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6BBD-7F93-4BEB-AC58-C53582A4EDE5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D2A2-B047-47E4-8767-0F95E3B05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6BBD-7F93-4BEB-AC58-C53582A4EDE5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D2A2-B047-47E4-8767-0F95E3B05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6BBD-7F93-4BEB-AC58-C53582A4EDE5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D2A2-B047-47E4-8767-0F95E3B05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6BBD-7F93-4BEB-AC58-C53582A4EDE5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D2A2-B047-47E4-8767-0F95E3B05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6BBD-7F93-4BEB-AC58-C53582A4EDE5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D2A2-B047-47E4-8767-0F95E3B05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6BBD-7F93-4BEB-AC58-C53582A4EDE5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D2A2-B047-47E4-8767-0F95E3B05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6BBD-7F93-4BEB-AC58-C53582A4EDE5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D2A2-B047-47E4-8767-0F95E3B05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6BBD-7F93-4BEB-AC58-C53582A4EDE5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D2A2-B047-47E4-8767-0F95E3B05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6BBD-7F93-4BEB-AC58-C53582A4EDE5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D2A2-B047-47E4-8767-0F95E3B05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6BBD-7F93-4BEB-AC58-C53582A4EDE5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D2A2-B047-47E4-8767-0F95E3B05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6BBD-7F93-4BEB-AC58-C53582A4EDE5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532D2A2-B047-47E4-8767-0F95E3B053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606BBD-7F93-4BEB-AC58-C53582A4EDE5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32D2A2-B047-47E4-8767-0F95E3B0536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PA0 – Hello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Warp</a:t>
            </a:r>
          </a:p>
          <a:p>
            <a:pPr lvl="1"/>
            <a:r>
              <a:rPr lang="en-US" dirty="0" smtClean="0"/>
              <a:t>The SIMT group of 32 threads</a:t>
            </a:r>
          </a:p>
          <a:p>
            <a:r>
              <a:rPr lang="en-US" dirty="0" smtClean="0"/>
              <a:t>Block</a:t>
            </a:r>
          </a:p>
          <a:p>
            <a:r>
              <a:rPr lang="en-US" dirty="0" smtClean="0"/>
              <a:t>Grid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366351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HELLOCUDA.CU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4105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HELLOCUDA.CU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like </a:t>
            </a:r>
            <a:r>
              <a:rPr lang="en-US" dirty="0" err="1" smtClean="0"/>
              <a:t>cudaMalloc</a:t>
            </a:r>
            <a:r>
              <a:rPr lang="en-US" dirty="0" smtClean="0"/>
              <a:t> mirrors </a:t>
            </a:r>
            <a:r>
              <a:rPr lang="en-US" dirty="0" err="1" smtClean="0"/>
              <a:t>malloc</a:t>
            </a:r>
            <a:endParaRPr lang="en-US" dirty="0" smtClean="0"/>
          </a:p>
          <a:p>
            <a:r>
              <a:rPr lang="en-US" dirty="0" err="1" smtClean="0"/>
              <a:t>cudaFree</a:t>
            </a:r>
            <a:r>
              <a:rPr lang="en-US" dirty="0" smtClean="0"/>
              <a:t> mirrors free</a:t>
            </a:r>
          </a:p>
          <a:p>
            <a:r>
              <a:rPr lang="en-US" dirty="0" smtClean="0"/>
              <a:t>Events should also be destroyed.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828800"/>
            <a:ext cx="84105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__GLOBAL__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signifier</a:t>
            </a:r>
          </a:p>
          <a:p>
            <a:pPr lvl="1"/>
            <a:r>
              <a:rPr lang="en-US" dirty="0" smtClean="0"/>
              <a:t>__global__</a:t>
            </a:r>
          </a:p>
          <a:p>
            <a:pPr lvl="2"/>
            <a:r>
              <a:rPr lang="en-US" dirty="0" smtClean="0"/>
              <a:t>Host callable, runs on the device</a:t>
            </a:r>
          </a:p>
          <a:p>
            <a:pPr lvl="1"/>
            <a:r>
              <a:rPr lang="en-US" dirty="0" smtClean="0"/>
              <a:t>__device__</a:t>
            </a:r>
          </a:p>
          <a:p>
            <a:pPr lvl="2"/>
            <a:r>
              <a:rPr lang="en-US" dirty="0" smtClean="0"/>
              <a:t>Device callable, runs on the device</a:t>
            </a:r>
          </a:p>
          <a:p>
            <a:pPr lvl="1"/>
            <a:r>
              <a:rPr lang="en-US" dirty="0" smtClean="0"/>
              <a:t>__host__</a:t>
            </a:r>
          </a:p>
          <a:p>
            <a:pPr lvl="2"/>
            <a:r>
              <a:rPr lang="en-US" dirty="0" smtClean="0"/>
              <a:t>Host callable, runs on the host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Unified Device Architecture</a:t>
            </a:r>
          </a:p>
          <a:p>
            <a:r>
              <a:rPr lang="en-US" dirty="0" smtClean="0"/>
              <a:t>Defines much more than an API</a:t>
            </a:r>
          </a:p>
          <a:p>
            <a:pPr lvl="1"/>
            <a:r>
              <a:rPr lang="en-US" dirty="0" smtClean="0"/>
              <a:t>A language </a:t>
            </a:r>
          </a:p>
          <a:p>
            <a:pPr lvl="1"/>
            <a:r>
              <a:rPr lang="en-US" dirty="0" smtClean="0"/>
              <a:t>Hardware Specifications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into your first assignment and figure some things out.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HELLOCUDA.CU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9275"/>
            <a:ext cx="84391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HELLOCUDA.CU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to GPU land</a:t>
            </a:r>
          </a:p>
          <a:p>
            <a:pPr lvl="1"/>
            <a:r>
              <a:rPr lang="en-US" dirty="0" err="1" smtClean="0"/>
              <a:t>dev_a</a:t>
            </a:r>
            <a:r>
              <a:rPr lang="en-US" dirty="0" smtClean="0"/>
              <a:t>, </a:t>
            </a:r>
            <a:r>
              <a:rPr lang="en-US" dirty="0" err="1" smtClean="0"/>
              <a:t>dev_b</a:t>
            </a:r>
            <a:r>
              <a:rPr lang="en-US" dirty="0" smtClean="0"/>
              <a:t>, </a:t>
            </a:r>
            <a:r>
              <a:rPr lang="en-US" dirty="0" err="1" smtClean="0"/>
              <a:t>dev_c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cudaMalloc</a:t>
            </a:r>
            <a:r>
              <a:rPr lang="en-US" dirty="0" smtClean="0"/>
              <a:t> </a:t>
            </a:r>
            <a:r>
              <a:rPr lang="en-US" dirty="0" smtClean="0"/>
              <a:t>allocates space on the GPU</a:t>
            </a:r>
          </a:p>
          <a:p>
            <a:endParaRPr lang="en-US" dirty="0" smtClean="0"/>
          </a:p>
          <a:p>
            <a:r>
              <a:rPr lang="en-US" dirty="0" smtClean="0"/>
              <a:t>Events:</a:t>
            </a:r>
          </a:p>
          <a:p>
            <a:pPr lvl="1"/>
            <a:r>
              <a:rPr lang="en-US" dirty="0" smtClean="0"/>
              <a:t>Allow you to monitor completion of kernel runs, time runs, and synchronize execution</a:t>
            </a:r>
          </a:p>
          <a:p>
            <a:pPr lvl="1"/>
            <a:r>
              <a:rPr lang="en-US" dirty="0" smtClean="0"/>
              <a:t>In this case it is being used to time the execution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HELLOCUDA.CU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838325"/>
            <a:ext cx="84010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HELLOCUDA.CU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cudaEventSynchronize</a:t>
            </a:r>
            <a:r>
              <a:rPr lang="en-US" dirty="0" smtClean="0"/>
              <a:t> and </a:t>
            </a:r>
            <a:r>
              <a:rPr lang="en-US" dirty="0" err="1" smtClean="0"/>
              <a:t>cudeEventElapsedTime</a:t>
            </a:r>
            <a:endParaRPr lang="en-US" dirty="0" smtClean="0"/>
          </a:p>
          <a:p>
            <a:pPr lvl="1"/>
            <a:r>
              <a:rPr lang="en-US" dirty="0" smtClean="0"/>
              <a:t>Finishing up the timing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a timer like this for your homework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 NOT TIME I/O</a:t>
            </a:r>
          </a:p>
          <a:p>
            <a:pPr lvl="1"/>
            <a:r>
              <a:rPr lang="en-US" dirty="0" smtClean="0"/>
              <a:t>DO NOT TIME I/O</a:t>
            </a:r>
          </a:p>
          <a:p>
            <a:pPr lvl="1"/>
            <a:r>
              <a:rPr lang="en-US" dirty="0" smtClean="0"/>
              <a:t>DO NOT TIME I/O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HELLOCUDA.CU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cudaMemcpy</a:t>
            </a:r>
            <a:r>
              <a:rPr lang="en-US" dirty="0" smtClean="0"/>
              <a:t> moves data onto and off of the GPU</a:t>
            </a:r>
          </a:p>
          <a:p>
            <a:pPr lvl="1"/>
            <a:r>
              <a:rPr lang="en-US" dirty="0" err="1" smtClean="0"/>
              <a:t>cudaMemcpyHostToHost</a:t>
            </a:r>
            <a:endParaRPr lang="en-US" dirty="0" smtClean="0"/>
          </a:p>
          <a:p>
            <a:pPr lvl="1"/>
            <a:r>
              <a:rPr lang="en-US" dirty="0" err="1" smtClean="0"/>
              <a:t>cudaMemcpyHostToDevice</a:t>
            </a:r>
            <a:endParaRPr lang="en-US" dirty="0" smtClean="0"/>
          </a:p>
          <a:p>
            <a:pPr lvl="1"/>
            <a:r>
              <a:rPr lang="en-US" dirty="0" err="1" smtClean="0"/>
              <a:t>cudaMemcpyDeviceToHost</a:t>
            </a:r>
            <a:endParaRPr lang="en-US" dirty="0" smtClean="0"/>
          </a:p>
          <a:p>
            <a:pPr lvl="1"/>
            <a:r>
              <a:rPr lang="en-US" dirty="0" err="1" smtClean="0"/>
              <a:t>cudaMemcpyDeviceToDevice</a:t>
            </a:r>
            <a:endParaRPr lang="en-US" dirty="0" smtClean="0"/>
          </a:p>
          <a:p>
            <a:pPr lvl="1"/>
            <a:r>
              <a:rPr lang="en-US" dirty="0" err="1" smtClean="0"/>
              <a:t>cudaMemcpyDefault</a:t>
            </a:r>
            <a:r>
              <a:rPr lang="en-US" dirty="0" smtClean="0"/>
              <a:t> (Only with Compute 2.0)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HELLOCUDA.CU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add&lt;&lt;&lt;N,I&gt;&gt;&gt;(…</a:t>
            </a:r>
            <a:r>
              <a:rPr lang="en-US" dirty="0" err="1" smtClean="0"/>
              <a:t>args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&lt;&lt;&lt; blocks, threads in each block &gt;&gt;&gt;</a:t>
            </a:r>
          </a:p>
          <a:p>
            <a:pPr lvl="1"/>
            <a:r>
              <a:rPr lang="en-US" dirty="0" smtClean="0"/>
              <a:t>There are limits on how many of each can be made.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220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PA0 – Hello CUDA</vt:lpstr>
      <vt:lpstr>CUDA</vt:lpstr>
      <vt:lpstr>PA0</vt:lpstr>
      <vt:lpstr>HELLOCUDA.CU</vt:lpstr>
      <vt:lpstr>HELLOCUDA.CU</vt:lpstr>
      <vt:lpstr>HELLOCUDA.CU</vt:lpstr>
      <vt:lpstr>HELLOCUDA.CU</vt:lpstr>
      <vt:lpstr>HELLOCUDA.CU</vt:lpstr>
      <vt:lpstr>HELLOCUDA.CU</vt:lpstr>
      <vt:lpstr>Thread Organization</vt:lpstr>
      <vt:lpstr>Thread Organization</vt:lpstr>
      <vt:lpstr>HELLOCUDA.CU</vt:lpstr>
      <vt:lpstr>HELLOCUDA.CU</vt:lpstr>
      <vt:lpstr>ADD.CU</vt:lpstr>
      <vt:lpstr>__GLOBAL__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PA0 – Hello CUDA</dc:title>
  <dc:creator>fredh</dc:creator>
  <cp:lastModifiedBy>fredh</cp:lastModifiedBy>
  <cp:revision>10</cp:revision>
  <dcterms:created xsi:type="dcterms:W3CDTF">2015-01-19T21:56:57Z</dcterms:created>
  <dcterms:modified xsi:type="dcterms:W3CDTF">2015-01-22T05:22:16Z</dcterms:modified>
</cp:coreProperties>
</file>