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jpg" ContentType="image/jp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23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ype="http://schemas.openxmlformats.org/officeDocument/2006/relationships/presProps" Target="presProps.xml"/>  <Relationship Id="rId20" Type="http://schemas.openxmlformats.org/officeDocument/2006/relationships/viewProps" Target="viewProps.xml"/>  <Relationship Id="rId21" Type="http://schemas.openxmlformats.org/officeDocument/2006/relationships/theme" Target="theme/theme1.xml"/>  <Relationship Id="rId22" Type="http://schemas.openxmlformats.org/officeDocument/2006/relationships/tableStyles" Target="tableStyles.xml"/>  <Relationship Id="rId23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hmtVixzCAnlFJVWnG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cjaqhPDY2S7SKI5fWi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i73GsIPKAXV9BPqOO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cBzAulpMP2Ws_WOVTg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cC-5K5Ysvp2AN_4LKx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cC-Jw833BP98waKHdo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cjLV4bxCanKeB0Klkc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cC0iDRmNhXc4LiHVzP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cjPjGIiE2qsozagOAQ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hn7i820xQN1oaUTgc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ciGcKRXsDUDsyHstDV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hpxno6TCeJrW3hdou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i4XxD-8s9ynCsZNEA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hp9BKYvPz7c4T7lS5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i3LzfcvF7-0EZHnuz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i5-iqC-7Rlk5RrevO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bi55ZHPR-mL4TfeTSg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2019-05-14T02:00:15.281Z</dcterms:created>
  <dcterms:modified xsi:type="dcterms:W3CDTF">2019-05-14T02:00:15.281Z</dcterms:modified>
</cp:coreProperties>
</file>