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9"/>
    <p:restoredTop sz="94682"/>
  </p:normalViewPr>
  <p:slideViewPr>
    <p:cSldViewPr snapToGrid="0" snapToObjects="1">
      <p:cViewPr varScale="1">
        <p:scale>
          <a:sx n="89" d="100"/>
          <a:sy n="89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10C4-9150-424F-85E6-966069F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C7279-0301-C64E-8197-4331B637F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0F6E5-4E70-3943-957F-95A9105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F196-1C68-694A-BBBC-4BC83F69005F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C6AB8-48D9-1641-9B43-AF6216C9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04A-5D48-1443-86C4-DEA3C76B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8F9-8CFD-7046-B3A3-0D6775E6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6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F602-C12A-B548-8DAC-DF64488C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43325-F1F2-0644-8D55-D4D1011ED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6F6C-DD04-9E44-B7FF-E24B229B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F196-1C68-694A-BBBC-4BC83F69005F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02DAD-EA64-7745-87D3-237BB9AD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2A234-0805-184A-9BE6-47534BA9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8F9-8CFD-7046-B3A3-0D6775E6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7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82F3E-BE2F-2940-93A7-EA545215B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D1FF3-0F7D-3B4A-9795-2BB808D40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F6CE-BDE5-B943-BA95-CE3CDBE6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F196-1C68-694A-BBBC-4BC83F69005F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AE72-C6EE-C540-A3BC-4921E505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4802F-3705-6049-A270-04FA7F4B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8F9-8CFD-7046-B3A3-0D6775E6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5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7FF-EA2A-5A43-9F1D-8C2B405B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3013-07F4-8F47-AA19-96C7596D8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96B52-7F44-ED4C-9428-5B28104B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F196-1C68-694A-BBBC-4BC83F69005F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6A790-5089-EB4A-BB14-CA0DDF97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FB5D6-DFA9-5745-A258-29992F36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8F9-8CFD-7046-B3A3-0D6775E6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6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05EB-6BD4-9546-AC46-DC2969FB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E7823-507A-BA44-AAEF-CB09085E8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3A09-217B-AA4D-88FA-C23A15B2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F196-1C68-694A-BBBC-4BC83F69005F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1CAB-DE96-EB45-87AB-BA1C421E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5D1DC-ED44-0844-BDBB-F03957A9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8F9-8CFD-7046-B3A3-0D6775E6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DDF6-363C-5640-9FA5-8A0A7604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7FD8-DBDB-4D45-9DDD-6D8E4F318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C48A8-A23D-054F-8BF4-5FBB5210F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06E25-76E4-4148-AE75-D62C2FDD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F196-1C68-694A-BBBC-4BC83F69005F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AC208-B5BC-C84B-B0C6-5E866FC6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7AC65-653C-3746-A304-389850DA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8F9-8CFD-7046-B3A3-0D6775E6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9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33D9-3194-124E-8D7F-66D2E937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5049D-A995-A945-824F-C7A0442B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31080-040A-6C44-B80A-52882F863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E032D-B3CB-F549-A368-9FC1C093F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58187-6C52-5548-B9C3-0E8FC7094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9BA69-FB0B-CD45-8CA7-0C658085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F196-1C68-694A-BBBC-4BC83F69005F}" type="datetimeFigureOut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4496B-400B-8843-B949-3CC76CF6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89EA7-AF57-AF4D-B7EA-6EA65A2B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8F9-8CFD-7046-B3A3-0D6775E6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4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C0EB-299D-1F45-AD3E-CBBB4BC8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B83A5-D642-7D4D-8DF4-8B07B4A0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F196-1C68-694A-BBBC-4BC83F69005F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2C9CB-7449-EE4F-BFA3-F5CD3DC9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6D370-C74F-AC48-BD35-F088E481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8F9-8CFD-7046-B3A3-0D6775E6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4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49ADF-B9F8-664C-AB6A-6721360D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F196-1C68-694A-BBBC-4BC83F69005F}" type="datetimeFigureOut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AC355-EB72-4545-AB19-E72B1813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C21C0-A520-D346-B667-93B58649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8F9-8CFD-7046-B3A3-0D6775E6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8D13-5918-A64F-9C4B-68AA6BDF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91C0-BA6F-704F-A7E1-921F3C5BF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A458B-54C0-1E4D-8098-8C2936B3F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2ECA8-A093-7540-9B98-16CC6BA6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F196-1C68-694A-BBBC-4BC83F69005F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542C6-1736-3640-A9B7-4FB6513D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ADFD7-22CC-4D42-AEE6-00442580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8F9-8CFD-7046-B3A3-0D6775E6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6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FC0B-0C62-944B-AADF-F79424AB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FBDF9-B5E7-F644-BE2C-4A34558BE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CDC28-9E56-F842-9FFB-10DCA92F4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91353-AFDE-4D4D-8E78-96B6AADD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F196-1C68-694A-BBBC-4BC83F69005F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A3301-80AA-3F4A-AE90-313D464C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F64CD-B1FD-8246-A77F-6F9B69D7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8F9-8CFD-7046-B3A3-0D6775E6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8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C6531-949F-2247-9043-01DD95ED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FA0FD-8E81-B848-848D-A1CA4168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A3DB-1589-2E4B-903C-38AF5DD37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CF196-1C68-694A-BBBC-4BC83F69005F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7D44A-773E-3B49-B461-BAD0E6CB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C9F9-ACDA-624F-A8D6-66BBDAABC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48F9-8CFD-7046-B3A3-0D6775E6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94CA9DF-306D-244F-9F89-859A5D64E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39000" cy="1219200"/>
          </a:xfrm>
          <a:prstGeom prst="rect">
            <a:avLst/>
          </a:prstGeom>
        </p:spPr>
      </p:pic>
      <p:pic>
        <p:nvPicPr>
          <p:cNvPr id="7" name="Picture 6" descr="A picture containing text, sky, mountain, outdoor&#10;&#10;Description automatically generated">
            <a:extLst>
              <a:ext uri="{FF2B5EF4-FFF2-40B4-BE49-F238E27FC236}">
                <a16:creationId xmlns:a16="http://schemas.microsoft.com/office/drawing/2014/main" id="{4C951027-8FF9-BB48-9FCA-8E5F1215C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905" y="0"/>
            <a:ext cx="3816096" cy="5299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E91CCA-4ED8-F846-9597-486A87B98578}"/>
              </a:ext>
            </a:extLst>
          </p:cNvPr>
          <p:cNvSpPr txBox="1"/>
          <p:nvPr/>
        </p:nvSpPr>
        <p:spPr>
          <a:xfrm>
            <a:off x="-1" y="1343789"/>
            <a:ext cx="8375906" cy="675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Do lockdowns cut down air pollution?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response value Yi is the measure of the air quality using seven pollutant parameters (PM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PM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CO, O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NH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covariate value Xi is the number of days in lockdown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came from 34 monitoring stations spread throughout Delhi, India during their lockdown from 24th March to 3rd May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demonstrated that during lockdown air quality is significantly improved.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pollutants, concentrations of PM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PM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, NO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have witnessed maximum reduction (&gt;50%) and CO saw a 30.35% reduction compared to the pre-lockdown phase.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40% to 50% improvement in air quality is identified just after four days of commencing lockdown.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in mind India is one of the most polluted countries in the world so this might not be a great representative for every place in the world.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4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168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Geel</dc:creator>
  <cp:lastModifiedBy>Luke Geel</cp:lastModifiedBy>
  <cp:revision>6</cp:revision>
  <dcterms:created xsi:type="dcterms:W3CDTF">2021-04-26T22:00:34Z</dcterms:created>
  <dcterms:modified xsi:type="dcterms:W3CDTF">2021-04-27T18:53:57Z</dcterms:modified>
</cp:coreProperties>
</file>