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74B3-7C4F-4DC5-8386-8D9EC752CCD1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B94B-F3F3-4E75-AAD4-132C6BFA2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132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74B3-7C4F-4DC5-8386-8D9EC752CCD1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B94B-F3F3-4E75-AAD4-132C6BFA2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55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74B3-7C4F-4DC5-8386-8D9EC752CCD1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B94B-F3F3-4E75-AAD4-132C6BFA2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10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74B3-7C4F-4DC5-8386-8D9EC752CCD1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B94B-F3F3-4E75-AAD4-132C6BFA2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13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74B3-7C4F-4DC5-8386-8D9EC752CCD1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B94B-F3F3-4E75-AAD4-132C6BFA2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78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74B3-7C4F-4DC5-8386-8D9EC752CCD1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B94B-F3F3-4E75-AAD4-132C6BFA2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74B3-7C4F-4DC5-8386-8D9EC752CCD1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B94B-F3F3-4E75-AAD4-132C6BFA2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11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74B3-7C4F-4DC5-8386-8D9EC752CCD1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B94B-F3F3-4E75-AAD4-132C6BFA2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55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74B3-7C4F-4DC5-8386-8D9EC752CCD1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B94B-F3F3-4E75-AAD4-132C6BFA2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9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74B3-7C4F-4DC5-8386-8D9EC752CCD1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B94B-F3F3-4E75-AAD4-132C6BFA2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86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74B3-7C4F-4DC5-8386-8D9EC752CCD1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B94B-F3F3-4E75-AAD4-132C6BFA2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16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74B3-7C4F-4DC5-8386-8D9EC752CCD1}" type="datetimeFigureOut">
              <a:rPr lang="en-AU" smtClean="0"/>
              <a:t>7/06/2017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9B94B-F3F3-4E75-AAD4-132C6BFA2E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7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Find a Castle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click advertisements so that I can find a property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Advertisement is easy to see and clickable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Property is displayed on click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may navigate to other properties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9096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Find a Castle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to register on the website so that I can receive newsletters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Registration form is easy to find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Registration process is simple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Confirmation and newsletter is sent via email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Registration is presented at main landing page.</a:t>
            </a:r>
          </a:p>
        </p:txBody>
      </p:sp>
    </p:spTree>
    <p:extLst>
      <p:ext uri="{BB962C8B-B14F-4D97-AF65-F5344CB8AC3E}">
        <p14:creationId xmlns:p14="http://schemas.microsoft.com/office/powerpoint/2010/main" val="9588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Find a Castle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a system to store my details so that I can advertise properties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Registration form is enterable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 cannot register duplicate entries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details are stored with a  password to protect privacy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allows for users and property owners to store details for further enhancements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91857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Find a Castle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a search feature  so that I can find properties quickly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 search feature is adaptable to users needs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retrieve property information based on criteria input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is presented with suggested properties if no direct results are shown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 is able to view properties based on search criteria.</a:t>
            </a:r>
          </a:p>
        </p:txBody>
      </p:sp>
    </p:spTree>
    <p:extLst>
      <p:ext uri="{BB962C8B-B14F-4D97-AF65-F5344CB8AC3E}">
        <p14:creationId xmlns:p14="http://schemas.microsoft.com/office/powerpoint/2010/main" val="409045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Find a Castle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the system that allows me to view current property news so that I can see whether the market is good for buying or selling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 can click on news link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News link is current and relevant to information offered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allows for a user to click on an add and be shown the property information at a snap shot.  It will then provide a further display option at a later stage.</a:t>
            </a:r>
          </a:p>
        </p:txBody>
      </p:sp>
    </p:spTree>
    <p:extLst>
      <p:ext uri="{BB962C8B-B14F-4D97-AF65-F5344CB8AC3E}">
        <p14:creationId xmlns:p14="http://schemas.microsoft.com/office/powerpoint/2010/main" val="309267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Find a Castle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the property web page that lets me look manually navigate to a property so that I can discover properties that might be outside my normal </a:t>
            </a:r>
            <a:r>
              <a:rPr lang="en-AU" sz="2400" dirty="0" err="1">
                <a:solidFill>
                  <a:schemeClr val="tx1"/>
                </a:solidFill>
              </a:rPr>
              <a:t>seach</a:t>
            </a:r>
            <a:r>
              <a:rPr lang="en-AU" sz="2400" dirty="0">
                <a:solidFill>
                  <a:schemeClr val="tx1"/>
                </a:solidFill>
              </a:rPr>
              <a:t> parameters.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click on carousel display to quickly jump to other properties.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click on carousel image to look at that property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return back to main page via home button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Gives an alternative for the user to find different properties which he/she might not normally consider.</a:t>
            </a:r>
          </a:p>
        </p:txBody>
      </p:sp>
    </p:spTree>
    <p:extLst>
      <p:ext uri="{BB962C8B-B14F-4D97-AF65-F5344CB8AC3E}">
        <p14:creationId xmlns:p14="http://schemas.microsoft.com/office/powerpoint/2010/main" val="179270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Find a Castle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want a system that lets me view the webpage on different devices so that I can view listings either on the go or at my office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 can view on computer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view on mobile device with no major visual difference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is able to view the website information which is both visually appeasing and accurate in display.</a:t>
            </a:r>
          </a:p>
        </p:txBody>
      </p:sp>
    </p:spTree>
    <p:extLst>
      <p:ext uri="{BB962C8B-B14F-4D97-AF65-F5344CB8AC3E}">
        <p14:creationId xmlns:p14="http://schemas.microsoft.com/office/powerpoint/2010/main" val="183272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504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Wright</dc:creator>
  <cp:lastModifiedBy>Jamie Wright</cp:lastModifiedBy>
  <cp:revision>3</cp:revision>
  <dcterms:created xsi:type="dcterms:W3CDTF">2017-06-07T12:26:23Z</dcterms:created>
  <dcterms:modified xsi:type="dcterms:W3CDTF">2017-06-07T12:49:02Z</dcterms:modified>
</cp:coreProperties>
</file>