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D05E-CA66-EC6D-2CE0-3FDDFE27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55329-1E55-D3EB-3E6A-D630EF3B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1635-2036-6D2D-68CA-C32A7DA3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770A-B18A-9E1E-838B-29EEE645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D2A2-2FC0-C1E4-FA81-8AEC7C30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CCD2-7F62-6EA5-D98F-18576975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4794A-0380-9633-5D3B-8B2BC5979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5AC1-2D9E-1DA8-8D39-4A379825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1577C-5CBE-2EBB-A261-3080B1E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468E-6F7C-167A-5437-D88B4308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844F9-A6E9-8CEE-EFFB-EEBFDA507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F914-F586-6CF9-E73E-938F2E75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19A8-257D-23EF-83B8-7D566C28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828A-334D-5799-B439-22720A2E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89BA-3781-1741-3E43-893481D2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ADAE-FFA6-75EF-9952-72B7B6E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5FCA-D8CD-4B8B-9AA8-74C88E98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D4B1-EAAC-7352-7436-55A00AFD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370E-EBD6-3DD6-45C6-7823BA69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43E9-56D2-C5EB-0F26-8C75831A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DEDF-1C8F-9E93-68FB-11D1D84C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75BDB-96D3-8A1C-C10D-8F7081E2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5FF0-C311-69DB-79A1-607F3FC7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AE18-7371-0DD4-81D3-846F441C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E66D-D07D-B733-0AF2-63A85F17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7B67-44A5-E182-D186-260DC6FD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67-1AF5-D40F-2BAE-0A170B136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C0711-5C81-14E8-61DC-3D3AB9FF0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EAE94-BDA9-CB43-9A08-13F7C521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F6A6-DE4C-C7EC-BFD2-8E15888D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1887-EBE3-717D-9FD3-89831B21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BB1B-E2CC-0666-3239-02AAEA3B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FF87-3E71-BB54-4252-F4C595FB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1E134-FBBB-D433-CBBD-8FF6A676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89D70-BF14-930F-9E18-1F9006FF9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92E8-3DCF-A2BF-E0D3-E41D66217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974BB-35E3-62DD-8EA6-241B8459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722B9-0A30-00AC-7ABE-1B5DDF25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EF867-0C85-4EF5-D602-71958A2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F1E1-0928-E7B0-6BE0-21AB49E8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00A55-5FC9-1B59-D600-9AD6DEE0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56ABB-F448-0268-73DE-87005C57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72490-C093-7731-22DE-0990AD29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029FB-0E6A-09FD-2EC1-45AB8AE3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7FCEF-8E41-4400-078B-6CA441E5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51DB0-FA78-0707-BD43-46D1B8F7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A88A-8364-8652-128A-86C97B3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3678-3884-CB42-7FB9-46A5CA9C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7771A-CD40-EFD9-D31D-724E54D4C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27D6-0278-2A90-C834-C1B67016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D4FCC-4866-8287-D086-F81ACAEE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B134-C047-BD0B-D24D-8D8CFBE2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552-7ECD-FA10-C1AA-1A484242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0A7E9-ABC3-D89A-3EC3-0DBB993A1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76CB-4F33-6911-08E7-C5942DA40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C4578-9D14-F2D9-A7CC-217D34F0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AB13-674E-92E0-FCF3-6A584EC8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BDC9-266D-32DF-48DC-9A919BF0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B33F5-6FB9-EB3D-0875-D6631B60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D389C-EBF0-30B0-DAE0-FC79E89B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7F66-5F7D-FF51-F6A0-C39CAC60F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F340-890E-4BC7-AEB0-A4210391B21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65A5-FCD6-9BCA-09CA-1902C5B7A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4C19-05AF-C030-B13D-40E1AF67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857AA0-E959-BDFF-3472-2328FFE6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0"/>
            <a:ext cx="4433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3CE43-89CD-1D13-9B78-FFA8C1689B20}"/>
              </a:ext>
            </a:extLst>
          </p:cNvPr>
          <p:cNvSpPr txBox="1"/>
          <p:nvPr/>
        </p:nvSpPr>
        <p:spPr>
          <a:xfrm>
            <a:off x="6308725" y="1247775"/>
            <a:ext cx="7080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Bald Head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2E07C-3539-6306-BBD1-DD491A543769}"/>
              </a:ext>
            </a:extLst>
          </p:cNvPr>
          <p:cNvSpPr txBox="1"/>
          <p:nvPr/>
        </p:nvSpPr>
        <p:spPr>
          <a:xfrm>
            <a:off x="5255418" y="2108200"/>
            <a:ext cx="83978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Point Dexter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C1FEA-3075-6ECC-99E2-C18BF94A6601}"/>
              </a:ext>
            </a:extLst>
          </p:cNvPr>
          <p:cNvSpPr txBox="1"/>
          <p:nvPr/>
        </p:nvSpPr>
        <p:spPr>
          <a:xfrm>
            <a:off x="4873625" y="2641600"/>
            <a:ext cx="9675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Cape </a:t>
            </a:r>
            <a:r>
              <a:rPr lang="en-US" sz="1000" dirty="0" err="1"/>
              <a:t>Denbeigh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D4D01-758F-9804-E396-5B6A58527A56}"/>
              </a:ext>
            </a:extLst>
          </p:cNvPr>
          <p:cNvSpPr txBox="1"/>
          <p:nvPr/>
        </p:nvSpPr>
        <p:spPr>
          <a:xfrm>
            <a:off x="5616575" y="3929776"/>
            <a:ext cx="9675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Junction Creek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E06D5-F410-C629-D564-19946EC50952}"/>
              </a:ext>
            </a:extLst>
          </p:cNvPr>
          <p:cNvSpPr txBox="1"/>
          <p:nvPr/>
        </p:nvSpPr>
        <p:spPr>
          <a:xfrm>
            <a:off x="5813425" y="4615576"/>
            <a:ext cx="7016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Blueberry Creek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D9805-C7B5-D25D-BF55-84DF0D5472BA}"/>
              </a:ext>
            </a:extLst>
          </p:cNvPr>
          <p:cNvSpPr txBox="1"/>
          <p:nvPr/>
        </p:nvSpPr>
        <p:spPr>
          <a:xfrm>
            <a:off x="5695157" y="5209044"/>
            <a:ext cx="7881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Point Creek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3CDB1-5036-70C9-6C2A-64A5C1D80683}"/>
              </a:ext>
            </a:extLst>
          </p:cNvPr>
          <p:cNvSpPr txBox="1"/>
          <p:nvPr/>
        </p:nvSpPr>
        <p:spPr>
          <a:xfrm>
            <a:off x="6017816" y="5551297"/>
            <a:ext cx="45521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Black Point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EFCB2-0ACD-5FD6-FA97-F59880BB0D3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03950" y="1370886"/>
            <a:ext cx="104775" cy="146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AAFF8B-FB61-8E9C-26C5-F52366D60881}"/>
              </a:ext>
            </a:extLst>
          </p:cNvPr>
          <p:cNvCxnSpPr>
            <a:cxnSpLocks/>
          </p:cNvCxnSpPr>
          <p:nvPr/>
        </p:nvCxnSpPr>
        <p:spPr>
          <a:xfrm flipV="1">
            <a:off x="6096000" y="2206625"/>
            <a:ext cx="161925" cy="2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3C8823-8121-D372-8310-99A15DD8BDDF}"/>
              </a:ext>
            </a:extLst>
          </p:cNvPr>
          <p:cNvCxnSpPr>
            <a:cxnSpLocks/>
          </p:cNvCxnSpPr>
          <p:nvPr/>
        </p:nvCxnSpPr>
        <p:spPr>
          <a:xfrm>
            <a:off x="5841206" y="2764710"/>
            <a:ext cx="70644" cy="83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E92450-711B-CEF7-9524-5A9EA28007B7}"/>
              </a:ext>
            </a:extLst>
          </p:cNvPr>
          <p:cNvCxnSpPr>
            <a:cxnSpLocks/>
          </p:cNvCxnSpPr>
          <p:nvPr/>
        </p:nvCxnSpPr>
        <p:spPr>
          <a:xfrm flipV="1">
            <a:off x="6581774" y="3886200"/>
            <a:ext cx="161926" cy="166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1C558C-4F1F-6174-A018-AEBC058662AD}"/>
              </a:ext>
            </a:extLst>
          </p:cNvPr>
          <p:cNvCxnSpPr>
            <a:cxnSpLocks/>
          </p:cNvCxnSpPr>
          <p:nvPr/>
        </p:nvCxnSpPr>
        <p:spPr>
          <a:xfrm flipV="1">
            <a:off x="6515100" y="4592493"/>
            <a:ext cx="327025" cy="223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188E8F-105C-CE65-2D3A-561E94762667}"/>
              </a:ext>
            </a:extLst>
          </p:cNvPr>
          <p:cNvCxnSpPr>
            <a:cxnSpLocks/>
          </p:cNvCxnSpPr>
          <p:nvPr/>
        </p:nvCxnSpPr>
        <p:spPr>
          <a:xfrm>
            <a:off x="6483351" y="5355238"/>
            <a:ext cx="225424" cy="196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F83E6E-0A81-4730-45D6-E4C2AF3314E3}"/>
              </a:ext>
            </a:extLst>
          </p:cNvPr>
          <p:cNvCxnSpPr>
            <a:cxnSpLocks/>
          </p:cNvCxnSpPr>
          <p:nvPr/>
        </p:nvCxnSpPr>
        <p:spPr>
          <a:xfrm>
            <a:off x="6254749" y="5951407"/>
            <a:ext cx="0" cy="106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2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C5A691D-FAD9-4CD7-DA98-EC3E544B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E3A6BF-E333-AC2B-D517-21AC7AC42E89}"/>
              </a:ext>
            </a:extLst>
          </p:cNvPr>
          <p:cNvCxnSpPr/>
          <p:nvPr/>
        </p:nvCxnSpPr>
        <p:spPr>
          <a:xfrm flipH="1">
            <a:off x="6727971" y="5587068"/>
            <a:ext cx="33555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4CCF04-78DB-B480-5A76-66647B9A476B}"/>
              </a:ext>
            </a:extLst>
          </p:cNvPr>
          <p:cNvCxnSpPr>
            <a:cxnSpLocks/>
          </p:cNvCxnSpPr>
          <p:nvPr/>
        </p:nvCxnSpPr>
        <p:spPr>
          <a:xfrm flipH="1">
            <a:off x="6727971" y="3944224"/>
            <a:ext cx="56817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356C3-2DE0-DED4-6649-4F7C78176C77}"/>
              </a:ext>
            </a:extLst>
          </p:cNvPr>
          <p:cNvCxnSpPr/>
          <p:nvPr/>
        </p:nvCxnSpPr>
        <p:spPr>
          <a:xfrm flipV="1">
            <a:off x="6727971" y="3944224"/>
            <a:ext cx="0" cy="16428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0BFB0-1B80-F8F4-859A-5ED473E98E56}"/>
              </a:ext>
            </a:extLst>
          </p:cNvPr>
          <p:cNvCxnSpPr>
            <a:cxnSpLocks/>
          </p:cNvCxnSpPr>
          <p:nvPr/>
        </p:nvCxnSpPr>
        <p:spPr>
          <a:xfrm flipH="1">
            <a:off x="6543413" y="4767743"/>
            <a:ext cx="1845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9C7748-CDE2-9FF6-B78C-63F3FB5A9433}"/>
              </a:ext>
            </a:extLst>
          </p:cNvPr>
          <p:cNvSpPr txBox="1"/>
          <p:nvPr/>
        </p:nvSpPr>
        <p:spPr>
          <a:xfrm>
            <a:off x="5872293" y="4580980"/>
            <a:ext cx="671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close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74831DE0-67A1-CBFF-E353-A23F1F3ACB0C}"/>
              </a:ext>
            </a:extLst>
          </p:cNvPr>
          <p:cNvSpPr/>
          <p:nvPr/>
        </p:nvSpPr>
        <p:spPr>
          <a:xfrm>
            <a:off x="3959604" y="4272202"/>
            <a:ext cx="1728122" cy="1985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C5A691D-FAD9-4CD7-DA98-EC3E544B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1034" name="Rectangle 1033">
            <a:extLst>
              <a:ext uri="{FF2B5EF4-FFF2-40B4-BE49-F238E27FC236}">
                <a16:creationId xmlns:a16="http://schemas.microsoft.com/office/drawing/2014/main" id="{74831DE0-67A1-CBFF-E353-A23F1F3ACB0C}"/>
              </a:ext>
            </a:extLst>
          </p:cNvPr>
          <p:cNvSpPr/>
          <p:nvPr/>
        </p:nvSpPr>
        <p:spPr>
          <a:xfrm>
            <a:off x="3959604" y="4272202"/>
            <a:ext cx="1728122" cy="1985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C5A691D-FAD9-4CD7-DA98-EC3E544B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E3A6BF-E333-AC2B-D517-21AC7AC42E89}"/>
              </a:ext>
            </a:extLst>
          </p:cNvPr>
          <p:cNvCxnSpPr/>
          <p:nvPr/>
        </p:nvCxnSpPr>
        <p:spPr>
          <a:xfrm flipH="1">
            <a:off x="6727971" y="5587068"/>
            <a:ext cx="33555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4CCF04-78DB-B480-5A76-66647B9A476B}"/>
              </a:ext>
            </a:extLst>
          </p:cNvPr>
          <p:cNvCxnSpPr>
            <a:cxnSpLocks/>
          </p:cNvCxnSpPr>
          <p:nvPr/>
        </p:nvCxnSpPr>
        <p:spPr>
          <a:xfrm flipH="1">
            <a:off x="6727971" y="3944224"/>
            <a:ext cx="56817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356C3-2DE0-DED4-6649-4F7C78176C77}"/>
              </a:ext>
            </a:extLst>
          </p:cNvPr>
          <p:cNvCxnSpPr/>
          <p:nvPr/>
        </p:nvCxnSpPr>
        <p:spPr>
          <a:xfrm flipV="1">
            <a:off x="6727971" y="3944224"/>
            <a:ext cx="0" cy="16428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0BFB0-1B80-F8F4-859A-5ED473E98E56}"/>
              </a:ext>
            </a:extLst>
          </p:cNvPr>
          <p:cNvCxnSpPr>
            <a:cxnSpLocks/>
          </p:cNvCxnSpPr>
          <p:nvPr/>
        </p:nvCxnSpPr>
        <p:spPr>
          <a:xfrm flipH="1">
            <a:off x="6543413" y="4767743"/>
            <a:ext cx="1845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9C7748-CDE2-9FF6-B78C-63F3FB5A9433}"/>
              </a:ext>
            </a:extLst>
          </p:cNvPr>
          <p:cNvSpPr txBox="1"/>
          <p:nvPr/>
        </p:nvSpPr>
        <p:spPr>
          <a:xfrm>
            <a:off x="5872293" y="4580980"/>
            <a:ext cx="671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close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D24CE-D149-6F34-65C8-C259A40CDE5C}"/>
              </a:ext>
            </a:extLst>
          </p:cNvPr>
          <p:cNvCxnSpPr>
            <a:cxnSpLocks/>
          </p:cNvCxnSpPr>
          <p:nvPr/>
        </p:nvCxnSpPr>
        <p:spPr>
          <a:xfrm flipH="1">
            <a:off x="5797493" y="6427365"/>
            <a:ext cx="4662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3D9A5B05-48E9-6F25-32AE-A0AD809B0971}"/>
              </a:ext>
            </a:extLst>
          </p:cNvPr>
          <p:cNvCxnSpPr>
            <a:cxnSpLocks/>
          </p:cNvCxnSpPr>
          <p:nvPr/>
        </p:nvCxnSpPr>
        <p:spPr>
          <a:xfrm flipH="1">
            <a:off x="5797493" y="5587068"/>
            <a:ext cx="93047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C9A06616-5ED6-C9CA-765F-FA7CFD50DF86}"/>
              </a:ext>
            </a:extLst>
          </p:cNvPr>
          <p:cNvCxnSpPr>
            <a:cxnSpLocks/>
          </p:cNvCxnSpPr>
          <p:nvPr/>
        </p:nvCxnSpPr>
        <p:spPr>
          <a:xfrm flipV="1">
            <a:off x="5797493" y="5587068"/>
            <a:ext cx="0" cy="8472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74831DE0-67A1-CBFF-E353-A23F1F3ACB0C}"/>
              </a:ext>
            </a:extLst>
          </p:cNvPr>
          <p:cNvSpPr/>
          <p:nvPr/>
        </p:nvSpPr>
        <p:spPr>
          <a:xfrm>
            <a:off x="3959604" y="4272202"/>
            <a:ext cx="1728122" cy="1985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210B917-EA71-35EC-3CD3-38D9C0BEF5EA}"/>
              </a:ext>
            </a:extLst>
          </p:cNvPr>
          <p:cNvSpPr txBox="1"/>
          <p:nvPr/>
        </p:nvSpPr>
        <p:spPr>
          <a:xfrm>
            <a:off x="4987201" y="3122802"/>
            <a:ext cx="537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mid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1A4B685-962C-5141-66D9-16241072BAE0}"/>
              </a:ext>
            </a:extLst>
          </p:cNvPr>
          <p:cNvCxnSpPr>
            <a:cxnSpLocks/>
          </p:cNvCxnSpPr>
          <p:nvPr/>
        </p:nvCxnSpPr>
        <p:spPr>
          <a:xfrm flipH="1">
            <a:off x="5816369" y="3944224"/>
            <a:ext cx="91160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3D7D6326-FD49-AB57-33FA-E12CF837D070}"/>
              </a:ext>
            </a:extLst>
          </p:cNvPr>
          <p:cNvCxnSpPr>
            <a:cxnSpLocks/>
          </p:cNvCxnSpPr>
          <p:nvPr/>
        </p:nvCxnSpPr>
        <p:spPr>
          <a:xfrm flipH="1">
            <a:off x="5816369" y="2780046"/>
            <a:ext cx="13220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1FC5E41C-9024-73BC-751C-67E7C7315A01}"/>
              </a:ext>
            </a:extLst>
          </p:cNvPr>
          <p:cNvCxnSpPr>
            <a:cxnSpLocks/>
          </p:cNvCxnSpPr>
          <p:nvPr/>
        </p:nvCxnSpPr>
        <p:spPr>
          <a:xfrm flipV="1">
            <a:off x="5816369" y="2780046"/>
            <a:ext cx="0" cy="11641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CF26760-83CA-0BB8-01A4-D8FC29FB7623}"/>
              </a:ext>
            </a:extLst>
          </p:cNvPr>
          <p:cNvCxnSpPr>
            <a:cxnSpLocks/>
          </p:cNvCxnSpPr>
          <p:nvPr/>
        </p:nvCxnSpPr>
        <p:spPr>
          <a:xfrm flipH="1">
            <a:off x="5530850" y="6010712"/>
            <a:ext cx="2666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3195EDDF-EB1A-E3D9-5E0A-B8E8D1C55A08}"/>
              </a:ext>
            </a:extLst>
          </p:cNvPr>
          <p:cNvCxnSpPr>
            <a:cxnSpLocks/>
          </p:cNvCxnSpPr>
          <p:nvPr/>
        </p:nvCxnSpPr>
        <p:spPr>
          <a:xfrm flipH="1">
            <a:off x="5530850" y="3307468"/>
            <a:ext cx="2921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27FBCB-F8B0-47AB-C953-3B1050040A91}"/>
              </a:ext>
            </a:extLst>
          </p:cNvPr>
          <p:cNvSpPr txBox="1"/>
          <p:nvPr/>
        </p:nvSpPr>
        <p:spPr>
          <a:xfrm>
            <a:off x="4991890" y="5826046"/>
            <a:ext cx="537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427289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C5A691D-FAD9-4CD7-DA98-EC3E544B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E3A6BF-E333-AC2B-D517-21AC7AC42E89}"/>
              </a:ext>
            </a:extLst>
          </p:cNvPr>
          <p:cNvCxnSpPr/>
          <p:nvPr/>
        </p:nvCxnSpPr>
        <p:spPr>
          <a:xfrm flipH="1">
            <a:off x="6727971" y="5587068"/>
            <a:ext cx="33555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4CCF04-78DB-B480-5A76-66647B9A476B}"/>
              </a:ext>
            </a:extLst>
          </p:cNvPr>
          <p:cNvCxnSpPr>
            <a:cxnSpLocks/>
          </p:cNvCxnSpPr>
          <p:nvPr/>
        </p:nvCxnSpPr>
        <p:spPr>
          <a:xfrm flipH="1">
            <a:off x="6727971" y="3944224"/>
            <a:ext cx="56817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356C3-2DE0-DED4-6649-4F7C78176C77}"/>
              </a:ext>
            </a:extLst>
          </p:cNvPr>
          <p:cNvCxnSpPr/>
          <p:nvPr/>
        </p:nvCxnSpPr>
        <p:spPr>
          <a:xfrm flipV="1">
            <a:off x="6727971" y="3944224"/>
            <a:ext cx="0" cy="16428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0BFB0-1B80-F8F4-859A-5ED473E98E56}"/>
              </a:ext>
            </a:extLst>
          </p:cNvPr>
          <p:cNvCxnSpPr>
            <a:cxnSpLocks/>
          </p:cNvCxnSpPr>
          <p:nvPr/>
        </p:nvCxnSpPr>
        <p:spPr>
          <a:xfrm flipH="1">
            <a:off x="6543413" y="4767743"/>
            <a:ext cx="1845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9C7748-CDE2-9FF6-B78C-63F3FB5A9433}"/>
              </a:ext>
            </a:extLst>
          </p:cNvPr>
          <p:cNvSpPr txBox="1"/>
          <p:nvPr/>
        </p:nvSpPr>
        <p:spPr>
          <a:xfrm>
            <a:off x="5872293" y="4580980"/>
            <a:ext cx="671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close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D24CE-D149-6F34-65C8-C259A40CDE5C}"/>
              </a:ext>
            </a:extLst>
          </p:cNvPr>
          <p:cNvCxnSpPr>
            <a:cxnSpLocks/>
          </p:cNvCxnSpPr>
          <p:nvPr/>
        </p:nvCxnSpPr>
        <p:spPr>
          <a:xfrm flipH="1">
            <a:off x="5797493" y="6427365"/>
            <a:ext cx="4662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3D9A5B05-48E9-6F25-32AE-A0AD809B0971}"/>
              </a:ext>
            </a:extLst>
          </p:cNvPr>
          <p:cNvCxnSpPr>
            <a:cxnSpLocks/>
          </p:cNvCxnSpPr>
          <p:nvPr/>
        </p:nvCxnSpPr>
        <p:spPr>
          <a:xfrm flipH="1">
            <a:off x="5797493" y="5587068"/>
            <a:ext cx="93047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C9A06616-5ED6-C9CA-765F-FA7CFD50DF86}"/>
              </a:ext>
            </a:extLst>
          </p:cNvPr>
          <p:cNvCxnSpPr>
            <a:cxnSpLocks/>
          </p:cNvCxnSpPr>
          <p:nvPr/>
        </p:nvCxnSpPr>
        <p:spPr>
          <a:xfrm flipV="1">
            <a:off x="5797493" y="5587068"/>
            <a:ext cx="0" cy="8472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74831DE0-67A1-CBFF-E353-A23F1F3ACB0C}"/>
              </a:ext>
            </a:extLst>
          </p:cNvPr>
          <p:cNvSpPr/>
          <p:nvPr/>
        </p:nvSpPr>
        <p:spPr>
          <a:xfrm>
            <a:off x="3959604" y="4272202"/>
            <a:ext cx="1728122" cy="1985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210B917-EA71-35EC-3CD3-38D9C0BEF5EA}"/>
              </a:ext>
            </a:extLst>
          </p:cNvPr>
          <p:cNvSpPr txBox="1"/>
          <p:nvPr/>
        </p:nvSpPr>
        <p:spPr>
          <a:xfrm>
            <a:off x="4987201" y="3122802"/>
            <a:ext cx="537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mid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1A4B685-962C-5141-66D9-16241072BAE0}"/>
              </a:ext>
            </a:extLst>
          </p:cNvPr>
          <p:cNvCxnSpPr>
            <a:cxnSpLocks/>
          </p:cNvCxnSpPr>
          <p:nvPr/>
        </p:nvCxnSpPr>
        <p:spPr>
          <a:xfrm flipH="1">
            <a:off x="5816369" y="3944224"/>
            <a:ext cx="91160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3D7D6326-FD49-AB57-33FA-E12CF837D070}"/>
              </a:ext>
            </a:extLst>
          </p:cNvPr>
          <p:cNvCxnSpPr>
            <a:cxnSpLocks/>
          </p:cNvCxnSpPr>
          <p:nvPr/>
        </p:nvCxnSpPr>
        <p:spPr>
          <a:xfrm flipH="1">
            <a:off x="5434085" y="2780046"/>
            <a:ext cx="170435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1FC5E41C-9024-73BC-751C-67E7C7315A01}"/>
              </a:ext>
            </a:extLst>
          </p:cNvPr>
          <p:cNvCxnSpPr>
            <a:cxnSpLocks/>
          </p:cNvCxnSpPr>
          <p:nvPr/>
        </p:nvCxnSpPr>
        <p:spPr>
          <a:xfrm flipV="1">
            <a:off x="5816369" y="2780046"/>
            <a:ext cx="0" cy="11641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CF26760-83CA-0BB8-01A4-D8FC29FB7623}"/>
              </a:ext>
            </a:extLst>
          </p:cNvPr>
          <p:cNvCxnSpPr>
            <a:cxnSpLocks/>
          </p:cNvCxnSpPr>
          <p:nvPr/>
        </p:nvCxnSpPr>
        <p:spPr>
          <a:xfrm flipH="1">
            <a:off x="5530850" y="6010712"/>
            <a:ext cx="2666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3195EDDF-EB1A-E3D9-5E0A-B8E8D1C55A08}"/>
              </a:ext>
            </a:extLst>
          </p:cNvPr>
          <p:cNvCxnSpPr>
            <a:cxnSpLocks/>
          </p:cNvCxnSpPr>
          <p:nvPr/>
        </p:nvCxnSpPr>
        <p:spPr>
          <a:xfrm flipH="1">
            <a:off x="5530850" y="3307468"/>
            <a:ext cx="2921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27FBCB-F8B0-47AB-C953-3B1050040A91}"/>
              </a:ext>
            </a:extLst>
          </p:cNvPr>
          <p:cNvSpPr txBox="1"/>
          <p:nvPr/>
        </p:nvSpPr>
        <p:spPr>
          <a:xfrm>
            <a:off x="4991890" y="5826046"/>
            <a:ext cx="537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mid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0EB419-24D1-751A-CF94-257A6911BFEF}"/>
              </a:ext>
            </a:extLst>
          </p:cNvPr>
          <p:cNvCxnSpPr>
            <a:cxnSpLocks/>
          </p:cNvCxnSpPr>
          <p:nvPr/>
        </p:nvCxnSpPr>
        <p:spPr>
          <a:xfrm flipH="1">
            <a:off x="5434085" y="1119340"/>
            <a:ext cx="2921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E931B9-0554-3C75-17D8-8DAEE04BFC43}"/>
              </a:ext>
            </a:extLst>
          </p:cNvPr>
          <p:cNvCxnSpPr>
            <a:cxnSpLocks/>
          </p:cNvCxnSpPr>
          <p:nvPr/>
        </p:nvCxnSpPr>
        <p:spPr>
          <a:xfrm flipV="1">
            <a:off x="5434085" y="1119340"/>
            <a:ext cx="0" cy="16607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0E6AF6-859E-5B25-E705-A234F44B100A}"/>
              </a:ext>
            </a:extLst>
          </p:cNvPr>
          <p:cNvSpPr txBox="1"/>
          <p:nvPr/>
        </p:nvSpPr>
        <p:spPr>
          <a:xfrm>
            <a:off x="4664280" y="1751740"/>
            <a:ext cx="477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far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7A5AF1-6BD5-5B39-5C6E-F5B19D537CE3}"/>
              </a:ext>
            </a:extLst>
          </p:cNvPr>
          <p:cNvCxnSpPr>
            <a:cxnSpLocks/>
          </p:cNvCxnSpPr>
          <p:nvPr/>
        </p:nvCxnSpPr>
        <p:spPr>
          <a:xfrm flipH="1">
            <a:off x="5148566" y="1936406"/>
            <a:ext cx="2921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C5A691D-FAD9-4CD7-DA98-EC3E544B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E3A6BF-E333-AC2B-D517-21AC7AC42E89}"/>
              </a:ext>
            </a:extLst>
          </p:cNvPr>
          <p:cNvCxnSpPr/>
          <p:nvPr/>
        </p:nvCxnSpPr>
        <p:spPr>
          <a:xfrm flipH="1">
            <a:off x="6727971" y="5587068"/>
            <a:ext cx="33555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4CCF04-78DB-B480-5A76-66647B9A476B}"/>
              </a:ext>
            </a:extLst>
          </p:cNvPr>
          <p:cNvCxnSpPr>
            <a:cxnSpLocks/>
          </p:cNvCxnSpPr>
          <p:nvPr/>
        </p:nvCxnSpPr>
        <p:spPr>
          <a:xfrm flipH="1">
            <a:off x="6727971" y="3944224"/>
            <a:ext cx="56817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356C3-2DE0-DED4-6649-4F7C78176C77}"/>
              </a:ext>
            </a:extLst>
          </p:cNvPr>
          <p:cNvCxnSpPr/>
          <p:nvPr/>
        </p:nvCxnSpPr>
        <p:spPr>
          <a:xfrm flipV="1">
            <a:off x="6727971" y="3944224"/>
            <a:ext cx="0" cy="16428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0BFB0-1B80-F8F4-859A-5ED473E98E56}"/>
              </a:ext>
            </a:extLst>
          </p:cNvPr>
          <p:cNvCxnSpPr>
            <a:cxnSpLocks/>
          </p:cNvCxnSpPr>
          <p:nvPr/>
        </p:nvCxnSpPr>
        <p:spPr>
          <a:xfrm flipH="1">
            <a:off x="6543413" y="4767743"/>
            <a:ext cx="1845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9C7748-CDE2-9FF6-B78C-63F3FB5A9433}"/>
              </a:ext>
            </a:extLst>
          </p:cNvPr>
          <p:cNvSpPr txBox="1"/>
          <p:nvPr/>
        </p:nvSpPr>
        <p:spPr>
          <a:xfrm>
            <a:off x="5872293" y="4580980"/>
            <a:ext cx="671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close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D24CE-D149-6F34-65C8-C259A40CDE5C}"/>
              </a:ext>
            </a:extLst>
          </p:cNvPr>
          <p:cNvCxnSpPr>
            <a:cxnSpLocks/>
          </p:cNvCxnSpPr>
          <p:nvPr/>
        </p:nvCxnSpPr>
        <p:spPr>
          <a:xfrm flipH="1">
            <a:off x="5797493" y="6427365"/>
            <a:ext cx="4662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3D9A5B05-48E9-6F25-32AE-A0AD809B0971}"/>
              </a:ext>
            </a:extLst>
          </p:cNvPr>
          <p:cNvCxnSpPr>
            <a:cxnSpLocks/>
          </p:cNvCxnSpPr>
          <p:nvPr/>
        </p:nvCxnSpPr>
        <p:spPr>
          <a:xfrm flipH="1">
            <a:off x="5797493" y="5587068"/>
            <a:ext cx="93047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C9A06616-5ED6-C9CA-765F-FA7CFD50DF86}"/>
              </a:ext>
            </a:extLst>
          </p:cNvPr>
          <p:cNvCxnSpPr>
            <a:cxnSpLocks/>
          </p:cNvCxnSpPr>
          <p:nvPr/>
        </p:nvCxnSpPr>
        <p:spPr>
          <a:xfrm flipV="1">
            <a:off x="5797493" y="5587068"/>
            <a:ext cx="0" cy="8472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74831DE0-67A1-CBFF-E353-A23F1F3ACB0C}"/>
              </a:ext>
            </a:extLst>
          </p:cNvPr>
          <p:cNvSpPr/>
          <p:nvPr/>
        </p:nvSpPr>
        <p:spPr>
          <a:xfrm>
            <a:off x="3959604" y="4272202"/>
            <a:ext cx="1728122" cy="1985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210B917-EA71-35EC-3CD3-38D9C0BEF5EA}"/>
              </a:ext>
            </a:extLst>
          </p:cNvPr>
          <p:cNvSpPr txBox="1"/>
          <p:nvPr/>
        </p:nvSpPr>
        <p:spPr>
          <a:xfrm>
            <a:off x="4803684" y="4169686"/>
            <a:ext cx="537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mid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1A4B685-962C-5141-66D9-16241072BAE0}"/>
              </a:ext>
            </a:extLst>
          </p:cNvPr>
          <p:cNvCxnSpPr>
            <a:cxnSpLocks/>
          </p:cNvCxnSpPr>
          <p:nvPr/>
        </p:nvCxnSpPr>
        <p:spPr>
          <a:xfrm flipH="1">
            <a:off x="5816369" y="3944224"/>
            <a:ext cx="91160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3D7D6326-FD49-AB57-33FA-E12CF837D070}"/>
              </a:ext>
            </a:extLst>
          </p:cNvPr>
          <p:cNvCxnSpPr>
            <a:cxnSpLocks/>
          </p:cNvCxnSpPr>
          <p:nvPr/>
        </p:nvCxnSpPr>
        <p:spPr>
          <a:xfrm flipH="1">
            <a:off x="5448271" y="2780046"/>
            <a:ext cx="169016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1FC5E41C-9024-73BC-751C-67E7C7315A01}"/>
              </a:ext>
            </a:extLst>
          </p:cNvPr>
          <p:cNvCxnSpPr>
            <a:cxnSpLocks/>
          </p:cNvCxnSpPr>
          <p:nvPr/>
        </p:nvCxnSpPr>
        <p:spPr>
          <a:xfrm flipV="1">
            <a:off x="5816369" y="2780046"/>
            <a:ext cx="0" cy="11641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CF26760-83CA-0BB8-01A4-D8FC29FB7623}"/>
              </a:ext>
            </a:extLst>
          </p:cNvPr>
          <p:cNvCxnSpPr>
            <a:cxnSpLocks/>
          </p:cNvCxnSpPr>
          <p:nvPr/>
        </p:nvCxnSpPr>
        <p:spPr>
          <a:xfrm flipH="1">
            <a:off x="5530850" y="6010712"/>
            <a:ext cx="2666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3195EDDF-EB1A-E3D9-5E0A-B8E8D1C55A08}"/>
              </a:ext>
            </a:extLst>
          </p:cNvPr>
          <p:cNvCxnSpPr>
            <a:cxnSpLocks/>
          </p:cNvCxnSpPr>
          <p:nvPr/>
        </p:nvCxnSpPr>
        <p:spPr>
          <a:xfrm flipH="1">
            <a:off x="5530850" y="3307468"/>
            <a:ext cx="2921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53B91D76-CB40-C2E5-4C81-7B7F25080585}"/>
              </a:ext>
            </a:extLst>
          </p:cNvPr>
          <p:cNvCxnSpPr>
            <a:cxnSpLocks/>
          </p:cNvCxnSpPr>
          <p:nvPr/>
        </p:nvCxnSpPr>
        <p:spPr>
          <a:xfrm flipV="1">
            <a:off x="5530850" y="3302000"/>
            <a:ext cx="0" cy="2708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EE9D020-FD42-85BE-287D-C3C2B51E7656}"/>
              </a:ext>
            </a:extLst>
          </p:cNvPr>
          <p:cNvCxnSpPr>
            <a:cxnSpLocks/>
          </p:cNvCxnSpPr>
          <p:nvPr/>
        </p:nvCxnSpPr>
        <p:spPr>
          <a:xfrm flipH="1">
            <a:off x="5346292" y="4354352"/>
            <a:ext cx="1845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35528210-13AD-38C5-7884-3CD09D8E416E}"/>
              </a:ext>
            </a:extLst>
          </p:cNvPr>
          <p:cNvCxnSpPr>
            <a:cxnSpLocks/>
          </p:cNvCxnSpPr>
          <p:nvPr/>
        </p:nvCxnSpPr>
        <p:spPr>
          <a:xfrm flipH="1">
            <a:off x="5448271" y="1123068"/>
            <a:ext cx="2921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7EE3A29D-58ED-694A-0DC3-5D6CA7599111}"/>
              </a:ext>
            </a:extLst>
          </p:cNvPr>
          <p:cNvCxnSpPr>
            <a:cxnSpLocks/>
          </p:cNvCxnSpPr>
          <p:nvPr/>
        </p:nvCxnSpPr>
        <p:spPr>
          <a:xfrm flipV="1">
            <a:off x="5448271" y="1123068"/>
            <a:ext cx="0" cy="1656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93B002FF-C1F6-40EA-FD28-CBFB6C2AE7FE}"/>
              </a:ext>
            </a:extLst>
          </p:cNvPr>
          <p:cNvCxnSpPr>
            <a:cxnSpLocks/>
          </p:cNvCxnSpPr>
          <p:nvPr/>
        </p:nvCxnSpPr>
        <p:spPr>
          <a:xfrm flipH="1">
            <a:off x="5263713" y="1946587"/>
            <a:ext cx="1845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21147354-A7C4-04B4-F0B8-348BE706726A}"/>
              </a:ext>
            </a:extLst>
          </p:cNvPr>
          <p:cNvSpPr txBox="1"/>
          <p:nvPr/>
        </p:nvSpPr>
        <p:spPr>
          <a:xfrm>
            <a:off x="4803684" y="1759824"/>
            <a:ext cx="4600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far</a:t>
            </a:r>
          </a:p>
        </p:txBody>
      </p:sp>
    </p:spTree>
    <p:extLst>
      <p:ext uri="{BB962C8B-B14F-4D97-AF65-F5344CB8AC3E}">
        <p14:creationId xmlns:p14="http://schemas.microsoft.com/office/powerpoint/2010/main" val="19623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916DFCA-52AA-E175-21A2-F81C016AE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3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25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Henslee, Luke H (DFG)</dc:creator>
  <cp:lastModifiedBy>Henslee, Luke H (DFG)</cp:lastModifiedBy>
  <cp:revision>2</cp:revision>
  <dcterms:created xsi:type="dcterms:W3CDTF">2022-11-17T20:04:29Z</dcterms:created>
  <dcterms:modified xsi:type="dcterms:W3CDTF">2022-11-25T20:15:51Z</dcterms:modified>
</cp:coreProperties>
</file>