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465A-0EB4-7E49-1F9D-04AF5D1E6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9D4A0-3E4A-5FD4-916C-5A162487F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777-109A-CD03-9072-9C7D746C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0C5-2C11-44C2-8D6E-5869AB4D32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5B16-1A30-19E4-A98D-82297C39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2F33-B529-DF99-C564-19A27D27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5F5-9158-4890-966C-689F772F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1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2549-246F-25C2-8F95-2D6D31F2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B2DDF-B75F-D3C0-03A7-4BB5E06A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A618-38CC-1953-CAB8-1DB41A4A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0C5-2C11-44C2-8D6E-5869AB4D32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3CE3-E9AC-6A84-2E85-BAAA32F7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B24E6-0EC3-53C9-3063-42B0437C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5F5-9158-4890-966C-689F772F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C7274-9295-0F6D-ED7D-CF1195293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D235-8EC8-C36F-5C97-496E258F5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D3DF4-4CDF-488B-B76D-EA6CA456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0C5-2C11-44C2-8D6E-5869AB4D32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0307B-93B8-3204-1645-B97DFBE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4502-B020-9191-7756-1346B083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5F5-9158-4890-966C-689F772F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6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5078-7B3C-CE26-21E0-400B79A8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10FF-8DB7-477E-1A03-C81BACDD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6C8E-7EF8-DBBF-422E-A17E232E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0C5-2C11-44C2-8D6E-5869AB4D32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1586-9D2A-761C-4117-DDF66563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CFCF-F4EE-4CBE-7675-CCDE254E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5F5-9158-4890-966C-689F772F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5D2A-53D3-9093-E42E-D0E4F0D7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28B7B-9AC6-541C-7EFF-FBCA02B3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CBA1-A3E4-C731-1B2D-4B2F26EC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0C5-2C11-44C2-8D6E-5869AB4D32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AB19-32DE-7BA7-1287-D0616AD7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0999D-E027-8B08-B776-878F7007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5F5-9158-4890-966C-689F772F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6A3E-615A-C390-EB81-55F53720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31A3-0819-3684-F591-865F10042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4B6A6-98BD-B994-6208-0BF36D981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C9263-B2DF-15AB-514D-38AE1745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0C5-2C11-44C2-8D6E-5869AB4D32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5BD39-2521-8C4D-6580-75884035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AB370-34B4-32FD-A47B-535D6003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5F5-9158-4890-966C-689F772F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3840-DB67-9D74-69A4-B4CF5BD2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2F423-851E-9A86-3FAC-2C54AE28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50213-B3DF-9104-FD28-98AB7D445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BFF2F-A1DB-3ECE-ECFD-6EEE565E9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27E2C-F07F-E069-1970-4512D79B3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262B0-2B2C-2A1B-4450-019D058F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0C5-2C11-44C2-8D6E-5869AB4D32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598A3-2991-179A-9342-C656EA84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6F7EE-386C-CEC5-1F29-14F3727F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5F5-9158-4890-966C-689F772F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2333-4FD8-2C7C-32B4-114B7E7E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03330-C8BB-C1C4-7FBB-AB3F76AE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0C5-2C11-44C2-8D6E-5869AB4D32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458BF-91DA-AF36-6228-8DCED78D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70B3A-2418-CCCB-03E6-94CA1B69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5F5-9158-4890-966C-689F772F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FDB51-3A1D-A2B4-EFD5-CBBB51C0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0C5-2C11-44C2-8D6E-5869AB4D32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76010-05B1-507D-7A17-202F90FE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7E93C-CC1F-A4FA-5B30-58284A34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5F5-9158-4890-966C-689F772F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02E0-D6F3-02CF-9A22-1BD70213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BA5F-E5E5-AFAE-10AC-3BC8CA6BB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B499D-6D69-CCF3-E46D-7CBCC4F7A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CFE7-ACCB-E44E-5B41-C507767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0C5-2C11-44C2-8D6E-5869AB4D32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4868F-9D91-D0C6-17DE-A6AA9D3B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EE541-B6E0-9FC1-2C78-57C3E6CD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5F5-9158-4890-966C-689F772F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6713-0121-6DC6-342D-DB785B56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22B8C-569A-C45B-6DE1-7F496599E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9465D-1841-BA94-B921-3EF7DF70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EB41E-39F2-8B71-3317-887DD545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0C5-2C11-44C2-8D6E-5869AB4D32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EF961-9B60-6987-FB31-CD5801D8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A7D47-8D6C-05F8-795C-5A1A79CD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5F5-9158-4890-966C-689F772F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501FE-8084-7E61-DDC1-868F89C1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35E-9D94-C337-9A72-0D6F1CE0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75722-B00D-238B-FF4B-174E0FA58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410C5-2C11-44C2-8D6E-5869AB4D32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322E6-57D7-8A2F-366C-8EBC1E8AD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96B6-84EE-FE39-EC48-7D61057C8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65F5-9158-4890-966C-689F772F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">
            <a:extLst>
              <a:ext uri="{FF2B5EF4-FFF2-40B4-BE49-F238E27FC236}">
                <a16:creationId xmlns:a16="http://schemas.microsoft.com/office/drawing/2014/main" id="{3E6071E8-5149-08E3-C82E-9CEA3C54E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18" y="578839"/>
            <a:ext cx="3719120" cy="6136547"/>
          </a:xfrm>
          <a:prstGeom prst="rect">
            <a:avLst/>
          </a:prstGeom>
          <a:ln w="317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raphic 6" descr="Fish with solid fill">
            <a:extLst>
              <a:ext uri="{FF2B5EF4-FFF2-40B4-BE49-F238E27FC236}">
                <a16:creationId xmlns:a16="http://schemas.microsoft.com/office/drawing/2014/main" id="{2AA193B8-AA37-F2FF-73CF-2C060427A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7624" y="3834960"/>
            <a:ext cx="914400" cy="914400"/>
          </a:xfrm>
          <a:prstGeom prst="rect">
            <a:avLst/>
          </a:prstGeom>
        </p:spPr>
      </p:pic>
      <p:pic>
        <p:nvPicPr>
          <p:cNvPr id="8" name="Graphic 7" descr="Fish with solid fill">
            <a:extLst>
              <a:ext uri="{FF2B5EF4-FFF2-40B4-BE49-F238E27FC236}">
                <a16:creationId xmlns:a16="http://schemas.microsoft.com/office/drawing/2014/main" id="{F9969407-04AE-3CEC-A1EB-D800A3CF9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0909" y="19740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7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Henslee, Luke H (DFG)</dc:creator>
  <cp:lastModifiedBy>Henslee, Luke H (DFG)</cp:lastModifiedBy>
  <cp:revision>1</cp:revision>
  <dcterms:created xsi:type="dcterms:W3CDTF">2022-10-28T22:02:13Z</dcterms:created>
  <dcterms:modified xsi:type="dcterms:W3CDTF">2022-10-29T00:21:14Z</dcterms:modified>
</cp:coreProperties>
</file>