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73" r:id="rId6"/>
    <p:sldId id="278" r:id="rId7"/>
    <p:sldId id="286" r:id="rId8"/>
    <p:sldId id="285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D48638-BEDF-496C-800F-D20E04EE8735}">
  <a:tblStyle styleId="{0AD48638-BEDF-496C-800F-D20E04EE8735}" styleName="Table_0">
    <a:wholeTbl>
      <a:tcTxStyle b="off" i="off">
        <a:font>
          <a:latin typeface="G마켓 산스 TTF Light"/>
          <a:ea typeface="G마켓 산스 TTF Light"/>
          <a:cs typeface="G마켓 산스 TTF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EE6"/>
          </a:solidFill>
        </a:fill>
      </a:tcStyle>
    </a:wholeTbl>
    <a:band1H>
      <a:tcTxStyle/>
      <a:tcStyle>
        <a:tcBdr/>
        <a:fill>
          <a:solidFill>
            <a:srgbClr val="FEDC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EDC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마켓 산스 TTF Light"/>
          <a:ea typeface="G마켓 산스 TTF Light"/>
          <a:cs typeface="G마켓 산스 TTF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A56037-68C3-4808-8752-157F6A17DBC1}" styleName="Table_1">
    <a:wholeTbl>
      <a:tcTxStyle b="off" i="off">
        <a:font>
          <a:latin typeface="G마켓 산스 TTF Light"/>
          <a:ea typeface="G마켓 산스 TTF Light"/>
          <a:cs typeface="G마켓 산스 TTF Ligh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-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03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491308" y="1204875"/>
            <a:ext cx="11560629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500" b="1" i="0" u="none" strike="noStrike" cap="none" dirty="0" err="1" smtClean="0">
                <a:solidFill>
                  <a:srgbClr val="373838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altLang="ko-KR" sz="12500" b="1" i="0" u="none" strike="noStrike" cap="none" dirty="0" err="1" smtClean="0">
                <a:solidFill>
                  <a:srgbClr val="373838"/>
                </a:solidFill>
                <a:latin typeface="Arial"/>
                <a:ea typeface="Arial"/>
                <a:cs typeface="Arial"/>
                <a:sym typeface="Arial"/>
              </a:rPr>
              <a:t>rength</a:t>
            </a:r>
            <a:endParaRPr sz="12500" b="1" i="0" u="none" strike="noStrike" cap="none" dirty="0">
              <a:solidFill>
                <a:srgbClr val="37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4"/>
          <p:cNvCxnSpPr/>
          <p:nvPr/>
        </p:nvCxnSpPr>
        <p:spPr>
          <a:xfrm>
            <a:off x="802105" y="1540042"/>
            <a:ext cx="529389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/>
          <p:nvPr/>
        </p:nvSpPr>
        <p:spPr>
          <a:xfrm>
            <a:off x="385812" y="523728"/>
            <a:ext cx="612648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 smtClean="0">
                <a:solidFill>
                  <a:schemeClr val="tx1"/>
                </a:solidFill>
              </a:rPr>
              <a:t>What is my strength</a:t>
            </a:r>
            <a:r>
              <a:rPr lang="en-US" altLang="ko-KR" sz="4400" dirty="0">
                <a:solidFill>
                  <a:schemeClr val="tx1"/>
                </a:solidFill>
              </a:rPr>
              <a:t>?</a:t>
            </a:r>
            <a:endParaRPr sz="4400" dirty="0">
              <a:solidFill>
                <a:schemeClr val="tx1"/>
              </a:solidFill>
              <a:sym typeface="Arial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802105" y="1695776"/>
            <a:ext cx="3365253" cy="523220"/>
            <a:chOff x="802105" y="2134906"/>
            <a:chExt cx="3365253" cy="52322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r>
                <a:rPr lang="en-US" alt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611850" y="2134906"/>
              <a:ext cx="2555508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 smtClean="0">
                  <a:solidFill>
                    <a:schemeClr val="lt1"/>
                  </a:solidFill>
                </a:rPr>
                <a:t>Relator</a:t>
              </a:r>
              <a:endParaRPr dirty="0"/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802105" y="2636402"/>
            <a:ext cx="3365253" cy="523220"/>
            <a:chOff x="802105" y="2134906"/>
            <a:chExt cx="3365253" cy="52322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r>
                <a:rPr lang="en-US" alt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Achiever</a:t>
              </a:r>
              <a:endParaRPr dirty="0"/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802105" y="3604948"/>
            <a:ext cx="3365253" cy="523220"/>
            <a:chOff x="802105" y="2134906"/>
            <a:chExt cx="3365253" cy="523220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r>
                <a:rPr lang="en-US" alt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1611850" y="2134906"/>
              <a:ext cx="2555508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dirty="0"/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767628" y="5579907"/>
            <a:ext cx="3365253" cy="523220"/>
            <a:chOff x="802105" y="2134906"/>
            <a:chExt cx="3365253" cy="523220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alt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  <a:endParaRPr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611850" y="2134906"/>
              <a:ext cx="2555508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Competetion</a:t>
              </a:r>
              <a:endParaRPr dirty="0"/>
            </a:p>
          </p:txBody>
        </p:sp>
      </p:grpSp>
      <p:grpSp>
        <p:nvGrpSpPr>
          <p:cNvPr id="18" name="Google Shape;105;p14"/>
          <p:cNvGrpSpPr/>
          <p:nvPr/>
        </p:nvGrpSpPr>
        <p:grpSpPr>
          <a:xfrm>
            <a:off x="802105" y="4654040"/>
            <a:ext cx="3365253" cy="523220"/>
            <a:chOff x="802105" y="2134906"/>
            <a:chExt cx="3365253" cy="523220"/>
          </a:xfrm>
        </p:grpSpPr>
        <p:sp>
          <p:nvSpPr>
            <p:cNvPr id="19" name="Google Shape;106;p14"/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r>
                <a:rPr lang="en-US" alt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7;p14"/>
            <p:cNvSpPr txBox="1"/>
            <p:nvPr/>
          </p:nvSpPr>
          <p:spPr>
            <a:xfrm>
              <a:off x="1611850" y="2134906"/>
              <a:ext cx="25555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Significance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0" y="6531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-803502" y="145398"/>
            <a:ext cx="5271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CA" altLang="ko-KR" sz="4000" dirty="0">
                <a:solidFill>
                  <a:schemeClr val="lt1"/>
                </a:solidFill>
              </a:rPr>
              <a:t>Part </a:t>
            </a:r>
            <a:r>
              <a:rPr lang="en-CA" altLang="ko-KR" sz="4000" dirty="0" smtClean="0">
                <a:solidFill>
                  <a:schemeClr val="lt1"/>
                </a:solidFill>
              </a:rPr>
              <a:t>1. </a:t>
            </a:r>
            <a:r>
              <a:rPr lang="en-US" altLang="ko-KR" sz="4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Relator</a:t>
            </a:r>
            <a:endParaRPr dirty="0"/>
          </a:p>
        </p:txBody>
      </p:sp>
      <p:cxnSp>
        <p:nvCxnSpPr>
          <p:cNvPr id="7" name="Google Shape;128;p16"/>
          <p:cNvCxnSpPr/>
          <p:nvPr/>
        </p:nvCxnSpPr>
        <p:spPr>
          <a:xfrm>
            <a:off x="330110" y="953588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311;p22"/>
          <p:cNvSpPr txBox="1"/>
          <p:nvPr/>
        </p:nvSpPr>
        <p:spPr>
          <a:xfrm>
            <a:off x="890907" y="1345188"/>
            <a:ext cx="1004270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dirty="0">
                <a:solidFill>
                  <a:schemeClr val="lt1"/>
                </a:solidFill>
              </a:rPr>
              <a:t>1</a:t>
            </a:r>
            <a:r>
              <a:rPr lang="ko-KR" sz="5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5400" dirty="0">
                <a:solidFill>
                  <a:schemeClr val="lt1"/>
                </a:solidFill>
              </a:rPr>
              <a:t> </a:t>
            </a:r>
            <a:r>
              <a:rPr lang="en-US" altLang="ko-KR" sz="5400" dirty="0" smtClean="0">
                <a:solidFill>
                  <a:schemeClr val="lt1"/>
                </a:solidFill>
              </a:rPr>
              <a:t>Relationships</a:t>
            </a:r>
            <a:endParaRPr sz="5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11;p22"/>
          <p:cNvSpPr txBox="1"/>
          <p:nvPr/>
        </p:nvSpPr>
        <p:spPr>
          <a:xfrm>
            <a:off x="890907" y="2176200"/>
            <a:ext cx="6058534" cy="92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dirty="0" smtClean="0">
                <a:solidFill>
                  <a:schemeClr val="lt1"/>
                </a:solidFill>
              </a:rPr>
              <a:t>2</a:t>
            </a:r>
            <a:r>
              <a:rPr lang="ko-KR" sz="5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5400" dirty="0" smtClean="0">
                <a:solidFill>
                  <a:schemeClr val="lt1"/>
                </a:solidFill>
              </a:rPr>
              <a:t> Collaboration</a:t>
            </a:r>
            <a:endParaRPr sz="5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311;p22"/>
          <p:cNvSpPr txBox="1"/>
          <p:nvPr/>
        </p:nvSpPr>
        <p:spPr>
          <a:xfrm>
            <a:off x="890907" y="3099488"/>
            <a:ext cx="6058534" cy="92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dirty="0" smtClean="0">
                <a:solidFill>
                  <a:schemeClr val="lt1"/>
                </a:solidFill>
              </a:rPr>
              <a:t>3</a:t>
            </a:r>
            <a:r>
              <a:rPr lang="ko-KR" sz="5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5400" dirty="0" smtClean="0">
                <a:solidFill>
                  <a:schemeClr val="lt1"/>
                </a:solidFill>
              </a:rPr>
              <a:t> Trust</a:t>
            </a:r>
            <a:endParaRPr sz="5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11;p22"/>
          <p:cNvSpPr txBox="1"/>
          <p:nvPr/>
        </p:nvSpPr>
        <p:spPr>
          <a:xfrm>
            <a:off x="890907" y="4022776"/>
            <a:ext cx="6058534" cy="92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dirty="0" smtClean="0">
                <a:solidFill>
                  <a:schemeClr val="lt1"/>
                </a:solidFill>
              </a:rPr>
              <a:t>4</a:t>
            </a:r>
            <a:r>
              <a:rPr lang="ko-KR" sz="5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5400" dirty="0" smtClean="0">
                <a:solidFill>
                  <a:schemeClr val="lt1"/>
                </a:solidFill>
              </a:rPr>
              <a:t> Teamwork</a:t>
            </a:r>
            <a:endParaRPr sz="5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11;p22"/>
          <p:cNvSpPr txBox="1"/>
          <p:nvPr/>
        </p:nvSpPr>
        <p:spPr>
          <a:xfrm>
            <a:off x="890907" y="4853788"/>
            <a:ext cx="6058534" cy="92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dirty="0" smtClean="0">
                <a:solidFill>
                  <a:schemeClr val="lt1"/>
                </a:solidFill>
              </a:rPr>
              <a:t>5</a:t>
            </a:r>
            <a:r>
              <a:rPr lang="ko-KR" sz="5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5400" dirty="0" smtClean="0">
                <a:solidFill>
                  <a:schemeClr val="lt1"/>
                </a:solidFill>
              </a:rPr>
              <a:t> Communication</a:t>
            </a:r>
            <a:endParaRPr sz="5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6;p15"/>
          <p:cNvSpPr txBox="1"/>
          <p:nvPr/>
        </p:nvSpPr>
        <p:spPr>
          <a:xfrm>
            <a:off x="-516119" y="137993"/>
            <a:ext cx="5271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CA" altLang="ko-KR" sz="4000" dirty="0">
                <a:solidFill>
                  <a:schemeClr val="lt1"/>
                </a:solidFill>
              </a:rPr>
              <a:t>Part 2</a:t>
            </a:r>
            <a:r>
              <a:rPr lang="en-CA" altLang="ko-KR" sz="4000" dirty="0" smtClean="0">
                <a:solidFill>
                  <a:schemeClr val="lt1"/>
                </a:solidFill>
              </a:rPr>
              <a:t>. </a:t>
            </a:r>
            <a:r>
              <a:rPr lang="en-US" altLang="ko-KR" sz="4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Achiever</a:t>
            </a:r>
            <a:endParaRPr dirty="0"/>
          </a:p>
        </p:txBody>
      </p:sp>
      <p:cxnSp>
        <p:nvCxnSpPr>
          <p:cNvPr id="9" name="Google Shape;128;p16"/>
          <p:cNvCxnSpPr/>
          <p:nvPr/>
        </p:nvCxnSpPr>
        <p:spPr>
          <a:xfrm>
            <a:off x="330110" y="953588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311;p22"/>
          <p:cNvSpPr txBox="1"/>
          <p:nvPr/>
        </p:nvSpPr>
        <p:spPr>
          <a:xfrm>
            <a:off x="890907" y="1345188"/>
            <a:ext cx="1004270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>
                <a:solidFill>
                  <a:schemeClr val="lt1"/>
                </a:solidFill>
              </a:rPr>
              <a:t>1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>
                <a:solidFill>
                  <a:schemeClr val="lt1"/>
                </a:solidFill>
              </a:rPr>
              <a:t> </a:t>
            </a:r>
            <a:r>
              <a:rPr lang="en-US" altLang="ko-KR" sz="4800" dirty="0" smtClean="0">
                <a:solidFill>
                  <a:schemeClr val="lt1"/>
                </a:solidFill>
              </a:rPr>
              <a:t>Motivation and determination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8" name="Google Shape;311;p22"/>
          <p:cNvSpPr txBox="1"/>
          <p:nvPr/>
        </p:nvSpPr>
        <p:spPr>
          <a:xfrm>
            <a:off x="890907" y="2176200"/>
            <a:ext cx="605853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2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</a:rPr>
              <a:t> Productivity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9" name="Google Shape;311;p22"/>
          <p:cNvSpPr txBox="1"/>
          <p:nvPr/>
        </p:nvSpPr>
        <p:spPr>
          <a:xfrm>
            <a:off x="890907" y="3099488"/>
            <a:ext cx="10180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4800" dirty="0" smtClean="0">
                <a:solidFill>
                  <a:schemeClr val="lt1"/>
                </a:solidFill>
              </a:rPr>
              <a:t>3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>
                <a:solidFill>
                  <a:schemeClr val="lt1"/>
                </a:solidFill>
              </a:rPr>
              <a:t> Exceeding expectations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20" name="Google Shape;311;p22"/>
          <p:cNvSpPr txBox="1"/>
          <p:nvPr/>
        </p:nvSpPr>
        <p:spPr>
          <a:xfrm>
            <a:off x="890907" y="4022776"/>
            <a:ext cx="106697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4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</a:rPr>
              <a:t> Multitasking and organization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21" name="Google Shape;311;p22"/>
          <p:cNvSpPr txBox="1"/>
          <p:nvPr/>
        </p:nvSpPr>
        <p:spPr>
          <a:xfrm>
            <a:off x="890906" y="4853788"/>
            <a:ext cx="106697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5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  <a:sym typeface="Arial"/>
              </a:rPr>
              <a:t> Personal and professional success</a:t>
            </a:r>
            <a:r>
              <a:rPr lang="en-US" altLang="ko-KR" sz="4800" dirty="0" smtClean="0">
                <a:solidFill>
                  <a:schemeClr val="lt1"/>
                </a:solidFill>
              </a:rPr>
              <a:t> 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6;p15"/>
          <p:cNvSpPr txBox="1"/>
          <p:nvPr/>
        </p:nvSpPr>
        <p:spPr>
          <a:xfrm>
            <a:off x="-633685" y="122871"/>
            <a:ext cx="5271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CA" altLang="ko-KR" sz="4000" dirty="0">
                <a:solidFill>
                  <a:schemeClr val="lt1"/>
                </a:solidFill>
              </a:rPr>
              <a:t>Part 3</a:t>
            </a:r>
            <a:r>
              <a:rPr lang="en-CA" altLang="ko-KR" sz="4000" dirty="0" smtClean="0">
                <a:solidFill>
                  <a:schemeClr val="lt1"/>
                </a:solidFill>
              </a:rPr>
              <a:t>. Context</a:t>
            </a:r>
            <a:endParaRPr dirty="0"/>
          </a:p>
        </p:txBody>
      </p:sp>
      <p:cxnSp>
        <p:nvCxnSpPr>
          <p:cNvPr id="8" name="Google Shape;128;p16"/>
          <p:cNvCxnSpPr/>
          <p:nvPr/>
        </p:nvCxnSpPr>
        <p:spPr>
          <a:xfrm>
            <a:off x="330110" y="953588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311;p22"/>
          <p:cNvSpPr txBox="1"/>
          <p:nvPr/>
        </p:nvSpPr>
        <p:spPr>
          <a:xfrm>
            <a:off x="890907" y="1345188"/>
            <a:ext cx="1004270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>
                <a:solidFill>
                  <a:schemeClr val="lt1"/>
                </a:solidFill>
              </a:rPr>
              <a:t>1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>
                <a:solidFill>
                  <a:schemeClr val="lt1"/>
                </a:solidFill>
              </a:rPr>
              <a:t> </a:t>
            </a:r>
            <a:r>
              <a:rPr lang="en-US" altLang="ko-KR" sz="4800" dirty="0" smtClean="0">
                <a:solidFill>
                  <a:schemeClr val="lt1"/>
                </a:solidFill>
              </a:rPr>
              <a:t>Past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0" name="Google Shape;311;p22"/>
          <p:cNvSpPr txBox="1"/>
          <p:nvPr/>
        </p:nvSpPr>
        <p:spPr>
          <a:xfrm>
            <a:off x="890907" y="2176200"/>
            <a:ext cx="605853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2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</a:rPr>
              <a:t> Insights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1" name="Google Shape;311;p22"/>
          <p:cNvSpPr txBox="1"/>
          <p:nvPr/>
        </p:nvSpPr>
        <p:spPr>
          <a:xfrm>
            <a:off x="890907" y="3099488"/>
            <a:ext cx="10180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4800" dirty="0" smtClean="0">
                <a:solidFill>
                  <a:schemeClr val="lt1"/>
                </a:solidFill>
              </a:rPr>
              <a:t>3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>
                <a:solidFill>
                  <a:schemeClr val="lt1"/>
                </a:solidFill>
              </a:rPr>
              <a:t> </a:t>
            </a:r>
            <a:r>
              <a:rPr lang="en-US" altLang="ko-KR" sz="4800" dirty="0" smtClean="0">
                <a:solidFill>
                  <a:schemeClr val="lt1"/>
                </a:solidFill>
              </a:rPr>
              <a:t>Research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2" name="Google Shape;311;p22"/>
          <p:cNvSpPr txBox="1"/>
          <p:nvPr/>
        </p:nvSpPr>
        <p:spPr>
          <a:xfrm>
            <a:off x="890907" y="4022776"/>
            <a:ext cx="106697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4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</a:rPr>
              <a:t> Problem-solving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3" name="Google Shape;311;p22"/>
          <p:cNvSpPr txBox="1"/>
          <p:nvPr/>
        </p:nvSpPr>
        <p:spPr>
          <a:xfrm>
            <a:off x="890906" y="4853788"/>
            <a:ext cx="106697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5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  <a:sym typeface="Arial"/>
              </a:rPr>
              <a:t> Decision-making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6;p15"/>
          <p:cNvSpPr txBox="1"/>
          <p:nvPr/>
        </p:nvSpPr>
        <p:spPr>
          <a:xfrm>
            <a:off x="-111171" y="177403"/>
            <a:ext cx="5271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CA" altLang="ko-KR" sz="4000" dirty="0">
                <a:solidFill>
                  <a:schemeClr val="lt1"/>
                </a:solidFill>
              </a:rPr>
              <a:t>Part 4</a:t>
            </a:r>
            <a:r>
              <a:rPr lang="en-CA" altLang="ko-KR" sz="4000" dirty="0" smtClean="0">
                <a:solidFill>
                  <a:schemeClr val="lt1"/>
                </a:solidFill>
              </a:rPr>
              <a:t>. Significance</a:t>
            </a:r>
            <a:endParaRPr dirty="0"/>
          </a:p>
        </p:txBody>
      </p:sp>
      <p:cxnSp>
        <p:nvCxnSpPr>
          <p:cNvPr id="8" name="Google Shape;128;p16"/>
          <p:cNvCxnSpPr/>
          <p:nvPr/>
        </p:nvCxnSpPr>
        <p:spPr>
          <a:xfrm>
            <a:off x="330110" y="953588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311;p22"/>
          <p:cNvSpPr txBox="1"/>
          <p:nvPr/>
        </p:nvSpPr>
        <p:spPr>
          <a:xfrm>
            <a:off x="890907" y="1345188"/>
            <a:ext cx="1004270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>
                <a:solidFill>
                  <a:schemeClr val="lt1"/>
                </a:solidFill>
              </a:rPr>
              <a:t>1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>
                <a:solidFill>
                  <a:schemeClr val="lt1"/>
                </a:solidFill>
              </a:rPr>
              <a:t> </a:t>
            </a:r>
            <a:r>
              <a:rPr lang="en-US" altLang="ko-KR" sz="4800" dirty="0" smtClean="0">
                <a:solidFill>
                  <a:schemeClr val="lt1"/>
                </a:solidFill>
              </a:rPr>
              <a:t>Recognition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0" name="Google Shape;311;p22"/>
          <p:cNvSpPr txBox="1"/>
          <p:nvPr/>
        </p:nvSpPr>
        <p:spPr>
          <a:xfrm>
            <a:off x="890907" y="2176200"/>
            <a:ext cx="605853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2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</a:rPr>
              <a:t> Independence	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1" name="Google Shape;311;p22"/>
          <p:cNvSpPr txBox="1"/>
          <p:nvPr/>
        </p:nvSpPr>
        <p:spPr>
          <a:xfrm>
            <a:off x="890907" y="3099488"/>
            <a:ext cx="10180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4800" dirty="0" smtClean="0">
                <a:solidFill>
                  <a:schemeClr val="lt1"/>
                </a:solidFill>
              </a:rPr>
              <a:t>3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>
                <a:solidFill>
                  <a:schemeClr val="lt1"/>
                </a:solidFill>
              </a:rPr>
              <a:t> </a:t>
            </a:r>
            <a:r>
              <a:rPr lang="en-US" altLang="ko-KR" sz="4800" dirty="0" smtClean="0">
                <a:solidFill>
                  <a:schemeClr val="lt1"/>
                </a:solidFill>
              </a:rPr>
              <a:t>Self-motivation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2" name="Google Shape;311;p22"/>
          <p:cNvSpPr txBox="1"/>
          <p:nvPr/>
        </p:nvSpPr>
        <p:spPr>
          <a:xfrm>
            <a:off x="890907" y="4022776"/>
            <a:ext cx="106697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4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</a:rPr>
              <a:t> Improvement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3" name="Google Shape;311;p22"/>
          <p:cNvSpPr txBox="1"/>
          <p:nvPr/>
        </p:nvSpPr>
        <p:spPr>
          <a:xfrm>
            <a:off x="890906" y="4853788"/>
            <a:ext cx="106697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5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  <a:sym typeface="Arial"/>
              </a:rPr>
              <a:t> Excellence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838">
              <a:alpha val="60000"/>
            </a:srgbClr>
          </a:solidFill>
          <a:ln w="12700" cap="flat" cmpd="sng">
            <a:solidFill>
              <a:srgbClr val="B86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-124234" y="122871"/>
            <a:ext cx="5271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CA" altLang="ko-KR" sz="4000" dirty="0">
                <a:solidFill>
                  <a:schemeClr val="lt1"/>
                </a:solidFill>
              </a:rPr>
              <a:t>Part 5</a:t>
            </a:r>
            <a:r>
              <a:rPr lang="en-CA" altLang="ko-KR" sz="4000" dirty="0" smtClean="0">
                <a:solidFill>
                  <a:schemeClr val="lt1"/>
                </a:solidFill>
              </a:rPr>
              <a:t>. </a:t>
            </a:r>
            <a:r>
              <a:rPr lang="en-US" altLang="ko-KR" sz="4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 dirty="0"/>
          </a:p>
        </p:txBody>
      </p:sp>
      <p:cxnSp>
        <p:nvCxnSpPr>
          <p:cNvPr id="7" name="Google Shape;128;p16"/>
          <p:cNvCxnSpPr/>
          <p:nvPr/>
        </p:nvCxnSpPr>
        <p:spPr>
          <a:xfrm>
            <a:off x="330110" y="953588"/>
            <a:ext cx="11130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311;p22"/>
          <p:cNvSpPr txBox="1"/>
          <p:nvPr/>
        </p:nvSpPr>
        <p:spPr>
          <a:xfrm>
            <a:off x="890907" y="1345188"/>
            <a:ext cx="1004270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>
                <a:solidFill>
                  <a:schemeClr val="lt1"/>
                </a:solidFill>
              </a:rPr>
              <a:t>1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>
                <a:solidFill>
                  <a:schemeClr val="lt1"/>
                </a:solidFill>
              </a:rPr>
              <a:t> </a:t>
            </a:r>
            <a:r>
              <a:rPr lang="en-US" altLang="ko-KR" sz="4800" dirty="0" smtClean="0">
                <a:solidFill>
                  <a:schemeClr val="lt1"/>
                </a:solidFill>
              </a:rPr>
              <a:t>Winning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8" name="Google Shape;311;p22"/>
          <p:cNvSpPr txBox="1"/>
          <p:nvPr/>
        </p:nvSpPr>
        <p:spPr>
          <a:xfrm>
            <a:off x="890907" y="2176200"/>
            <a:ext cx="605853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2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</a:rPr>
              <a:t> Goal-</a:t>
            </a:r>
            <a:r>
              <a:rPr lang="en-US" altLang="ko-KR" sz="4800" dirty="0" err="1" smtClean="0">
                <a:solidFill>
                  <a:schemeClr val="lt1"/>
                </a:solidFill>
              </a:rPr>
              <a:t>oriebted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Google Shape;311;p22"/>
          <p:cNvSpPr txBox="1"/>
          <p:nvPr/>
        </p:nvSpPr>
        <p:spPr>
          <a:xfrm>
            <a:off x="890907" y="3099488"/>
            <a:ext cx="10180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4800" dirty="0" smtClean="0">
                <a:solidFill>
                  <a:schemeClr val="lt1"/>
                </a:solidFill>
              </a:rPr>
              <a:t>3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>
                <a:solidFill>
                  <a:schemeClr val="lt1"/>
                </a:solidFill>
              </a:rPr>
              <a:t> </a:t>
            </a:r>
            <a:r>
              <a:rPr lang="en-US" altLang="ko-KR" sz="4800" dirty="0" smtClean="0">
                <a:solidFill>
                  <a:schemeClr val="lt1"/>
                </a:solidFill>
              </a:rPr>
              <a:t>Perseverance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0" name="Google Shape;311;p22"/>
          <p:cNvSpPr txBox="1"/>
          <p:nvPr/>
        </p:nvSpPr>
        <p:spPr>
          <a:xfrm>
            <a:off x="890907" y="4022776"/>
            <a:ext cx="106697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4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</a:rPr>
              <a:t> Self-improvement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1" name="Google Shape;311;p22"/>
          <p:cNvSpPr txBox="1"/>
          <p:nvPr/>
        </p:nvSpPr>
        <p:spPr>
          <a:xfrm>
            <a:off x="890906" y="4853788"/>
            <a:ext cx="106697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 smtClean="0">
                <a:solidFill>
                  <a:schemeClr val="lt1"/>
                </a:solidFill>
              </a:rPr>
              <a:t>5</a:t>
            </a:r>
            <a:r>
              <a:rPr lang="ko-KR" sz="4800" dirty="0" smtClean="0">
                <a:solidFill>
                  <a:schemeClr val="lt1"/>
                </a:solidFill>
                <a:sym typeface="Arial"/>
              </a:rPr>
              <a:t>.</a:t>
            </a:r>
            <a:r>
              <a:rPr lang="en-US" altLang="ko-KR" sz="4800" dirty="0" smtClean="0">
                <a:solidFill>
                  <a:schemeClr val="lt1"/>
                </a:solidFill>
                <a:sym typeface="Arial"/>
              </a:rPr>
              <a:t> Growth</a:t>
            </a:r>
            <a:endParaRPr sz="4800" dirty="0">
              <a:solidFill>
                <a:schemeClr val="lt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6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2"/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usines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133</Words>
  <Application>Microsoft Office PowerPoint</Application>
  <PresentationFormat>와이드스크린</PresentationFormat>
  <Paragraphs>44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hgh8592@gmail.com</cp:lastModifiedBy>
  <cp:revision>12</cp:revision>
  <dcterms:modified xsi:type="dcterms:W3CDTF">2023-03-22T18:58:32Z</dcterms:modified>
</cp:coreProperties>
</file>