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4" r:id="rId4"/>
    <p:sldId id="256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00"/>
    <a:srgbClr val="2F55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2514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076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321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29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1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289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2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72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937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81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391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481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53CA-B2A2-4A39-BC8A-1C41E3B3F702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1A40-A192-405F-819F-8EE2809BD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14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3399" y="154385"/>
            <a:ext cx="6108700" cy="1198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solidFill>
                  <a:schemeClr val="bg1"/>
                </a:solidFill>
              </a:rPr>
              <a:t>Essential Soft Skills</a:t>
            </a:r>
            <a:endParaRPr lang="en-US" sz="5200" b="1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599089" y="2396360"/>
            <a:ext cx="5123793" cy="2506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Communication</a:t>
            </a:r>
          </a:p>
          <a:p>
            <a:pPr algn="l"/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Problem-Solving</a:t>
            </a:r>
          </a:p>
          <a:p>
            <a:pPr algn="l"/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Prioritization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00195" y="2396360"/>
            <a:ext cx="5102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Adaptable</a:t>
            </a:r>
            <a:endParaRPr lang="en-US" sz="5400" b="1" dirty="0" smtClean="0">
              <a:solidFill>
                <a:schemeClr val="bg1"/>
              </a:solidFill>
            </a:endParaRPr>
          </a:p>
          <a:p>
            <a:r>
              <a:rPr lang="en-US" sz="5400" b="1" dirty="0" smtClean="0">
                <a:solidFill>
                  <a:schemeClr val="bg1"/>
                </a:solidFill>
              </a:rPr>
              <a:t>Organization</a:t>
            </a:r>
          </a:p>
          <a:p>
            <a:r>
              <a:rPr lang="en-US" sz="5400" b="1" dirty="0" smtClean="0">
                <a:solidFill>
                  <a:schemeClr val="bg1"/>
                </a:solidFill>
              </a:rPr>
              <a:t>Empathetic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8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1524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3399" y="154385"/>
            <a:ext cx="6108700" cy="1198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solidFill>
                  <a:schemeClr val="bg1"/>
                </a:solidFill>
              </a:rPr>
              <a:t>Communication Skills</a:t>
            </a:r>
            <a:endParaRPr lang="en-US" sz="5200" b="1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9402" y="3706526"/>
            <a:ext cx="1034144" cy="1034144"/>
          </a:xfrm>
          <a:prstGeom prst="ellipse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96474" y="3245293"/>
            <a:ext cx="0" cy="117005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3198" y="3830322"/>
            <a:ext cx="786552" cy="786552"/>
          </a:xfrm>
          <a:prstGeom prst="ellipse">
            <a:avLst/>
          </a:prstGeom>
          <a:solidFill>
            <a:srgbClr val="FF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14867" y="3706526"/>
            <a:ext cx="1034144" cy="1034144"/>
          </a:xfrm>
          <a:prstGeom prst="ellipse">
            <a:avLst/>
          </a:prstGeom>
          <a:noFill/>
          <a:ln w="19050" cap="rnd">
            <a:solidFill>
              <a:srgbClr val="FF3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231939" y="4127943"/>
            <a:ext cx="0" cy="1170057"/>
          </a:xfrm>
          <a:prstGeom prst="line">
            <a:avLst/>
          </a:prstGeom>
          <a:ln w="19050">
            <a:solidFill>
              <a:srgbClr val="FF34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38663" y="3830322"/>
            <a:ext cx="786552" cy="7865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50332" y="3706526"/>
            <a:ext cx="1034144" cy="1034144"/>
          </a:xfrm>
          <a:prstGeom prst="ellips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67404" y="3245293"/>
            <a:ext cx="0" cy="117005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74128" y="3830322"/>
            <a:ext cx="786552" cy="7865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85797" y="3706526"/>
            <a:ext cx="1034144" cy="1034144"/>
          </a:xfrm>
          <a:prstGeom prst="ellipse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302869" y="4127943"/>
            <a:ext cx="0" cy="117005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09593" y="3830322"/>
            <a:ext cx="786552" cy="786552"/>
          </a:xfrm>
          <a:prstGeom prst="ellipse">
            <a:avLst/>
          </a:prstGeom>
          <a:solidFill>
            <a:srgbClr val="FF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21262" y="3706526"/>
            <a:ext cx="1034144" cy="1034144"/>
          </a:xfrm>
          <a:prstGeom prst="ellips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838334" y="3245293"/>
            <a:ext cx="0" cy="117005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445058" y="3830322"/>
            <a:ext cx="786552" cy="7865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856727" y="3706526"/>
            <a:ext cx="1034144" cy="1034144"/>
          </a:xfrm>
          <a:prstGeom prst="ellipse">
            <a:avLst/>
          </a:prstGeom>
          <a:noFill/>
          <a:ln w="19050" cap="rnd">
            <a:solidFill>
              <a:srgbClr val="FF3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8373799" y="4127943"/>
            <a:ext cx="0" cy="1170057"/>
          </a:xfrm>
          <a:prstGeom prst="line">
            <a:avLst/>
          </a:prstGeom>
          <a:ln w="19050">
            <a:solidFill>
              <a:srgbClr val="FF34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980523" y="3830322"/>
            <a:ext cx="786552" cy="7865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92192" y="3706526"/>
            <a:ext cx="1034144" cy="1034144"/>
          </a:xfrm>
          <a:prstGeom prst="ellipse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9909264" y="3245293"/>
            <a:ext cx="0" cy="117005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515988" y="3830322"/>
            <a:ext cx="786552" cy="786552"/>
          </a:xfrm>
          <a:prstGeom prst="ellipse">
            <a:avLst/>
          </a:prstGeom>
          <a:solidFill>
            <a:srgbClr val="FF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27655" y="3706526"/>
            <a:ext cx="1034144" cy="1034144"/>
          </a:xfrm>
          <a:prstGeom prst="ellips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1444727" y="4127943"/>
            <a:ext cx="0" cy="117005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051451" y="3830322"/>
            <a:ext cx="786552" cy="7865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Google Shape;1583;p80"/>
          <p:cNvSpPr txBox="1"/>
          <p:nvPr/>
        </p:nvSpPr>
        <p:spPr>
          <a:xfrm>
            <a:off x="179403" y="2183259"/>
            <a:ext cx="1034144" cy="98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Written</a:t>
            </a:r>
          </a:p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sym typeface="Open Sans"/>
              </a:rPr>
              <a:t>&amp;</a:t>
            </a:r>
          </a:p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sym typeface="Open Sans"/>
              </a:rPr>
              <a:t>Oral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4" name="Google Shape;1583;p80"/>
          <p:cNvSpPr txBox="1"/>
          <p:nvPr/>
        </p:nvSpPr>
        <p:spPr>
          <a:xfrm>
            <a:off x="1497724" y="5462623"/>
            <a:ext cx="1513490" cy="98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Delivering</a:t>
            </a:r>
          </a:p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 the </a:t>
            </a:r>
          </a:p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sym typeface="Open Sans"/>
              </a:rPr>
              <a:t>message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Google Shape;1583;p80"/>
          <p:cNvSpPr txBox="1"/>
          <p:nvPr/>
        </p:nvSpPr>
        <p:spPr>
          <a:xfrm>
            <a:off x="3081292" y="2386459"/>
            <a:ext cx="1391396" cy="66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Active</a:t>
            </a:r>
          </a:p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sym typeface="Open Sans"/>
              </a:rPr>
              <a:t>Listening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Google Shape;1583;p80"/>
          <p:cNvSpPr txBox="1"/>
          <p:nvPr/>
        </p:nvSpPr>
        <p:spPr>
          <a:xfrm>
            <a:off x="4623891" y="5373723"/>
            <a:ext cx="1371135" cy="98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</a:rPr>
              <a:t>Non Verbal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Google Shape;1583;p80"/>
          <p:cNvSpPr txBox="1"/>
          <p:nvPr/>
        </p:nvSpPr>
        <p:spPr>
          <a:xfrm>
            <a:off x="6117016" y="2554014"/>
            <a:ext cx="1450427" cy="61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</a:rPr>
              <a:t>Feedback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8" name="Google Shape;1583;p80"/>
          <p:cNvSpPr txBox="1"/>
          <p:nvPr/>
        </p:nvSpPr>
        <p:spPr>
          <a:xfrm>
            <a:off x="7871994" y="5373723"/>
            <a:ext cx="1034144" cy="98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Clarity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" name="Google Shape;1583;p80"/>
          <p:cNvSpPr txBox="1"/>
          <p:nvPr/>
        </p:nvSpPr>
        <p:spPr>
          <a:xfrm>
            <a:off x="9182114" y="2585545"/>
            <a:ext cx="1391056" cy="58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</a:rPr>
              <a:t>Confidence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0" name="Google Shape;1583;p80"/>
          <p:cNvSpPr txBox="1"/>
          <p:nvPr/>
        </p:nvSpPr>
        <p:spPr>
          <a:xfrm>
            <a:off x="10667636" y="5383449"/>
            <a:ext cx="1568714" cy="120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</a:rPr>
              <a:t>Crystal</a:t>
            </a:r>
          </a:p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</a:rPr>
              <a:t>Clear</a:t>
            </a:r>
          </a:p>
          <a:p>
            <a:pPr lvl="0" algn="ctr">
              <a:buClr>
                <a:srgbClr val="262626"/>
              </a:buClr>
              <a:buSzPts val="1300"/>
            </a:pPr>
            <a:r>
              <a:rPr lang="en-US" dirty="0" smtClean="0">
                <a:solidFill>
                  <a:schemeClr val="bg1"/>
                </a:solidFill>
              </a:rPr>
              <a:t>Message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8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1524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3399" y="154385"/>
            <a:ext cx="6108700" cy="1198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>
                <a:solidFill>
                  <a:schemeClr val="bg1"/>
                </a:solidFill>
              </a:rPr>
              <a:t>The Problem Solving</a:t>
            </a:r>
          </a:p>
          <a:p>
            <a:pPr algn="l"/>
            <a:r>
              <a:rPr lang="en-US" sz="5200" b="1" dirty="0">
                <a:solidFill>
                  <a:schemeClr val="bg1"/>
                </a:solidFill>
              </a:rPr>
              <a:t>Sequence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  <p:sp>
        <p:nvSpPr>
          <p:cNvPr id="31" name="Google Shape;189;p16"/>
          <p:cNvSpPr/>
          <p:nvPr/>
        </p:nvSpPr>
        <p:spPr>
          <a:xfrm>
            <a:off x="10653205" y="3143918"/>
            <a:ext cx="783302" cy="7833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86;p16"/>
          <p:cNvSpPr/>
          <p:nvPr/>
        </p:nvSpPr>
        <p:spPr>
          <a:xfrm>
            <a:off x="907699" y="2436618"/>
            <a:ext cx="783302" cy="783303"/>
          </a:xfrm>
          <a:prstGeom prst="ellipse">
            <a:avLst/>
          </a:pr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91;p16"/>
          <p:cNvSpPr txBox="1"/>
          <p:nvPr/>
        </p:nvSpPr>
        <p:spPr>
          <a:xfrm>
            <a:off x="1889585" y="2343598"/>
            <a:ext cx="2126602" cy="95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Define the</a:t>
            </a:r>
          </a:p>
          <a:p>
            <a:pPr lvl="0">
              <a:buClr>
                <a:srgbClr val="FFB312"/>
              </a:buClr>
              <a:buSzPts val="2400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Problem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1" name="Google Shape;201;p16"/>
          <p:cNvSpPr/>
          <p:nvPr/>
        </p:nvSpPr>
        <p:spPr>
          <a:xfrm>
            <a:off x="6429425" y="2559199"/>
            <a:ext cx="1402343" cy="1795832"/>
          </a:xfrm>
          <a:custGeom>
            <a:avLst/>
            <a:gdLst/>
            <a:ahLst/>
            <a:cxnLst/>
            <a:rect l="l" t="t" r="r" b="b"/>
            <a:pathLst>
              <a:path w="401" h="513" extrusionOk="0">
                <a:moveTo>
                  <a:pt x="0" y="273"/>
                </a:moveTo>
                <a:cubicBezTo>
                  <a:pt x="66" y="305"/>
                  <a:pt x="113" y="369"/>
                  <a:pt x="122" y="443"/>
                </a:cubicBezTo>
                <a:cubicBezTo>
                  <a:pt x="269" y="513"/>
                  <a:pt x="269" y="513"/>
                  <a:pt x="269" y="513"/>
                </a:cubicBezTo>
                <a:cubicBezTo>
                  <a:pt x="401" y="420"/>
                  <a:pt x="401" y="420"/>
                  <a:pt x="401" y="420"/>
                </a:cubicBezTo>
                <a:cubicBezTo>
                  <a:pt x="380" y="225"/>
                  <a:pt x="250" y="63"/>
                  <a:pt x="68" y="0"/>
                </a:cubicBezTo>
              </a:path>
            </a:pathLst>
          </a:custGeom>
          <a:noFill/>
          <a:ln w="587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02;p16"/>
          <p:cNvSpPr/>
          <p:nvPr/>
        </p:nvSpPr>
        <p:spPr>
          <a:xfrm>
            <a:off x="6348521" y="4242256"/>
            <a:ext cx="1490602" cy="1561700"/>
          </a:xfrm>
          <a:custGeom>
            <a:avLst/>
            <a:gdLst/>
            <a:ahLst/>
            <a:cxnLst/>
            <a:rect l="l" t="t" r="r" b="b"/>
            <a:pathLst>
              <a:path w="426" h="446" extrusionOk="0">
                <a:moveTo>
                  <a:pt x="145" y="20"/>
                </a:moveTo>
                <a:cubicBezTo>
                  <a:pt x="135" y="93"/>
                  <a:pt x="90" y="157"/>
                  <a:pt x="21" y="189"/>
                </a:cubicBezTo>
                <a:cubicBezTo>
                  <a:pt x="0" y="350"/>
                  <a:pt x="0" y="350"/>
                  <a:pt x="0" y="350"/>
                </a:cubicBezTo>
                <a:cubicBezTo>
                  <a:pt x="130" y="446"/>
                  <a:pt x="130" y="446"/>
                  <a:pt x="130" y="446"/>
                </a:cubicBezTo>
                <a:cubicBezTo>
                  <a:pt x="309" y="367"/>
                  <a:pt x="423" y="193"/>
                  <a:pt x="426" y="0"/>
                </a:cubicBezTo>
              </a:path>
            </a:pathLst>
          </a:custGeom>
          <a:noFill/>
          <a:ln w="58725" cap="flat" cmpd="sng">
            <a:solidFill>
              <a:schemeClr val="bg1">
                <a:lumMod val="95000"/>
              </a:schemeClr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16"/>
          <p:cNvSpPr/>
          <p:nvPr/>
        </p:nvSpPr>
        <p:spPr>
          <a:xfrm>
            <a:off x="4800304" y="4736263"/>
            <a:ext cx="1800736" cy="1341052"/>
          </a:xfrm>
          <a:custGeom>
            <a:avLst/>
            <a:gdLst/>
            <a:ahLst/>
            <a:cxnLst/>
            <a:rect l="l" t="t" r="r" b="b"/>
            <a:pathLst>
              <a:path w="515" h="383" extrusionOk="0">
                <a:moveTo>
                  <a:pt x="409" y="66"/>
                </a:moveTo>
                <a:cubicBezTo>
                  <a:pt x="337" y="79"/>
                  <a:pt x="262" y="55"/>
                  <a:pt x="211" y="0"/>
                </a:cubicBezTo>
                <a:cubicBezTo>
                  <a:pt x="51" y="30"/>
                  <a:pt x="51" y="30"/>
                  <a:pt x="51" y="30"/>
                </a:cubicBezTo>
                <a:cubicBezTo>
                  <a:pt x="0" y="183"/>
                  <a:pt x="0" y="183"/>
                  <a:pt x="0" y="183"/>
                </a:cubicBezTo>
                <a:cubicBezTo>
                  <a:pt x="130" y="328"/>
                  <a:pt x="331" y="383"/>
                  <a:pt x="515" y="327"/>
                </a:cubicBezTo>
              </a:path>
            </a:pathLst>
          </a:custGeom>
          <a:noFill/>
          <a:ln w="58725" cap="flat" cmpd="sng">
            <a:solidFill>
              <a:srgbClr val="FF34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16"/>
          <p:cNvSpPr/>
          <p:nvPr/>
        </p:nvSpPr>
        <p:spPr>
          <a:xfrm>
            <a:off x="4243780" y="3336372"/>
            <a:ext cx="1178017" cy="1868156"/>
          </a:xfrm>
          <a:custGeom>
            <a:avLst/>
            <a:gdLst/>
            <a:ahLst/>
            <a:cxnLst/>
            <a:rect l="l" t="t" r="r" b="b"/>
            <a:pathLst>
              <a:path w="337" h="534" extrusionOk="0">
                <a:moveTo>
                  <a:pt x="336" y="353"/>
                </a:moveTo>
                <a:cubicBezTo>
                  <a:pt x="301" y="289"/>
                  <a:pt x="300" y="210"/>
                  <a:pt x="337" y="144"/>
                </a:cubicBezTo>
                <a:cubicBezTo>
                  <a:pt x="259" y="1"/>
                  <a:pt x="259" y="1"/>
                  <a:pt x="259" y="1"/>
                </a:cubicBezTo>
                <a:cubicBezTo>
                  <a:pt x="98" y="0"/>
                  <a:pt x="98" y="0"/>
                  <a:pt x="98" y="0"/>
                </a:cubicBezTo>
                <a:cubicBezTo>
                  <a:pt x="0" y="169"/>
                  <a:pt x="10" y="377"/>
                  <a:pt x="120" y="534"/>
                </a:cubicBezTo>
              </a:path>
            </a:pathLst>
          </a:custGeom>
          <a:noFill/>
          <a:ln w="587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05;p16"/>
          <p:cNvSpPr/>
          <p:nvPr/>
        </p:nvSpPr>
        <p:spPr>
          <a:xfrm>
            <a:off x="4705916" y="2359390"/>
            <a:ext cx="1923318" cy="1316535"/>
          </a:xfrm>
          <a:custGeom>
            <a:avLst/>
            <a:gdLst/>
            <a:ahLst/>
            <a:cxnLst/>
            <a:rect l="l" t="t" r="r" b="b"/>
            <a:pathLst>
              <a:path w="550" h="376" extrusionOk="0">
                <a:moveTo>
                  <a:pt x="239" y="376"/>
                </a:moveTo>
                <a:cubicBezTo>
                  <a:pt x="290" y="323"/>
                  <a:pt x="364" y="298"/>
                  <a:pt x="438" y="312"/>
                </a:cubicBezTo>
                <a:cubicBezTo>
                  <a:pt x="550" y="195"/>
                  <a:pt x="550" y="195"/>
                  <a:pt x="550" y="195"/>
                </a:cubicBezTo>
                <a:cubicBezTo>
                  <a:pt x="502" y="40"/>
                  <a:pt x="502" y="40"/>
                  <a:pt x="502" y="40"/>
                </a:cubicBezTo>
                <a:cubicBezTo>
                  <a:pt x="310" y="0"/>
                  <a:pt x="116" y="73"/>
                  <a:pt x="0" y="227"/>
                </a:cubicBezTo>
              </a:path>
            </a:pathLst>
          </a:custGeom>
          <a:noFill/>
          <a:ln w="58725" cap="flat" cmpd="sng">
            <a:solidFill>
              <a:schemeClr val="bg1">
                <a:lumMod val="95000"/>
              </a:schemeClr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87;p16"/>
          <p:cNvSpPr/>
          <p:nvPr/>
        </p:nvSpPr>
        <p:spPr>
          <a:xfrm>
            <a:off x="907699" y="3819346"/>
            <a:ext cx="783301" cy="7833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88;p16"/>
          <p:cNvSpPr/>
          <p:nvPr/>
        </p:nvSpPr>
        <p:spPr>
          <a:xfrm>
            <a:off x="907699" y="5202076"/>
            <a:ext cx="783302" cy="7833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90;p16"/>
          <p:cNvSpPr/>
          <p:nvPr/>
        </p:nvSpPr>
        <p:spPr>
          <a:xfrm>
            <a:off x="10653206" y="4526647"/>
            <a:ext cx="783301" cy="7833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1;p16"/>
          <p:cNvSpPr txBox="1"/>
          <p:nvPr/>
        </p:nvSpPr>
        <p:spPr>
          <a:xfrm>
            <a:off x="1863435" y="3670209"/>
            <a:ext cx="2126602" cy="95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Brainstorm Solution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0" name="Google Shape;191;p16"/>
          <p:cNvSpPr txBox="1"/>
          <p:nvPr/>
        </p:nvSpPr>
        <p:spPr>
          <a:xfrm>
            <a:off x="1889585" y="5037816"/>
            <a:ext cx="2126602" cy="95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Pick a Solution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1" name="Google Shape;191;p16"/>
          <p:cNvSpPr txBox="1"/>
          <p:nvPr/>
        </p:nvSpPr>
        <p:spPr>
          <a:xfrm>
            <a:off x="8458199" y="3143918"/>
            <a:ext cx="1941263" cy="95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>
              <a:buClr>
                <a:srgbClr val="FFB312"/>
              </a:buClr>
              <a:buSzPts val="2400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Test the Solution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2" name="Google Shape;191;p16"/>
          <p:cNvSpPr txBox="1"/>
          <p:nvPr/>
        </p:nvSpPr>
        <p:spPr>
          <a:xfrm>
            <a:off x="8343899" y="4511525"/>
            <a:ext cx="2081713" cy="95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>
              <a:buClr>
                <a:srgbClr val="FFB312"/>
              </a:buClr>
              <a:buSzPts val="2400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Review the Results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4" name="Freeform 26">
            <a:extLst>
              <a:ext uri="{FF2B5EF4-FFF2-40B4-BE49-F238E27FC236}">
                <a16:creationId xmlns="" xmlns:a16="http://schemas.microsoft.com/office/drawing/2014/main" id="{2E7F84B8-7346-CB4B-8FF5-8172D4C9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723" y="2770383"/>
            <a:ext cx="468513" cy="468513"/>
          </a:xfrm>
          <a:custGeom>
            <a:avLst/>
            <a:gdLst>
              <a:gd name="T0" fmla="*/ 2147483646 w 1789"/>
              <a:gd name="T1" fmla="*/ 2147483646 h 1789"/>
              <a:gd name="T2" fmla="*/ 2147483646 w 1789"/>
              <a:gd name="T3" fmla="*/ 2147483646 h 1789"/>
              <a:gd name="T4" fmla="*/ 2147483646 w 1789"/>
              <a:gd name="T5" fmla="*/ 2147483646 h 1789"/>
              <a:gd name="T6" fmla="*/ 2147483646 w 1789"/>
              <a:gd name="T7" fmla="*/ 2147483646 h 1789"/>
              <a:gd name="T8" fmla="*/ 2147483646 w 1789"/>
              <a:gd name="T9" fmla="*/ 2147483646 h 1789"/>
              <a:gd name="T10" fmla="*/ 2147483646 w 1789"/>
              <a:gd name="T11" fmla="*/ 2147483646 h 1789"/>
              <a:gd name="T12" fmla="*/ 2147483646 w 1789"/>
              <a:gd name="T13" fmla="*/ 2147483646 h 1789"/>
              <a:gd name="T14" fmla="*/ 2147483646 w 1789"/>
              <a:gd name="T15" fmla="*/ 2147483646 h 1789"/>
              <a:gd name="T16" fmla="*/ 2147483646 w 1789"/>
              <a:gd name="T17" fmla="*/ 2147483646 h 1789"/>
              <a:gd name="T18" fmla="*/ 2147483646 w 1789"/>
              <a:gd name="T19" fmla="*/ 2147483646 h 1789"/>
              <a:gd name="T20" fmla="*/ 2147483646 w 1789"/>
              <a:gd name="T21" fmla="*/ 2147483646 h 1789"/>
              <a:gd name="T22" fmla="*/ 2147483646 w 1789"/>
              <a:gd name="T23" fmla="*/ 2147483646 h 1789"/>
              <a:gd name="T24" fmla="*/ 2147483646 w 1789"/>
              <a:gd name="T25" fmla="*/ 2147483646 h 1789"/>
              <a:gd name="T26" fmla="*/ 2147483646 w 1789"/>
              <a:gd name="T27" fmla="*/ 2147483646 h 1789"/>
              <a:gd name="T28" fmla="*/ 2147483646 w 1789"/>
              <a:gd name="T29" fmla="*/ 2147483646 h 1789"/>
              <a:gd name="T30" fmla="*/ 2147483646 w 1789"/>
              <a:gd name="T31" fmla="*/ 2147483646 h 1789"/>
              <a:gd name="T32" fmla="*/ 2147483646 w 1789"/>
              <a:gd name="T33" fmla="*/ 2147483646 h 1789"/>
              <a:gd name="T34" fmla="*/ 2147483646 w 1789"/>
              <a:gd name="T35" fmla="*/ 2147483646 h 1789"/>
              <a:gd name="T36" fmla="*/ 2147483646 w 1789"/>
              <a:gd name="T37" fmla="*/ 2147483646 h 1789"/>
              <a:gd name="T38" fmla="*/ 2147483646 w 1789"/>
              <a:gd name="T39" fmla="*/ 2147483646 h 1789"/>
              <a:gd name="T40" fmla="*/ 2147483646 w 1789"/>
              <a:gd name="T41" fmla="*/ 2147483646 h 1789"/>
              <a:gd name="T42" fmla="*/ 0 w 1789"/>
              <a:gd name="T43" fmla="*/ 2147483646 h 1789"/>
              <a:gd name="T44" fmla="*/ 2147483646 w 1789"/>
              <a:gd name="T45" fmla="*/ 0 h 1789"/>
              <a:gd name="T46" fmla="*/ 2147483646 w 1789"/>
              <a:gd name="T47" fmla="*/ 2147483646 h 1789"/>
              <a:gd name="T48" fmla="*/ 2147483646 w 1789"/>
              <a:gd name="T49" fmla="*/ 2147483646 h 1789"/>
              <a:gd name="T50" fmla="*/ 2147483646 w 1789"/>
              <a:gd name="T51" fmla="*/ 2147483646 h 1789"/>
              <a:gd name="T52" fmla="*/ 2147483646 w 1789"/>
              <a:gd name="T53" fmla="*/ 2147483646 h 1789"/>
              <a:gd name="T54" fmla="*/ 2147483646 w 1789"/>
              <a:gd name="T55" fmla="*/ 2147483646 h 1789"/>
              <a:gd name="T56" fmla="*/ 2147483646 w 1789"/>
              <a:gd name="T57" fmla="*/ 2147483646 h 1789"/>
              <a:gd name="T58" fmla="*/ 2147483646 w 1789"/>
              <a:gd name="T59" fmla="*/ 2147483646 h 1789"/>
              <a:gd name="T60" fmla="*/ 2147483646 w 1789"/>
              <a:gd name="T61" fmla="*/ 2147483646 h 1789"/>
              <a:gd name="T62" fmla="*/ 2147483646 w 1789"/>
              <a:gd name="T63" fmla="*/ 2147483646 h 1789"/>
              <a:gd name="T64" fmla="*/ 2147483646 w 1789"/>
              <a:gd name="T65" fmla="*/ 2147483646 h 17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789" h="1789">
                <a:moveTo>
                  <a:pt x="851" y="1405"/>
                </a:moveTo>
                <a:lnTo>
                  <a:pt x="851" y="1405"/>
                </a:lnTo>
                <a:cubicBezTo>
                  <a:pt x="575" y="1384"/>
                  <a:pt x="340" y="1171"/>
                  <a:pt x="340" y="873"/>
                </a:cubicBezTo>
                <a:cubicBezTo>
                  <a:pt x="340" y="596"/>
                  <a:pt x="575" y="362"/>
                  <a:pt x="872" y="362"/>
                </a:cubicBezTo>
                <a:cubicBezTo>
                  <a:pt x="1150" y="362"/>
                  <a:pt x="1383" y="575"/>
                  <a:pt x="1383" y="852"/>
                </a:cubicBezTo>
                <a:cubicBezTo>
                  <a:pt x="1213" y="809"/>
                  <a:pt x="1213" y="809"/>
                  <a:pt x="1213" y="809"/>
                </a:cubicBezTo>
                <a:cubicBezTo>
                  <a:pt x="1171" y="639"/>
                  <a:pt x="1043" y="533"/>
                  <a:pt x="872" y="533"/>
                </a:cubicBezTo>
                <a:cubicBezTo>
                  <a:pt x="681" y="533"/>
                  <a:pt x="532" y="681"/>
                  <a:pt x="532" y="873"/>
                </a:cubicBezTo>
                <a:cubicBezTo>
                  <a:pt x="532" y="1044"/>
                  <a:pt x="639" y="1192"/>
                  <a:pt x="787" y="1214"/>
                </a:cubicBezTo>
                <a:lnTo>
                  <a:pt x="851" y="1405"/>
                </a:lnTo>
                <a:close/>
                <a:moveTo>
                  <a:pt x="1746" y="873"/>
                </a:moveTo>
                <a:lnTo>
                  <a:pt x="1746" y="873"/>
                </a:lnTo>
                <a:cubicBezTo>
                  <a:pt x="1746" y="916"/>
                  <a:pt x="1746" y="937"/>
                  <a:pt x="1746" y="958"/>
                </a:cubicBezTo>
                <a:cubicBezTo>
                  <a:pt x="1575" y="916"/>
                  <a:pt x="1575" y="916"/>
                  <a:pt x="1575" y="916"/>
                </a:cubicBezTo>
                <a:cubicBezTo>
                  <a:pt x="1575" y="894"/>
                  <a:pt x="1575" y="894"/>
                  <a:pt x="1575" y="873"/>
                </a:cubicBezTo>
                <a:cubicBezTo>
                  <a:pt x="1575" y="490"/>
                  <a:pt x="1256" y="192"/>
                  <a:pt x="872" y="192"/>
                </a:cubicBezTo>
                <a:cubicBezTo>
                  <a:pt x="490" y="192"/>
                  <a:pt x="170" y="490"/>
                  <a:pt x="170" y="873"/>
                </a:cubicBezTo>
                <a:cubicBezTo>
                  <a:pt x="170" y="1256"/>
                  <a:pt x="490" y="1576"/>
                  <a:pt x="872" y="1576"/>
                </a:cubicBezTo>
                <a:lnTo>
                  <a:pt x="894" y="1576"/>
                </a:lnTo>
                <a:cubicBezTo>
                  <a:pt x="958" y="1746"/>
                  <a:pt x="958" y="1746"/>
                  <a:pt x="958" y="1746"/>
                </a:cubicBezTo>
                <a:cubicBezTo>
                  <a:pt x="915" y="1746"/>
                  <a:pt x="894" y="1746"/>
                  <a:pt x="872" y="1746"/>
                </a:cubicBezTo>
                <a:cubicBezTo>
                  <a:pt x="383" y="1746"/>
                  <a:pt x="0" y="1362"/>
                  <a:pt x="0" y="873"/>
                </a:cubicBezTo>
                <a:cubicBezTo>
                  <a:pt x="0" y="405"/>
                  <a:pt x="383" y="0"/>
                  <a:pt x="872" y="0"/>
                </a:cubicBezTo>
                <a:cubicBezTo>
                  <a:pt x="1362" y="0"/>
                  <a:pt x="1746" y="405"/>
                  <a:pt x="1746" y="873"/>
                </a:cubicBezTo>
                <a:close/>
                <a:moveTo>
                  <a:pt x="1405" y="1256"/>
                </a:moveTo>
                <a:lnTo>
                  <a:pt x="1405" y="1256"/>
                </a:lnTo>
                <a:cubicBezTo>
                  <a:pt x="1746" y="1150"/>
                  <a:pt x="1746" y="1150"/>
                  <a:pt x="1746" y="1150"/>
                </a:cubicBezTo>
                <a:cubicBezTo>
                  <a:pt x="872" y="873"/>
                  <a:pt x="872" y="873"/>
                  <a:pt x="872" y="873"/>
                </a:cubicBezTo>
                <a:cubicBezTo>
                  <a:pt x="1128" y="1746"/>
                  <a:pt x="1128" y="1746"/>
                  <a:pt x="1128" y="1746"/>
                </a:cubicBezTo>
                <a:cubicBezTo>
                  <a:pt x="1235" y="1426"/>
                  <a:pt x="1235" y="1426"/>
                  <a:pt x="1235" y="1426"/>
                </a:cubicBezTo>
                <a:cubicBezTo>
                  <a:pt x="1617" y="1788"/>
                  <a:pt x="1617" y="1788"/>
                  <a:pt x="1617" y="1788"/>
                </a:cubicBezTo>
                <a:cubicBezTo>
                  <a:pt x="1788" y="1618"/>
                  <a:pt x="1788" y="1618"/>
                  <a:pt x="1788" y="1618"/>
                </a:cubicBezTo>
                <a:lnTo>
                  <a:pt x="1405" y="1256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55" name="Freeform 5">
            <a:extLst>
              <a:ext uri="{FF2B5EF4-FFF2-40B4-BE49-F238E27FC236}">
                <a16:creationId xmlns="" xmlns:a16="http://schemas.microsoft.com/office/drawing/2014/main" id="{558F1506-442E-E991-42B0-D2D04520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770" y="3855186"/>
            <a:ext cx="1029507" cy="723074"/>
          </a:xfrm>
          <a:custGeom>
            <a:avLst/>
            <a:gdLst>
              <a:gd name="T0" fmla="*/ 2147483646 w 1910"/>
              <a:gd name="T1" fmla="*/ 2147483646 h 1416"/>
              <a:gd name="T2" fmla="*/ 2147483646 w 1910"/>
              <a:gd name="T3" fmla="*/ 2147483646 h 1416"/>
              <a:gd name="T4" fmla="*/ 2147483646 w 1910"/>
              <a:gd name="T5" fmla="*/ 2147483646 h 1416"/>
              <a:gd name="T6" fmla="*/ 2147483646 w 1910"/>
              <a:gd name="T7" fmla="*/ 2147483646 h 1416"/>
              <a:gd name="T8" fmla="*/ 2147483646 w 1910"/>
              <a:gd name="T9" fmla="*/ 2147483646 h 1416"/>
              <a:gd name="T10" fmla="*/ 2147483646 w 1910"/>
              <a:gd name="T11" fmla="*/ 2147483646 h 1416"/>
              <a:gd name="T12" fmla="*/ 2147483646 w 1910"/>
              <a:gd name="T13" fmla="*/ 2147483646 h 1416"/>
              <a:gd name="T14" fmla="*/ 2147483646 w 1910"/>
              <a:gd name="T15" fmla="*/ 2147483646 h 1416"/>
              <a:gd name="T16" fmla="*/ 2147483646 w 1910"/>
              <a:gd name="T17" fmla="*/ 2147483646 h 1416"/>
              <a:gd name="T18" fmla="*/ 2147483646 w 1910"/>
              <a:gd name="T19" fmla="*/ 2147483646 h 1416"/>
              <a:gd name="T20" fmla="*/ 2147483646 w 1910"/>
              <a:gd name="T21" fmla="*/ 2147483646 h 1416"/>
              <a:gd name="T22" fmla="*/ 2147483646 w 1910"/>
              <a:gd name="T23" fmla="*/ 2147483646 h 1416"/>
              <a:gd name="T24" fmla="*/ 2147483646 w 1910"/>
              <a:gd name="T25" fmla="*/ 2147483646 h 1416"/>
              <a:gd name="T26" fmla="*/ 2147483646 w 1910"/>
              <a:gd name="T27" fmla="*/ 2147483646 h 1416"/>
              <a:gd name="T28" fmla="*/ 2147483646 w 1910"/>
              <a:gd name="T29" fmla="*/ 2147483646 h 1416"/>
              <a:gd name="T30" fmla="*/ 2147483646 w 1910"/>
              <a:gd name="T31" fmla="*/ 2147483646 h 1416"/>
              <a:gd name="T32" fmla="*/ 2147483646 w 1910"/>
              <a:gd name="T33" fmla="*/ 0 h 1416"/>
              <a:gd name="T34" fmla="*/ 2147483646 w 1910"/>
              <a:gd name="T35" fmla="*/ 2147483646 h 1416"/>
              <a:gd name="T36" fmla="*/ 0 w 1910"/>
              <a:gd name="T37" fmla="*/ 2147483646 h 1416"/>
              <a:gd name="T38" fmla="*/ 2147483646 w 1910"/>
              <a:gd name="T39" fmla="*/ 2147483646 h 1416"/>
              <a:gd name="T40" fmla="*/ 2147483646 w 1910"/>
              <a:gd name="T41" fmla="*/ 2147483646 h 1416"/>
              <a:gd name="T42" fmla="*/ 2147483646 w 1910"/>
              <a:gd name="T43" fmla="*/ 2147483646 h 141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910" h="1416">
                <a:moveTo>
                  <a:pt x="1566" y="343"/>
                </a:moveTo>
                <a:lnTo>
                  <a:pt x="1566" y="343"/>
                </a:lnTo>
                <a:cubicBezTo>
                  <a:pt x="1223" y="708"/>
                  <a:pt x="1223" y="708"/>
                  <a:pt x="1223" y="708"/>
                </a:cubicBezTo>
                <a:cubicBezTo>
                  <a:pt x="1480" y="708"/>
                  <a:pt x="1480" y="708"/>
                  <a:pt x="1480" y="708"/>
                </a:cubicBezTo>
                <a:cubicBezTo>
                  <a:pt x="1480" y="986"/>
                  <a:pt x="1244" y="1222"/>
                  <a:pt x="944" y="1222"/>
                </a:cubicBezTo>
                <a:cubicBezTo>
                  <a:pt x="858" y="1222"/>
                  <a:pt x="772" y="1201"/>
                  <a:pt x="708" y="1158"/>
                </a:cubicBezTo>
                <a:cubicBezTo>
                  <a:pt x="580" y="1287"/>
                  <a:pt x="580" y="1287"/>
                  <a:pt x="580" y="1287"/>
                </a:cubicBezTo>
                <a:cubicBezTo>
                  <a:pt x="687" y="1373"/>
                  <a:pt x="815" y="1415"/>
                  <a:pt x="944" y="1415"/>
                </a:cubicBezTo>
                <a:cubicBezTo>
                  <a:pt x="1330" y="1415"/>
                  <a:pt x="1652" y="1094"/>
                  <a:pt x="1652" y="708"/>
                </a:cubicBezTo>
                <a:cubicBezTo>
                  <a:pt x="1909" y="708"/>
                  <a:pt x="1909" y="708"/>
                  <a:pt x="1909" y="708"/>
                </a:cubicBezTo>
                <a:lnTo>
                  <a:pt x="1566" y="343"/>
                </a:lnTo>
                <a:close/>
                <a:moveTo>
                  <a:pt x="429" y="708"/>
                </a:moveTo>
                <a:lnTo>
                  <a:pt x="429" y="708"/>
                </a:lnTo>
                <a:cubicBezTo>
                  <a:pt x="429" y="408"/>
                  <a:pt x="665" y="172"/>
                  <a:pt x="944" y="172"/>
                </a:cubicBezTo>
                <a:cubicBezTo>
                  <a:pt x="1051" y="172"/>
                  <a:pt x="1116" y="193"/>
                  <a:pt x="1201" y="236"/>
                </a:cubicBezTo>
                <a:cubicBezTo>
                  <a:pt x="1330" y="107"/>
                  <a:pt x="1330" y="107"/>
                  <a:pt x="1330" y="107"/>
                </a:cubicBezTo>
                <a:cubicBezTo>
                  <a:pt x="1223" y="43"/>
                  <a:pt x="1094" y="0"/>
                  <a:pt x="944" y="0"/>
                </a:cubicBezTo>
                <a:cubicBezTo>
                  <a:pt x="558" y="0"/>
                  <a:pt x="258" y="300"/>
                  <a:pt x="258" y="687"/>
                </a:cubicBezTo>
                <a:cubicBezTo>
                  <a:pt x="0" y="687"/>
                  <a:pt x="0" y="687"/>
                  <a:pt x="0" y="687"/>
                </a:cubicBezTo>
                <a:cubicBezTo>
                  <a:pt x="344" y="1051"/>
                  <a:pt x="344" y="1051"/>
                  <a:pt x="344" y="1051"/>
                </a:cubicBezTo>
                <a:cubicBezTo>
                  <a:pt x="687" y="708"/>
                  <a:pt x="687" y="708"/>
                  <a:pt x="687" y="708"/>
                </a:cubicBezTo>
                <a:lnTo>
                  <a:pt x="429" y="70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56" name="Freeform 26">
            <a:extLst>
              <a:ext uri="{FF2B5EF4-FFF2-40B4-BE49-F238E27FC236}">
                <a16:creationId xmlns="" xmlns:a16="http://schemas.microsoft.com/office/drawing/2014/main" id="{2E7F84B8-7346-CB4B-8FF5-8172D4C9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94" y="5359471"/>
            <a:ext cx="468513" cy="468513"/>
          </a:xfrm>
          <a:custGeom>
            <a:avLst/>
            <a:gdLst>
              <a:gd name="T0" fmla="*/ 2147483646 w 1789"/>
              <a:gd name="T1" fmla="*/ 2147483646 h 1789"/>
              <a:gd name="T2" fmla="*/ 2147483646 w 1789"/>
              <a:gd name="T3" fmla="*/ 2147483646 h 1789"/>
              <a:gd name="T4" fmla="*/ 2147483646 w 1789"/>
              <a:gd name="T5" fmla="*/ 2147483646 h 1789"/>
              <a:gd name="T6" fmla="*/ 2147483646 w 1789"/>
              <a:gd name="T7" fmla="*/ 2147483646 h 1789"/>
              <a:gd name="T8" fmla="*/ 2147483646 w 1789"/>
              <a:gd name="T9" fmla="*/ 2147483646 h 1789"/>
              <a:gd name="T10" fmla="*/ 2147483646 w 1789"/>
              <a:gd name="T11" fmla="*/ 2147483646 h 1789"/>
              <a:gd name="T12" fmla="*/ 2147483646 w 1789"/>
              <a:gd name="T13" fmla="*/ 2147483646 h 1789"/>
              <a:gd name="T14" fmla="*/ 2147483646 w 1789"/>
              <a:gd name="T15" fmla="*/ 2147483646 h 1789"/>
              <a:gd name="T16" fmla="*/ 2147483646 w 1789"/>
              <a:gd name="T17" fmla="*/ 2147483646 h 1789"/>
              <a:gd name="T18" fmla="*/ 2147483646 w 1789"/>
              <a:gd name="T19" fmla="*/ 2147483646 h 1789"/>
              <a:gd name="T20" fmla="*/ 2147483646 w 1789"/>
              <a:gd name="T21" fmla="*/ 2147483646 h 1789"/>
              <a:gd name="T22" fmla="*/ 2147483646 w 1789"/>
              <a:gd name="T23" fmla="*/ 2147483646 h 1789"/>
              <a:gd name="T24" fmla="*/ 2147483646 w 1789"/>
              <a:gd name="T25" fmla="*/ 2147483646 h 1789"/>
              <a:gd name="T26" fmla="*/ 2147483646 w 1789"/>
              <a:gd name="T27" fmla="*/ 2147483646 h 1789"/>
              <a:gd name="T28" fmla="*/ 2147483646 w 1789"/>
              <a:gd name="T29" fmla="*/ 2147483646 h 1789"/>
              <a:gd name="T30" fmla="*/ 2147483646 w 1789"/>
              <a:gd name="T31" fmla="*/ 2147483646 h 1789"/>
              <a:gd name="T32" fmla="*/ 2147483646 w 1789"/>
              <a:gd name="T33" fmla="*/ 2147483646 h 1789"/>
              <a:gd name="T34" fmla="*/ 2147483646 w 1789"/>
              <a:gd name="T35" fmla="*/ 2147483646 h 1789"/>
              <a:gd name="T36" fmla="*/ 2147483646 w 1789"/>
              <a:gd name="T37" fmla="*/ 2147483646 h 1789"/>
              <a:gd name="T38" fmla="*/ 2147483646 w 1789"/>
              <a:gd name="T39" fmla="*/ 2147483646 h 1789"/>
              <a:gd name="T40" fmla="*/ 2147483646 w 1789"/>
              <a:gd name="T41" fmla="*/ 2147483646 h 1789"/>
              <a:gd name="T42" fmla="*/ 0 w 1789"/>
              <a:gd name="T43" fmla="*/ 2147483646 h 1789"/>
              <a:gd name="T44" fmla="*/ 2147483646 w 1789"/>
              <a:gd name="T45" fmla="*/ 0 h 1789"/>
              <a:gd name="T46" fmla="*/ 2147483646 w 1789"/>
              <a:gd name="T47" fmla="*/ 2147483646 h 1789"/>
              <a:gd name="T48" fmla="*/ 2147483646 w 1789"/>
              <a:gd name="T49" fmla="*/ 2147483646 h 1789"/>
              <a:gd name="T50" fmla="*/ 2147483646 w 1789"/>
              <a:gd name="T51" fmla="*/ 2147483646 h 1789"/>
              <a:gd name="T52" fmla="*/ 2147483646 w 1789"/>
              <a:gd name="T53" fmla="*/ 2147483646 h 1789"/>
              <a:gd name="T54" fmla="*/ 2147483646 w 1789"/>
              <a:gd name="T55" fmla="*/ 2147483646 h 1789"/>
              <a:gd name="T56" fmla="*/ 2147483646 w 1789"/>
              <a:gd name="T57" fmla="*/ 2147483646 h 1789"/>
              <a:gd name="T58" fmla="*/ 2147483646 w 1789"/>
              <a:gd name="T59" fmla="*/ 2147483646 h 1789"/>
              <a:gd name="T60" fmla="*/ 2147483646 w 1789"/>
              <a:gd name="T61" fmla="*/ 2147483646 h 1789"/>
              <a:gd name="T62" fmla="*/ 2147483646 w 1789"/>
              <a:gd name="T63" fmla="*/ 2147483646 h 1789"/>
              <a:gd name="T64" fmla="*/ 2147483646 w 1789"/>
              <a:gd name="T65" fmla="*/ 2147483646 h 17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789" h="1789">
                <a:moveTo>
                  <a:pt x="851" y="1405"/>
                </a:moveTo>
                <a:lnTo>
                  <a:pt x="851" y="1405"/>
                </a:lnTo>
                <a:cubicBezTo>
                  <a:pt x="575" y="1384"/>
                  <a:pt x="340" y="1171"/>
                  <a:pt x="340" y="873"/>
                </a:cubicBezTo>
                <a:cubicBezTo>
                  <a:pt x="340" y="596"/>
                  <a:pt x="575" y="362"/>
                  <a:pt x="872" y="362"/>
                </a:cubicBezTo>
                <a:cubicBezTo>
                  <a:pt x="1150" y="362"/>
                  <a:pt x="1383" y="575"/>
                  <a:pt x="1383" y="852"/>
                </a:cubicBezTo>
                <a:cubicBezTo>
                  <a:pt x="1213" y="809"/>
                  <a:pt x="1213" y="809"/>
                  <a:pt x="1213" y="809"/>
                </a:cubicBezTo>
                <a:cubicBezTo>
                  <a:pt x="1171" y="639"/>
                  <a:pt x="1043" y="533"/>
                  <a:pt x="872" y="533"/>
                </a:cubicBezTo>
                <a:cubicBezTo>
                  <a:pt x="681" y="533"/>
                  <a:pt x="532" y="681"/>
                  <a:pt x="532" y="873"/>
                </a:cubicBezTo>
                <a:cubicBezTo>
                  <a:pt x="532" y="1044"/>
                  <a:pt x="639" y="1192"/>
                  <a:pt x="787" y="1214"/>
                </a:cubicBezTo>
                <a:lnTo>
                  <a:pt x="851" y="1405"/>
                </a:lnTo>
                <a:close/>
                <a:moveTo>
                  <a:pt x="1746" y="873"/>
                </a:moveTo>
                <a:lnTo>
                  <a:pt x="1746" y="873"/>
                </a:lnTo>
                <a:cubicBezTo>
                  <a:pt x="1746" y="916"/>
                  <a:pt x="1746" y="937"/>
                  <a:pt x="1746" y="958"/>
                </a:cubicBezTo>
                <a:cubicBezTo>
                  <a:pt x="1575" y="916"/>
                  <a:pt x="1575" y="916"/>
                  <a:pt x="1575" y="916"/>
                </a:cubicBezTo>
                <a:cubicBezTo>
                  <a:pt x="1575" y="894"/>
                  <a:pt x="1575" y="894"/>
                  <a:pt x="1575" y="873"/>
                </a:cubicBezTo>
                <a:cubicBezTo>
                  <a:pt x="1575" y="490"/>
                  <a:pt x="1256" y="192"/>
                  <a:pt x="872" y="192"/>
                </a:cubicBezTo>
                <a:cubicBezTo>
                  <a:pt x="490" y="192"/>
                  <a:pt x="170" y="490"/>
                  <a:pt x="170" y="873"/>
                </a:cubicBezTo>
                <a:cubicBezTo>
                  <a:pt x="170" y="1256"/>
                  <a:pt x="490" y="1576"/>
                  <a:pt x="872" y="1576"/>
                </a:cubicBezTo>
                <a:lnTo>
                  <a:pt x="894" y="1576"/>
                </a:lnTo>
                <a:cubicBezTo>
                  <a:pt x="958" y="1746"/>
                  <a:pt x="958" y="1746"/>
                  <a:pt x="958" y="1746"/>
                </a:cubicBezTo>
                <a:cubicBezTo>
                  <a:pt x="915" y="1746"/>
                  <a:pt x="894" y="1746"/>
                  <a:pt x="872" y="1746"/>
                </a:cubicBezTo>
                <a:cubicBezTo>
                  <a:pt x="383" y="1746"/>
                  <a:pt x="0" y="1362"/>
                  <a:pt x="0" y="873"/>
                </a:cubicBezTo>
                <a:cubicBezTo>
                  <a:pt x="0" y="405"/>
                  <a:pt x="383" y="0"/>
                  <a:pt x="872" y="0"/>
                </a:cubicBezTo>
                <a:cubicBezTo>
                  <a:pt x="1362" y="0"/>
                  <a:pt x="1746" y="405"/>
                  <a:pt x="1746" y="873"/>
                </a:cubicBezTo>
                <a:close/>
                <a:moveTo>
                  <a:pt x="1405" y="1256"/>
                </a:moveTo>
                <a:lnTo>
                  <a:pt x="1405" y="1256"/>
                </a:lnTo>
                <a:cubicBezTo>
                  <a:pt x="1746" y="1150"/>
                  <a:pt x="1746" y="1150"/>
                  <a:pt x="1746" y="1150"/>
                </a:cubicBezTo>
                <a:cubicBezTo>
                  <a:pt x="872" y="873"/>
                  <a:pt x="872" y="873"/>
                  <a:pt x="872" y="873"/>
                </a:cubicBezTo>
                <a:cubicBezTo>
                  <a:pt x="1128" y="1746"/>
                  <a:pt x="1128" y="1746"/>
                  <a:pt x="1128" y="1746"/>
                </a:cubicBezTo>
                <a:cubicBezTo>
                  <a:pt x="1235" y="1426"/>
                  <a:pt x="1235" y="1426"/>
                  <a:pt x="1235" y="1426"/>
                </a:cubicBezTo>
                <a:cubicBezTo>
                  <a:pt x="1617" y="1788"/>
                  <a:pt x="1617" y="1788"/>
                  <a:pt x="1617" y="1788"/>
                </a:cubicBezTo>
                <a:cubicBezTo>
                  <a:pt x="1788" y="1618"/>
                  <a:pt x="1788" y="1618"/>
                  <a:pt x="1788" y="1618"/>
                </a:cubicBezTo>
                <a:lnTo>
                  <a:pt x="1405" y="1256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1" name="Freeform 25">
            <a:extLst>
              <a:ext uri="{FF2B5EF4-FFF2-40B4-BE49-F238E27FC236}">
                <a16:creationId xmlns="" xmlns:a16="http://schemas.microsoft.com/office/drawing/2014/main" id="{90A194A6-928D-4D4E-F994-3B9EB503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303" y="3301015"/>
            <a:ext cx="469106" cy="469107"/>
          </a:xfrm>
          <a:custGeom>
            <a:avLst/>
            <a:gdLst>
              <a:gd name="T0" fmla="*/ 39634090 w 1933"/>
              <a:gd name="T1" fmla="*/ 12376677 h 1932"/>
              <a:gd name="T2" fmla="*/ 19874866 w 1933"/>
              <a:gd name="T3" fmla="*/ 12376677 h 1932"/>
              <a:gd name="T4" fmla="*/ 0 w 1933"/>
              <a:gd name="T5" fmla="*/ 52051851 h 1932"/>
              <a:gd name="T6" fmla="*/ 19874866 w 1933"/>
              <a:gd name="T7" fmla="*/ 181255694 h 1932"/>
              <a:gd name="T8" fmla="*/ 39634090 w 1933"/>
              <a:gd name="T9" fmla="*/ 223359665 h 1932"/>
              <a:gd name="T10" fmla="*/ 59508635 w 1933"/>
              <a:gd name="T11" fmla="*/ 153841815 h 1932"/>
              <a:gd name="T12" fmla="*/ 39634090 w 1933"/>
              <a:gd name="T13" fmla="*/ 52051851 h 1932"/>
              <a:gd name="T14" fmla="*/ 29812139 w 1933"/>
              <a:gd name="T15" fmla="*/ 163789374 h 1932"/>
              <a:gd name="T16" fmla="*/ 19874866 w 1933"/>
              <a:gd name="T17" fmla="*/ 153841815 h 1932"/>
              <a:gd name="T18" fmla="*/ 39634090 w 1933"/>
              <a:gd name="T19" fmla="*/ 134062080 h 1932"/>
              <a:gd name="T20" fmla="*/ 29812139 w 1933"/>
              <a:gd name="T21" fmla="*/ 163789374 h 1932"/>
              <a:gd name="T22" fmla="*/ 19874866 w 1933"/>
              <a:gd name="T23" fmla="*/ 111737844 h 1932"/>
              <a:gd name="T24" fmla="*/ 39634090 w 1933"/>
              <a:gd name="T25" fmla="*/ 71946968 h 1932"/>
              <a:gd name="T26" fmla="*/ 19874866 w 1933"/>
              <a:gd name="T27" fmla="*/ 111737844 h 1932"/>
              <a:gd name="T28" fmla="*/ 121559490 w 1933"/>
              <a:gd name="T29" fmla="*/ 12376677 h 1932"/>
              <a:gd name="T30" fmla="*/ 101684624 w 1933"/>
              <a:gd name="T31" fmla="*/ 12376677 h 1932"/>
              <a:gd name="T32" fmla="*/ 81810078 w 1933"/>
              <a:gd name="T33" fmla="*/ 52051851 h 1932"/>
              <a:gd name="T34" fmla="*/ 101684624 w 1933"/>
              <a:gd name="T35" fmla="*/ 181255694 h 1932"/>
              <a:gd name="T36" fmla="*/ 121559490 w 1933"/>
              <a:gd name="T37" fmla="*/ 223359665 h 1932"/>
              <a:gd name="T38" fmla="*/ 141318714 w 1933"/>
              <a:gd name="T39" fmla="*/ 153841815 h 1932"/>
              <a:gd name="T40" fmla="*/ 121559490 w 1933"/>
              <a:gd name="T41" fmla="*/ 52051851 h 1932"/>
              <a:gd name="T42" fmla="*/ 111622218 w 1933"/>
              <a:gd name="T43" fmla="*/ 163789374 h 1932"/>
              <a:gd name="T44" fmla="*/ 101684624 w 1933"/>
              <a:gd name="T45" fmla="*/ 153841815 h 1932"/>
              <a:gd name="T46" fmla="*/ 121559490 w 1933"/>
              <a:gd name="T47" fmla="*/ 134062080 h 1932"/>
              <a:gd name="T48" fmla="*/ 111622218 w 1933"/>
              <a:gd name="T49" fmla="*/ 163789374 h 1932"/>
              <a:gd name="T50" fmla="*/ 101684624 w 1933"/>
              <a:gd name="T51" fmla="*/ 111737844 h 1932"/>
              <a:gd name="T52" fmla="*/ 121559490 w 1933"/>
              <a:gd name="T53" fmla="*/ 71946968 h 1932"/>
              <a:gd name="T54" fmla="*/ 101684624 w 1933"/>
              <a:gd name="T55" fmla="*/ 111737844 h 1932"/>
              <a:gd name="T56" fmla="*/ 203369569 w 1933"/>
              <a:gd name="T57" fmla="*/ 52051851 h 1932"/>
              <a:gd name="T58" fmla="*/ 193547618 w 1933"/>
              <a:gd name="T59" fmla="*/ 0 h 1932"/>
              <a:gd name="T60" fmla="*/ 181068125 w 1933"/>
              <a:gd name="T61" fmla="*/ 52051851 h 1932"/>
              <a:gd name="T62" fmla="*/ 161193259 w 1933"/>
              <a:gd name="T63" fmla="*/ 153841815 h 1932"/>
              <a:gd name="T64" fmla="*/ 181068125 w 1933"/>
              <a:gd name="T65" fmla="*/ 223359665 h 1932"/>
              <a:gd name="T66" fmla="*/ 203369569 w 1933"/>
              <a:gd name="T67" fmla="*/ 181255694 h 1932"/>
              <a:gd name="T68" fmla="*/ 223244114 w 1933"/>
              <a:gd name="T69" fmla="*/ 52051851 h 1932"/>
              <a:gd name="T70" fmla="*/ 193547618 w 1933"/>
              <a:gd name="T71" fmla="*/ 163789374 h 1932"/>
              <a:gd name="T72" fmla="*/ 181068125 w 1933"/>
              <a:gd name="T73" fmla="*/ 153841815 h 1932"/>
              <a:gd name="T74" fmla="*/ 203369569 w 1933"/>
              <a:gd name="T75" fmla="*/ 134062080 h 1932"/>
              <a:gd name="T76" fmla="*/ 193547618 w 1933"/>
              <a:gd name="T77" fmla="*/ 163789374 h 1932"/>
              <a:gd name="T78" fmla="*/ 181068125 w 1933"/>
              <a:gd name="T79" fmla="*/ 111737844 h 1932"/>
              <a:gd name="T80" fmla="*/ 203369569 w 1933"/>
              <a:gd name="T81" fmla="*/ 71946968 h 1932"/>
              <a:gd name="T82" fmla="*/ 181068125 w 1933"/>
              <a:gd name="T83" fmla="*/ 111737844 h 19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33" h="1932">
                <a:moveTo>
                  <a:pt x="343" y="107"/>
                </a:moveTo>
                <a:lnTo>
                  <a:pt x="343" y="107"/>
                </a:lnTo>
                <a:cubicBezTo>
                  <a:pt x="343" y="42"/>
                  <a:pt x="301" y="0"/>
                  <a:pt x="258" y="0"/>
                </a:cubicBezTo>
                <a:cubicBezTo>
                  <a:pt x="215" y="0"/>
                  <a:pt x="172" y="42"/>
                  <a:pt x="172" y="107"/>
                </a:cubicBezTo>
                <a:cubicBezTo>
                  <a:pt x="172" y="450"/>
                  <a:pt x="172" y="450"/>
                  <a:pt x="172" y="450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1330"/>
                  <a:pt x="0" y="1330"/>
                  <a:pt x="0" y="1330"/>
                </a:cubicBezTo>
                <a:cubicBezTo>
                  <a:pt x="0" y="1437"/>
                  <a:pt x="65" y="1545"/>
                  <a:pt x="172" y="1567"/>
                </a:cubicBezTo>
                <a:cubicBezTo>
                  <a:pt x="172" y="1931"/>
                  <a:pt x="172" y="1931"/>
                  <a:pt x="172" y="1931"/>
                </a:cubicBezTo>
                <a:cubicBezTo>
                  <a:pt x="343" y="1931"/>
                  <a:pt x="343" y="1931"/>
                  <a:pt x="343" y="1931"/>
                </a:cubicBezTo>
                <a:cubicBezTo>
                  <a:pt x="343" y="1567"/>
                  <a:pt x="343" y="1567"/>
                  <a:pt x="343" y="1567"/>
                </a:cubicBezTo>
                <a:cubicBezTo>
                  <a:pt x="451" y="1545"/>
                  <a:pt x="515" y="1437"/>
                  <a:pt x="515" y="1330"/>
                </a:cubicBezTo>
                <a:cubicBezTo>
                  <a:pt x="515" y="450"/>
                  <a:pt x="515" y="450"/>
                  <a:pt x="515" y="450"/>
                </a:cubicBezTo>
                <a:cubicBezTo>
                  <a:pt x="343" y="450"/>
                  <a:pt x="343" y="450"/>
                  <a:pt x="343" y="450"/>
                </a:cubicBezTo>
                <a:lnTo>
                  <a:pt x="343" y="107"/>
                </a:lnTo>
                <a:close/>
                <a:moveTo>
                  <a:pt x="258" y="1416"/>
                </a:moveTo>
                <a:lnTo>
                  <a:pt x="258" y="1416"/>
                </a:lnTo>
                <a:cubicBezTo>
                  <a:pt x="215" y="1416"/>
                  <a:pt x="172" y="1374"/>
                  <a:pt x="172" y="1330"/>
                </a:cubicBezTo>
                <a:cubicBezTo>
                  <a:pt x="172" y="1159"/>
                  <a:pt x="172" y="1159"/>
                  <a:pt x="172" y="1159"/>
                </a:cubicBezTo>
                <a:cubicBezTo>
                  <a:pt x="343" y="1159"/>
                  <a:pt x="343" y="1159"/>
                  <a:pt x="343" y="1159"/>
                </a:cubicBezTo>
                <a:cubicBezTo>
                  <a:pt x="343" y="1330"/>
                  <a:pt x="343" y="1330"/>
                  <a:pt x="343" y="1330"/>
                </a:cubicBezTo>
                <a:cubicBezTo>
                  <a:pt x="343" y="1374"/>
                  <a:pt x="301" y="1416"/>
                  <a:pt x="258" y="1416"/>
                </a:cubicBezTo>
                <a:close/>
                <a:moveTo>
                  <a:pt x="172" y="966"/>
                </a:moveTo>
                <a:lnTo>
                  <a:pt x="172" y="966"/>
                </a:lnTo>
                <a:cubicBezTo>
                  <a:pt x="172" y="622"/>
                  <a:pt x="172" y="622"/>
                  <a:pt x="172" y="622"/>
                </a:cubicBezTo>
                <a:cubicBezTo>
                  <a:pt x="343" y="622"/>
                  <a:pt x="343" y="622"/>
                  <a:pt x="343" y="622"/>
                </a:cubicBezTo>
                <a:cubicBezTo>
                  <a:pt x="343" y="966"/>
                  <a:pt x="343" y="966"/>
                  <a:pt x="343" y="966"/>
                </a:cubicBezTo>
                <a:lnTo>
                  <a:pt x="172" y="966"/>
                </a:lnTo>
                <a:close/>
                <a:moveTo>
                  <a:pt x="1052" y="107"/>
                </a:moveTo>
                <a:lnTo>
                  <a:pt x="1052" y="107"/>
                </a:lnTo>
                <a:cubicBezTo>
                  <a:pt x="1052" y="42"/>
                  <a:pt x="1009" y="0"/>
                  <a:pt x="966" y="0"/>
                </a:cubicBezTo>
                <a:cubicBezTo>
                  <a:pt x="923" y="0"/>
                  <a:pt x="880" y="42"/>
                  <a:pt x="880" y="107"/>
                </a:cubicBezTo>
                <a:cubicBezTo>
                  <a:pt x="880" y="450"/>
                  <a:pt x="880" y="450"/>
                  <a:pt x="880" y="450"/>
                </a:cubicBezTo>
                <a:cubicBezTo>
                  <a:pt x="708" y="450"/>
                  <a:pt x="708" y="450"/>
                  <a:pt x="708" y="450"/>
                </a:cubicBezTo>
                <a:cubicBezTo>
                  <a:pt x="708" y="1330"/>
                  <a:pt x="708" y="1330"/>
                  <a:pt x="708" y="1330"/>
                </a:cubicBezTo>
                <a:cubicBezTo>
                  <a:pt x="708" y="1437"/>
                  <a:pt x="773" y="1545"/>
                  <a:pt x="880" y="1567"/>
                </a:cubicBezTo>
                <a:cubicBezTo>
                  <a:pt x="880" y="1931"/>
                  <a:pt x="880" y="1931"/>
                  <a:pt x="880" y="1931"/>
                </a:cubicBezTo>
                <a:cubicBezTo>
                  <a:pt x="1052" y="1931"/>
                  <a:pt x="1052" y="1931"/>
                  <a:pt x="1052" y="1931"/>
                </a:cubicBezTo>
                <a:cubicBezTo>
                  <a:pt x="1052" y="1567"/>
                  <a:pt x="1052" y="1567"/>
                  <a:pt x="1052" y="1567"/>
                </a:cubicBezTo>
                <a:cubicBezTo>
                  <a:pt x="1159" y="1545"/>
                  <a:pt x="1223" y="1437"/>
                  <a:pt x="1223" y="1330"/>
                </a:cubicBezTo>
                <a:cubicBezTo>
                  <a:pt x="1223" y="450"/>
                  <a:pt x="1223" y="450"/>
                  <a:pt x="1223" y="450"/>
                </a:cubicBezTo>
                <a:cubicBezTo>
                  <a:pt x="1052" y="450"/>
                  <a:pt x="1052" y="450"/>
                  <a:pt x="1052" y="450"/>
                </a:cubicBezTo>
                <a:lnTo>
                  <a:pt x="1052" y="107"/>
                </a:lnTo>
                <a:close/>
                <a:moveTo>
                  <a:pt x="966" y="1416"/>
                </a:moveTo>
                <a:lnTo>
                  <a:pt x="966" y="1416"/>
                </a:lnTo>
                <a:cubicBezTo>
                  <a:pt x="923" y="1416"/>
                  <a:pt x="880" y="1374"/>
                  <a:pt x="880" y="1330"/>
                </a:cubicBezTo>
                <a:cubicBezTo>
                  <a:pt x="880" y="1159"/>
                  <a:pt x="880" y="1159"/>
                  <a:pt x="880" y="1159"/>
                </a:cubicBezTo>
                <a:cubicBezTo>
                  <a:pt x="1052" y="1159"/>
                  <a:pt x="1052" y="1159"/>
                  <a:pt x="1052" y="1159"/>
                </a:cubicBezTo>
                <a:cubicBezTo>
                  <a:pt x="1052" y="1330"/>
                  <a:pt x="1052" y="1330"/>
                  <a:pt x="1052" y="1330"/>
                </a:cubicBezTo>
                <a:cubicBezTo>
                  <a:pt x="1052" y="1374"/>
                  <a:pt x="1009" y="1416"/>
                  <a:pt x="966" y="1416"/>
                </a:cubicBezTo>
                <a:close/>
                <a:moveTo>
                  <a:pt x="880" y="966"/>
                </a:moveTo>
                <a:lnTo>
                  <a:pt x="880" y="966"/>
                </a:lnTo>
                <a:cubicBezTo>
                  <a:pt x="880" y="622"/>
                  <a:pt x="880" y="622"/>
                  <a:pt x="880" y="622"/>
                </a:cubicBezTo>
                <a:cubicBezTo>
                  <a:pt x="1052" y="622"/>
                  <a:pt x="1052" y="622"/>
                  <a:pt x="1052" y="622"/>
                </a:cubicBezTo>
                <a:cubicBezTo>
                  <a:pt x="1052" y="966"/>
                  <a:pt x="1052" y="966"/>
                  <a:pt x="1052" y="966"/>
                </a:cubicBezTo>
                <a:lnTo>
                  <a:pt x="880" y="966"/>
                </a:lnTo>
                <a:close/>
                <a:moveTo>
                  <a:pt x="1760" y="450"/>
                </a:moveTo>
                <a:lnTo>
                  <a:pt x="1760" y="450"/>
                </a:lnTo>
                <a:cubicBezTo>
                  <a:pt x="1760" y="107"/>
                  <a:pt x="1760" y="107"/>
                  <a:pt x="1760" y="107"/>
                </a:cubicBezTo>
                <a:cubicBezTo>
                  <a:pt x="1760" y="42"/>
                  <a:pt x="1717" y="0"/>
                  <a:pt x="1675" y="0"/>
                </a:cubicBezTo>
                <a:cubicBezTo>
                  <a:pt x="1610" y="0"/>
                  <a:pt x="1567" y="42"/>
                  <a:pt x="1567" y="107"/>
                </a:cubicBezTo>
                <a:cubicBezTo>
                  <a:pt x="1567" y="450"/>
                  <a:pt x="1567" y="450"/>
                  <a:pt x="1567" y="450"/>
                </a:cubicBezTo>
                <a:cubicBezTo>
                  <a:pt x="1395" y="450"/>
                  <a:pt x="1395" y="450"/>
                  <a:pt x="1395" y="450"/>
                </a:cubicBezTo>
                <a:cubicBezTo>
                  <a:pt x="1395" y="1330"/>
                  <a:pt x="1395" y="1330"/>
                  <a:pt x="1395" y="1330"/>
                </a:cubicBezTo>
                <a:cubicBezTo>
                  <a:pt x="1395" y="1437"/>
                  <a:pt x="1481" y="1545"/>
                  <a:pt x="1567" y="1567"/>
                </a:cubicBezTo>
                <a:cubicBezTo>
                  <a:pt x="1567" y="1931"/>
                  <a:pt x="1567" y="1931"/>
                  <a:pt x="1567" y="1931"/>
                </a:cubicBezTo>
                <a:cubicBezTo>
                  <a:pt x="1760" y="1931"/>
                  <a:pt x="1760" y="1931"/>
                  <a:pt x="1760" y="1931"/>
                </a:cubicBezTo>
                <a:cubicBezTo>
                  <a:pt x="1760" y="1567"/>
                  <a:pt x="1760" y="1567"/>
                  <a:pt x="1760" y="1567"/>
                </a:cubicBezTo>
                <a:cubicBezTo>
                  <a:pt x="1846" y="1545"/>
                  <a:pt x="1932" y="1437"/>
                  <a:pt x="1932" y="1330"/>
                </a:cubicBezTo>
                <a:cubicBezTo>
                  <a:pt x="1932" y="450"/>
                  <a:pt x="1932" y="450"/>
                  <a:pt x="1932" y="450"/>
                </a:cubicBezTo>
                <a:lnTo>
                  <a:pt x="1760" y="450"/>
                </a:lnTo>
                <a:close/>
                <a:moveTo>
                  <a:pt x="1675" y="1416"/>
                </a:moveTo>
                <a:lnTo>
                  <a:pt x="1675" y="1416"/>
                </a:lnTo>
                <a:cubicBezTo>
                  <a:pt x="1610" y="1416"/>
                  <a:pt x="1567" y="1374"/>
                  <a:pt x="1567" y="1330"/>
                </a:cubicBezTo>
                <a:cubicBezTo>
                  <a:pt x="1567" y="1159"/>
                  <a:pt x="1567" y="1159"/>
                  <a:pt x="1567" y="1159"/>
                </a:cubicBezTo>
                <a:cubicBezTo>
                  <a:pt x="1760" y="1159"/>
                  <a:pt x="1760" y="1159"/>
                  <a:pt x="1760" y="1159"/>
                </a:cubicBezTo>
                <a:cubicBezTo>
                  <a:pt x="1760" y="1330"/>
                  <a:pt x="1760" y="1330"/>
                  <a:pt x="1760" y="1330"/>
                </a:cubicBezTo>
                <a:cubicBezTo>
                  <a:pt x="1760" y="1374"/>
                  <a:pt x="1717" y="1416"/>
                  <a:pt x="1675" y="1416"/>
                </a:cubicBezTo>
                <a:close/>
                <a:moveTo>
                  <a:pt x="1567" y="966"/>
                </a:moveTo>
                <a:lnTo>
                  <a:pt x="1567" y="966"/>
                </a:lnTo>
                <a:cubicBezTo>
                  <a:pt x="1567" y="622"/>
                  <a:pt x="1567" y="622"/>
                  <a:pt x="1567" y="622"/>
                </a:cubicBezTo>
                <a:cubicBezTo>
                  <a:pt x="1760" y="622"/>
                  <a:pt x="1760" y="622"/>
                  <a:pt x="1760" y="622"/>
                </a:cubicBezTo>
                <a:cubicBezTo>
                  <a:pt x="1760" y="966"/>
                  <a:pt x="1760" y="966"/>
                  <a:pt x="1760" y="966"/>
                </a:cubicBezTo>
                <a:lnTo>
                  <a:pt x="1567" y="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3" name="Freeform 25">
            <a:extLst>
              <a:ext uri="{FF2B5EF4-FFF2-40B4-BE49-F238E27FC236}">
                <a16:creationId xmlns="" xmlns:a16="http://schemas.microsoft.com/office/drawing/2014/main" id="{90A194A6-928D-4D4E-F994-3B9EB503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818" y="3238896"/>
            <a:ext cx="493632" cy="493633"/>
          </a:xfrm>
          <a:custGeom>
            <a:avLst/>
            <a:gdLst>
              <a:gd name="T0" fmla="*/ 39634090 w 1933"/>
              <a:gd name="T1" fmla="*/ 12376677 h 1932"/>
              <a:gd name="T2" fmla="*/ 19874866 w 1933"/>
              <a:gd name="T3" fmla="*/ 12376677 h 1932"/>
              <a:gd name="T4" fmla="*/ 0 w 1933"/>
              <a:gd name="T5" fmla="*/ 52051851 h 1932"/>
              <a:gd name="T6" fmla="*/ 19874866 w 1933"/>
              <a:gd name="T7" fmla="*/ 181255694 h 1932"/>
              <a:gd name="T8" fmla="*/ 39634090 w 1933"/>
              <a:gd name="T9" fmla="*/ 223359665 h 1932"/>
              <a:gd name="T10" fmla="*/ 59508635 w 1933"/>
              <a:gd name="T11" fmla="*/ 153841815 h 1932"/>
              <a:gd name="T12" fmla="*/ 39634090 w 1933"/>
              <a:gd name="T13" fmla="*/ 52051851 h 1932"/>
              <a:gd name="T14" fmla="*/ 29812139 w 1933"/>
              <a:gd name="T15" fmla="*/ 163789374 h 1932"/>
              <a:gd name="T16" fmla="*/ 19874866 w 1933"/>
              <a:gd name="T17" fmla="*/ 153841815 h 1932"/>
              <a:gd name="T18" fmla="*/ 39634090 w 1933"/>
              <a:gd name="T19" fmla="*/ 134062080 h 1932"/>
              <a:gd name="T20" fmla="*/ 29812139 w 1933"/>
              <a:gd name="T21" fmla="*/ 163789374 h 1932"/>
              <a:gd name="T22" fmla="*/ 19874866 w 1933"/>
              <a:gd name="T23" fmla="*/ 111737844 h 1932"/>
              <a:gd name="T24" fmla="*/ 39634090 w 1933"/>
              <a:gd name="T25" fmla="*/ 71946968 h 1932"/>
              <a:gd name="T26" fmla="*/ 19874866 w 1933"/>
              <a:gd name="T27" fmla="*/ 111737844 h 1932"/>
              <a:gd name="T28" fmla="*/ 121559490 w 1933"/>
              <a:gd name="T29" fmla="*/ 12376677 h 1932"/>
              <a:gd name="T30" fmla="*/ 101684624 w 1933"/>
              <a:gd name="T31" fmla="*/ 12376677 h 1932"/>
              <a:gd name="T32" fmla="*/ 81810078 w 1933"/>
              <a:gd name="T33" fmla="*/ 52051851 h 1932"/>
              <a:gd name="T34" fmla="*/ 101684624 w 1933"/>
              <a:gd name="T35" fmla="*/ 181255694 h 1932"/>
              <a:gd name="T36" fmla="*/ 121559490 w 1933"/>
              <a:gd name="T37" fmla="*/ 223359665 h 1932"/>
              <a:gd name="T38" fmla="*/ 141318714 w 1933"/>
              <a:gd name="T39" fmla="*/ 153841815 h 1932"/>
              <a:gd name="T40" fmla="*/ 121559490 w 1933"/>
              <a:gd name="T41" fmla="*/ 52051851 h 1932"/>
              <a:gd name="T42" fmla="*/ 111622218 w 1933"/>
              <a:gd name="T43" fmla="*/ 163789374 h 1932"/>
              <a:gd name="T44" fmla="*/ 101684624 w 1933"/>
              <a:gd name="T45" fmla="*/ 153841815 h 1932"/>
              <a:gd name="T46" fmla="*/ 121559490 w 1933"/>
              <a:gd name="T47" fmla="*/ 134062080 h 1932"/>
              <a:gd name="T48" fmla="*/ 111622218 w 1933"/>
              <a:gd name="T49" fmla="*/ 163789374 h 1932"/>
              <a:gd name="T50" fmla="*/ 101684624 w 1933"/>
              <a:gd name="T51" fmla="*/ 111737844 h 1932"/>
              <a:gd name="T52" fmla="*/ 121559490 w 1933"/>
              <a:gd name="T53" fmla="*/ 71946968 h 1932"/>
              <a:gd name="T54" fmla="*/ 101684624 w 1933"/>
              <a:gd name="T55" fmla="*/ 111737844 h 1932"/>
              <a:gd name="T56" fmla="*/ 203369569 w 1933"/>
              <a:gd name="T57" fmla="*/ 52051851 h 1932"/>
              <a:gd name="T58" fmla="*/ 193547618 w 1933"/>
              <a:gd name="T59" fmla="*/ 0 h 1932"/>
              <a:gd name="T60" fmla="*/ 181068125 w 1933"/>
              <a:gd name="T61" fmla="*/ 52051851 h 1932"/>
              <a:gd name="T62" fmla="*/ 161193259 w 1933"/>
              <a:gd name="T63" fmla="*/ 153841815 h 1932"/>
              <a:gd name="T64" fmla="*/ 181068125 w 1933"/>
              <a:gd name="T65" fmla="*/ 223359665 h 1932"/>
              <a:gd name="T66" fmla="*/ 203369569 w 1933"/>
              <a:gd name="T67" fmla="*/ 181255694 h 1932"/>
              <a:gd name="T68" fmla="*/ 223244114 w 1933"/>
              <a:gd name="T69" fmla="*/ 52051851 h 1932"/>
              <a:gd name="T70" fmla="*/ 193547618 w 1933"/>
              <a:gd name="T71" fmla="*/ 163789374 h 1932"/>
              <a:gd name="T72" fmla="*/ 181068125 w 1933"/>
              <a:gd name="T73" fmla="*/ 153841815 h 1932"/>
              <a:gd name="T74" fmla="*/ 203369569 w 1933"/>
              <a:gd name="T75" fmla="*/ 134062080 h 1932"/>
              <a:gd name="T76" fmla="*/ 193547618 w 1933"/>
              <a:gd name="T77" fmla="*/ 163789374 h 1932"/>
              <a:gd name="T78" fmla="*/ 181068125 w 1933"/>
              <a:gd name="T79" fmla="*/ 111737844 h 1932"/>
              <a:gd name="T80" fmla="*/ 203369569 w 1933"/>
              <a:gd name="T81" fmla="*/ 71946968 h 1932"/>
              <a:gd name="T82" fmla="*/ 181068125 w 1933"/>
              <a:gd name="T83" fmla="*/ 111737844 h 19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33" h="1932">
                <a:moveTo>
                  <a:pt x="343" y="107"/>
                </a:moveTo>
                <a:lnTo>
                  <a:pt x="343" y="107"/>
                </a:lnTo>
                <a:cubicBezTo>
                  <a:pt x="343" y="42"/>
                  <a:pt x="301" y="0"/>
                  <a:pt x="258" y="0"/>
                </a:cubicBezTo>
                <a:cubicBezTo>
                  <a:pt x="215" y="0"/>
                  <a:pt x="172" y="42"/>
                  <a:pt x="172" y="107"/>
                </a:cubicBezTo>
                <a:cubicBezTo>
                  <a:pt x="172" y="450"/>
                  <a:pt x="172" y="450"/>
                  <a:pt x="172" y="450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1330"/>
                  <a:pt x="0" y="1330"/>
                  <a:pt x="0" y="1330"/>
                </a:cubicBezTo>
                <a:cubicBezTo>
                  <a:pt x="0" y="1437"/>
                  <a:pt x="65" y="1545"/>
                  <a:pt x="172" y="1567"/>
                </a:cubicBezTo>
                <a:cubicBezTo>
                  <a:pt x="172" y="1931"/>
                  <a:pt x="172" y="1931"/>
                  <a:pt x="172" y="1931"/>
                </a:cubicBezTo>
                <a:cubicBezTo>
                  <a:pt x="343" y="1931"/>
                  <a:pt x="343" y="1931"/>
                  <a:pt x="343" y="1931"/>
                </a:cubicBezTo>
                <a:cubicBezTo>
                  <a:pt x="343" y="1567"/>
                  <a:pt x="343" y="1567"/>
                  <a:pt x="343" y="1567"/>
                </a:cubicBezTo>
                <a:cubicBezTo>
                  <a:pt x="451" y="1545"/>
                  <a:pt x="515" y="1437"/>
                  <a:pt x="515" y="1330"/>
                </a:cubicBezTo>
                <a:cubicBezTo>
                  <a:pt x="515" y="450"/>
                  <a:pt x="515" y="450"/>
                  <a:pt x="515" y="450"/>
                </a:cubicBezTo>
                <a:cubicBezTo>
                  <a:pt x="343" y="450"/>
                  <a:pt x="343" y="450"/>
                  <a:pt x="343" y="450"/>
                </a:cubicBezTo>
                <a:lnTo>
                  <a:pt x="343" y="107"/>
                </a:lnTo>
                <a:close/>
                <a:moveTo>
                  <a:pt x="258" y="1416"/>
                </a:moveTo>
                <a:lnTo>
                  <a:pt x="258" y="1416"/>
                </a:lnTo>
                <a:cubicBezTo>
                  <a:pt x="215" y="1416"/>
                  <a:pt x="172" y="1374"/>
                  <a:pt x="172" y="1330"/>
                </a:cubicBezTo>
                <a:cubicBezTo>
                  <a:pt x="172" y="1159"/>
                  <a:pt x="172" y="1159"/>
                  <a:pt x="172" y="1159"/>
                </a:cubicBezTo>
                <a:cubicBezTo>
                  <a:pt x="343" y="1159"/>
                  <a:pt x="343" y="1159"/>
                  <a:pt x="343" y="1159"/>
                </a:cubicBezTo>
                <a:cubicBezTo>
                  <a:pt x="343" y="1330"/>
                  <a:pt x="343" y="1330"/>
                  <a:pt x="343" y="1330"/>
                </a:cubicBezTo>
                <a:cubicBezTo>
                  <a:pt x="343" y="1374"/>
                  <a:pt x="301" y="1416"/>
                  <a:pt x="258" y="1416"/>
                </a:cubicBezTo>
                <a:close/>
                <a:moveTo>
                  <a:pt x="172" y="966"/>
                </a:moveTo>
                <a:lnTo>
                  <a:pt x="172" y="966"/>
                </a:lnTo>
                <a:cubicBezTo>
                  <a:pt x="172" y="622"/>
                  <a:pt x="172" y="622"/>
                  <a:pt x="172" y="622"/>
                </a:cubicBezTo>
                <a:cubicBezTo>
                  <a:pt x="343" y="622"/>
                  <a:pt x="343" y="622"/>
                  <a:pt x="343" y="622"/>
                </a:cubicBezTo>
                <a:cubicBezTo>
                  <a:pt x="343" y="966"/>
                  <a:pt x="343" y="966"/>
                  <a:pt x="343" y="966"/>
                </a:cubicBezTo>
                <a:lnTo>
                  <a:pt x="172" y="966"/>
                </a:lnTo>
                <a:close/>
                <a:moveTo>
                  <a:pt x="1052" y="107"/>
                </a:moveTo>
                <a:lnTo>
                  <a:pt x="1052" y="107"/>
                </a:lnTo>
                <a:cubicBezTo>
                  <a:pt x="1052" y="42"/>
                  <a:pt x="1009" y="0"/>
                  <a:pt x="966" y="0"/>
                </a:cubicBezTo>
                <a:cubicBezTo>
                  <a:pt x="923" y="0"/>
                  <a:pt x="880" y="42"/>
                  <a:pt x="880" y="107"/>
                </a:cubicBezTo>
                <a:cubicBezTo>
                  <a:pt x="880" y="450"/>
                  <a:pt x="880" y="450"/>
                  <a:pt x="880" y="450"/>
                </a:cubicBezTo>
                <a:cubicBezTo>
                  <a:pt x="708" y="450"/>
                  <a:pt x="708" y="450"/>
                  <a:pt x="708" y="450"/>
                </a:cubicBezTo>
                <a:cubicBezTo>
                  <a:pt x="708" y="1330"/>
                  <a:pt x="708" y="1330"/>
                  <a:pt x="708" y="1330"/>
                </a:cubicBezTo>
                <a:cubicBezTo>
                  <a:pt x="708" y="1437"/>
                  <a:pt x="773" y="1545"/>
                  <a:pt x="880" y="1567"/>
                </a:cubicBezTo>
                <a:cubicBezTo>
                  <a:pt x="880" y="1931"/>
                  <a:pt x="880" y="1931"/>
                  <a:pt x="880" y="1931"/>
                </a:cubicBezTo>
                <a:cubicBezTo>
                  <a:pt x="1052" y="1931"/>
                  <a:pt x="1052" y="1931"/>
                  <a:pt x="1052" y="1931"/>
                </a:cubicBezTo>
                <a:cubicBezTo>
                  <a:pt x="1052" y="1567"/>
                  <a:pt x="1052" y="1567"/>
                  <a:pt x="1052" y="1567"/>
                </a:cubicBezTo>
                <a:cubicBezTo>
                  <a:pt x="1159" y="1545"/>
                  <a:pt x="1223" y="1437"/>
                  <a:pt x="1223" y="1330"/>
                </a:cubicBezTo>
                <a:cubicBezTo>
                  <a:pt x="1223" y="450"/>
                  <a:pt x="1223" y="450"/>
                  <a:pt x="1223" y="450"/>
                </a:cubicBezTo>
                <a:cubicBezTo>
                  <a:pt x="1052" y="450"/>
                  <a:pt x="1052" y="450"/>
                  <a:pt x="1052" y="450"/>
                </a:cubicBezTo>
                <a:lnTo>
                  <a:pt x="1052" y="107"/>
                </a:lnTo>
                <a:close/>
                <a:moveTo>
                  <a:pt x="966" y="1416"/>
                </a:moveTo>
                <a:lnTo>
                  <a:pt x="966" y="1416"/>
                </a:lnTo>
                <a:cubicBezTo>
                  <a:pt x="923" y="1416"/>
                  <a:pt x="880" y="1374"/>
                  <a:pt x="880" y="1330"/>
                </a:cubicBezTo>
                <a:cubicBezTo>
                  <a:pt x="880" y="1159"/>
                  <a:pt x="880" y="1159"/>
                  <a:pt x="880" y="1159"/>
                </a:cubicBezTo>
                <a:cubicBezTo>
                  <a:pt x="1052" y="1159"/>
                  <a:pt x="1052" y="1159"/>
                  <a:pt x="1052" y="1159"/>
                </a:cubicBezTo>
                <a:cubicBezTo>
                  <a:pt x="1052" y="1330"/>
                  <a:pt x="1052" y="1330"/>
                  <a:pt x="1052" y="1330"/>
                </a:cubicBezTo>
                <a:cubicBezTo>
                  <a:pt x="1052" y="1374"/>
                  <a:pt x="1009" y="1416"/>
                  <a:pt x="966" y="1416"/>
                </a:cubicBezTo>
                <a:close/>
                <a:moveTo>
                  <a:pt x="880" y="966"/>
                </a:moveTo>
                <a:lnTo>
                  <a:pt x="880" y="966"/>
                </a:lnTo>
                <a:cubicBezTo>
                  <a:pt x="880" y="622"/>
                  <a:pt x="880" y="622"/>
                  <a:pt x="880" y="622"/>
                </a:cubicBezTo>
                <a:cubicBezTo>
                  <a:pt x="1052" y="622"/>
                  <a:pt x="1052" y="622"/>
                  <a:pt x="1052" y="622"/>
                </a:cubicBezTo>
                <a:cubicBezTo>
                  <a:pt x="1052" y="966"/>
                  <a:pt x="1052" y="966"/>
                  <a:pt x="1052" y="966"/>
                </a:cubicBezTo>
                <a:lnTo>
                  <a:pt x="880" y="966"/>
                </a:lnTo>
                <a:close/>
                <a:moveTo>
                  <a:pt x="1760" y="450"/>
                </a:moveTo>
                <a:lnTo>
                  <a:pt x="1760" y="450"/>
                </a:lnTo>
                <a:cubicBezTo>
                  <a:pt x="1760" y="107"/>
                  <a:pt x="1760" y="107"/>
                  <a:pt x="1760" y="107"/>
                </a:cubicBezTo>
                <a:cubicBezTo>
                  <a:pt x="1760" y="42"/>
                  <a:pt x="1717" y="0"/>
                  <a:pt x="1675" y="0"/>
                </a:cubicBezTo>
                <a:cubicBezTo>
                  <a:pt x="1610" y="0"/>
                  <a:pt x="1567" y="42"/>
                  <a:pt x="1567" y="107"/>
                </a:cubicBezTo>
                <a:cubicBezTo>
                  <a:pt x="1567" y="450"/>
                  <a:pt x="1567" y="450"/>
                  <a:pt x="1567" y="450"/>
                </a:cubicBezTo>
                <a:cubicBezTo>
                  <a:pt x="1395" y="450"/>
                  <a:pt x="1395" y="450"/>
                  <a:pt x="1395" y="450"/>
                </a:cubicBezTo>
                <a:cubicBezTo>
                  <a:pt x="1395" y="1330"/>
                  <a:pt x="1395" y="1330"/>
                  <a:pt x="1395" y="1330"/>
                </a:cubicBezTo>
                <a:cubicBezTo>
                  <a:pt x="1395" y="1437"/>
                  <a:pt x="1481" y="1545"/>
                  <a:pt x="1567" y="1567"/>
                </a:cubicBezTo>
                <a:cubicBezTo>
                  <a:pt x="1567" y="1931"/>
                  <a:pt x="1567" y="1931"/>
                  <a:pt x="1567" y="1931"/>
                </a:cubicBezTo>
                <a:cubicBezTo>
                  <a:pt x="1760" y="1931"/>
                  <a:pt x="1760" y="1931"/>
                  <a:pt x="1760" y="1931"/>
                </a:cubicBezTo>
                <a:cubicBezTo>
                  <a:pt x="1760" y="1567"/>
                  <a:pt x="1760" y="1567"/>
                  <a:pt x="1760" y="1567"/>
                </a:cubicBezTo>
                <a:cubicBezTo>
                  <a:pt x="1846" y="1545"/>
                  <a:pt x="1932" y="1437"/>
                  <a:pt x="1932" y="1330"/>
                </a:cubicBezTo>
                <a:cubicBezTo>
                  <a:pt x="1932" y="450"/>
                  <a:pt x="1932" y="450"/>
                  <a:pt x="1932" y="450"/>
                </a:cubicBezTo>
                <a:lnTo>
                  <a:pt x="1760" y="450"/>
                </a:lnTo>
                <a:close/>
                <a:moveTo>
                  <a:pt x="1675" y="1416"/>
                </a:moveTo>
                <a:lnTo>
                  <a:pt x="1675" y="1416"/>
                </a:lnTo>
                <a:cubicBezTo>
                  <a:pt x="1610" y="1416"/>
                  <a:pt x="1567" y="1374"/>
                  <a:pt x="1567" y="1330"/>
                </a:cubicBezTo>
                <a:cubicBezTo>
                  <a:pt x="1567" y="1159"/>
                  <a:pt x="1567" y="1159"/>
                  <a:pt x="1567" y="1159"/>
                </a:cubicBezTo>
                <a:cubicBezTo>
                  <a:pt x="1760" y="1159"/>
                  <a:pt x="1760" y="1159"/>
                  <a:pt x="1760" y="1159"/>
                </a:cubicBezTo>
                <a:cubicBezTo>
                  <a:pt x="1760" y="1330"/>
                  <a:pt x="1760" y="1330"/>
                  <a:pt x="1760" y="1330"/>
                </a:cubicBezTo>
                <a:cubicBezTo>
                  <a:pt x="1760" y="1374"/>
                  <a:pt x="1717" y="1416"/>
                  <a:pt x="1675" y="1416"/>
                </a:cubicBezTo>
                <a:close/>
                <a:moveTo>
                  <a:pt x="1567" y="966"/>
                </a:moveTo>
                <a:lnTo>
                  <a:pt x="1567" y="966"/>
                </a:lnTo>
                <a:cubicBezTo>
                  <a:pt x="1567" y="622"/>
                  <a:pt x="1567" y="622"/>
                  <a:pt x="1567" y="622"/>
                </a:cubicBezTo>
                <a:cubicBezTo>
                  <a:pt x="1760" y="622"/>
                  <a:pt x="1760" y="622"/>
                  <a:pt x="1760" y="622"/>
                </a:cubicBezTo>
                <a:cubicBezTo>
                  <a:pt x="1760" y="966"/>
                  <a:pt x="1760" y="966"/>
                  <a:pt x="1760" y="966"/>
                </a:cubicBezTo>
                <a:lnTo>
                  <a:pt x="1567" y="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8" name="Freeform 31">
            <a:extLst>
              <a:ext uri="{FF2B5EF4-FFF2-40B4-BE49-F238E27FC236}">
                <a16:creationId xmlns="" xmlns:a16="http://schemas.microsoft.com/office/drawing/2014/main" id="{92E62160-814F-0AF9-0CCE-67EFD049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00" y="3960520"/>
            <a:ext cx="496907" cy="491899"/>
          </a:xfrm>
          <a:custGeom>
            <a:avLst/>
            <a:gdLst>
              <a:gd name="T0" fmla="*/ 54855343 w 1961"/>
              <a:gd name="T1" fmla="*/ 204273578 h 1940"/>
              <a:gd name="T2" fmla="*/ 54855343 w 1961"/>
              <a:gd name="T3" fmla="*/ 204273578 h 1940"/>
              <a:gd name="T4" fmla="*/ 94781562 w 1961"/>
              <a:gd name="T5" fmla="*/ 204273578 h 1940"/>
              <a:gd name="T6" fmla="*/ 74760307 w 1961"/>
              <a:gd name="T7" fmla="*/ 224157640 h 1940"/>
              <a:gd name="T8" fmla="*/ 54855343 w 1961"/>
              <a:gd name="T9" fmla="*/ 204273578 h 1940"/>
              <a:gd name="T10" fmla="*/ 34950059 w 1961"/>
              <a:gd name="T11" fmla="*/ 194331708 h 1940"/>
              <a:gd name="T12" fmla="*/ 34950059 w 1961"/>
              <a:gd name="T13" fmla="*/ 194331708 h 1940"/>
              <a:gd name="T14" fmla="*/ 114686847 w 1961"/>
              <a:gd name="T15" fmla="*/ 194331708 h 1940"/>
              <a:gd name="T16" fmla="*/ 114686847 w 1961"/>
              <a:gd name="T17" fmla="*/ 171904386 h 1940"/>
              <a:gd name="T18" fmla="*/ 34950059 w 1961"/>
              <a:gd name="T19" fmla="*/ 171904386 h 1940"/>
              <a:gd name="T20" fmla="*/ 34950059 w 1961"/>
              <a:gd name="T21" fmla="*/ 194331708 h 1940"/>
              <a:gd name="T22" fmla="*/ 152066840 w 1961"/>
              <a:gd name="T23" fmla="*/ 97107900 h 1940"/>
              <a:gd name="T24" fmla="*/ 152066840 w 1961"/>
              <a:gd name="T25" fmla="*/ 97107900 h 1940"/>
              <a:gd name="T26" fmla="*/ 112256270 w 1961"/>
              <a:gd name="T27" fmla="*/ 161962195 h 1940"/>
              <a:gd name="T28" fmla="*/ 37380314 w 1961"/>
              <a:gd name="T29" fmla="*/ 161962195 h 1940"/>
              <a:gd name="T30" fmla="*/ 0 w 1961"/>
              <a:gd name="T31" fmla="*/ 97107900 h 1940"/>
              <a:gd name="T32" fmla="*/ 74760307 w 1961"/>
              <a:gd name="T33" fmla="*/ 19884061 h 1940"/>
              <a:gd name="T34" fmla="*/ 152066840 w 1961"/>
              <a:gd name="T35" fmla="*/ 97107900 h 1940"/>
              <a:gd name="T36" fmla="*/ 132161555 w 1961"/>
              <a:gd name="T37" fmla="*/ 97107900 h 1940"/>
              <a:gd name="T38" fmla="*/ 132161555 w 1961"/>
              <a:gd name="T39" fmla="*/ 97107900 h 1940"/>
              <a:gd name="T40" fmla="*/ 74760307 w 1961"/>
              <a:gd name="T41" fmla="*/ 39768122 h 1940"/>
              <a:gd name="T42" fmla="*/ 19905285 w 1961"/>
              <a:gd name="T43" fmla="*/ 97107900 h 1940"/>
              <a:gd name="T44" fmla="*/ 42356474 w 1961"/>
              <a:gd name="T45" fmla="*/ 141962545 h 1940"/>
              <a:gd name="T46" fmla="*/ 107164460 w 1961"/>
              <a:gd name="T47" fmla="*/ 141962545 h 1940"/>
              <a:gd name="T48" fmla="*/ 132161555 w 1961"/>
              <a:gd name="T49" fmla="*/ 97107900 h 1940"/>
              <a:gd name="T50" fmla="*/ 201945701 w 1961"/>
              <a:gd name="T51" fmla="*/ 74680577 h 1940"/>
              <a:gd name="T52" fmla="*/ 201945701 w 1961"/>
              <a:gd name="T53" fmla="*/ 74680577 h 1940"/>
              <a:gd name="T54" fmla="*/ 187016898 w 1961"/>
              <a:gd name="T55" fmla="*/ 82195094 h 1940"/>
              <a:gd name="T56" fmla="*/ 201945701 w 1961"/>
              <a:gd name="T57" fmla="*/ 87166030 h 1940"/>
              <a:gd name="T58" fmla="*/ 206922183 w 1961"/>
              <a:gd name="T59" fmla="*/ 102194744 h 1940"/>
              <a:gd name="T60" fmla="*/ 214444570 w 1961"/>
              <a:gd name="T61" fmla="*/ 87166030 h 1940"/>
              <a:gd name="T62" fmla="*/ 226827467 w 1961"/>
              <a:gd name="T63" fmla="*/ 82195094 h 1940"/>
              <a:gd name="T64" fmla="*/ 214444570 w 1961"/>
              <a:gd name="T65" fmla="*/ 74680577 h 1940"/>
              <a:gd name="T66" fmla="*/ 206922183 w 1961"/>
              <a:gd name="T67" fmla="*/ 59767772 h 1940"/>
              <a:gd name="T68" fmla="*/ 201945701 w 1961"/>
              <a:gd name="T69" fmla="*/ 74680577 h 1940"/>
              <a:gd name="T70" fmla="*/ 176948606 w 1961"/>
              <a:gd name="T71" fmla="*/ 59767772 h 1940"/>
              <a:gd name="T72" fmla="*/ 176948606 w 1961"/>
              <a:gd name="T73" fmla="*/ 59767772 h 1940"/>
              <a:gd name="T74" fmla="*/ 187016898 w 1961"/>
              <a:gd name="T75" fmla="*/ 39768122 h 1940"/>
              <a:gd name="T76" fmla="*/ 206922183 w 1961"/>
              <a:gd name="T77" fmla="*/ 29825931 h 1940"/>
              <a:gd name="T78" fmla="*/ 187016898 w 1961"/>
              <a:gd name="T79" fmla="*/ 19884061 h 1940"/>
              <a:gd name="T80" fmla="*/ 176948606 w 1961"/>
              <a:gd name="T81" fmla="*/ 0 h 1940"/>
              <a:gd name="T82" fmla="*/ 166995964 w 1961"/>
              <a:gd name="T83" fmla="*/ 19884061 h 1940"/>
              <a:gd name="T84" fmla="*/ 147090679 w 1961"/>
              <a:gd name="T85" fmla="*/ 29825931 h 1940"/>
              <a:gd name="T86" fmla="*/ 166995964 w 1961"/>
              <a:gd name="T87" fmla="*/ 39768122 h 1940"/>
              <a:gd name="T88" fmla="*/ 176948606 w 1961"/>
              <a:gd name="T89" fmla="*/ 59767772 h 194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961" h="1940">
                <a:moveTo>
                  <a:pt x="474" y="1767"/>
                </a:moveTo>
                <a:lnTo>
                  <a:pt x="474" y="1767"/>
                </a:lnTo>
                <a:cubicBezTo>
                  <a:pt x="819" y="1767"/>
                  <a:pt x="819" y="1767"/>
                  <a:pt x="819" y="1767"/>
                </a:cubicBezTo>
                <a:cubicBezTo>
                  <a:pt x="819" y="1853"/>
                  <a:pt x="754" y="1939"/>
                  <a:pt x="646" y="1939"/>
                </a:cubicBezTo>
                <a:cubicBezTo>
                  <a:pt x="560" y="1939"/>
                  <a:pt x="474" y="1853"/>
                  <a:pt x="474" y="1767"/>
                </a:cubicBezTo>
                <a:close/>
                <a:moveTo>
                  <a:pt x="302" y="1681"/>
                </a:moveTo>
                <a:lnTo>
                  <a:pt x="302" y="1681"/>
                </a:lnTo>
                <a:cubicBezTo>
                  <a:pt x="991" y="1681"/>
                  <a:pt x="991" y="1681"/>
                  <a:pt x="991" y="1681"/>
                </a:cubicBezTo>
                <a:cubicBezTo>
                  <a:pt x="991" y="1487"/>
                  <a:pt x="991" y="1487"/>
                  <a:pt x="991" y="1487"/>
                </a:cubicBezTo>
                <a:cubicBezTo>
                  <a:pt x="302" y="1487"/>
                  <a:pt x="302" y="1487"/>
                  <a:pt x="302" y="1487"/>
                </a:cubicBezTo>
                <a:lnTo>
                  <a:pt x="302" y="1681"/>
                </a:lnTo>
                <a:close/>
                <a:moveTo>
                  <a:pt x="1314" y="840"/>
                </a:moveTo>
                <a:lnTo>
                  <a:pt x="1314" y="840"/>
                </a:lnTo>
                <a:cubicBezTo>
                  <a:pt x="1314" y="1164"/>
                  <a:pt x="1077" y="1357"/>
                  <a:pt x="970" y="1401"/>
                </a:cubicBezTo>
                <a:cubicBezTo>
                  <a:pt x="323" y="1401"/>
                  <a:pt x="323" y="1401"/>
                  <a:pt x="323" y="1401"/>
                </a:cubicBezTo>
                <a:cubicBezTo>
                  <a:pt x="215" y="1357"/>
                  <a:pt x="0" y="1164"/>
                  <a:pt x="0" y="840"/>
                </a:cubicBezTo>
                <a:cubicBezTo>
                  <a:pt x="0" y="474"/>
                  <a:pt x="280" y="172"/>
                  <a:pt x="646" y="172"/>
                </a:cubicBezTo>
                <a:cubicBezTo>
                  <a:pt x="1012" y="172"/>
                  <a:pt x="1314" y="474"/>
                  <a:pt x="1314" y="840"/>
                </a:cubicBezTo>
                <a:close/>
                <a:moveTo>
                  <a:pt x="1142" y="840"/>
                </a:moveTo>
                <a:lnTo>
                  <a:pt x="1142" y="840"/>
                </a:lnTo>
                <a:cubicBezTo>
                  <a:pt x="1142" y="560"/>
                  <a:pt x="905" y="344"/>
                  <a:pt x="646" y="344"/>
                </a:cubicBezTo>
                <a:cubicBezTo>
                  <a:pt x="388" y="344"/>
                  <a:pt x="172" y="560"/>
                  <a:pt x="172" y="840"/>
                </a:cubicBezTo>
                <a:cubicBezTo>
                  <a:pt x="172" y="1056"/>
                  <a:pt x="302" y="1185"/>
                  <a:pt x="366" y="1228"/>
                </a:cubicBezTo>
                <a:cubicBezTo>
                  <a:pt x="926" y="1228"/>
                  <a:pt x="926" y="1228"/>
                  <a:pt x="926" y="1228"/>
                </a:cubicBezTo>
                <a:cubicBezTo>
                  <a:pt x="991" y="1185"/>
                  <a:pt x="1142" y="1056"/>
                  <a:pt x="1142" y="840"/>
                </a:cubicBezTo>
                <a:close/>
                <a:moveTo>
                  <a:pt x="1745" y="646"/>
                </a:moveTo>
                <a:lnTo>
                  <a:pt x="1745" y="646"/>
                </a:lnTo>
                <a:cubicBezTo>
                  <a:pt x="1616" y="711"/>
                  <a:pt x="1616" y="711"/>
                  <a:pt x="1616" y="711"/>
                </a:cubicBezTo>
                <a:cubicBezTo>
                  <a:pt x="1745" y="754"/>
                  <a:pt x="1745" y="754"/>
                  <a:pt x="1745" y="754"/>
                </a:cubicBezTo>
                <a:cubicBezTo>
                  <a:pt x="1788" y="884"/>
                  <a:pt x="1788" y="884"/>
                  <a:pt x="1788" y="884"/>
                </a:cubicBezTo>
                <a:cubicBezTo>
                  <a:pt x="1853" y="754"/>
                  <a:pt x="1853" y="754"/>
                  <a:pt x="1853" y="754"/>
                </a:cubicBezTo>
                <a:cubicBezTo>
                  <a:pt x="1960" y="711"/>
                  <a:pt x="1960" y="711"/>
                  <a:pt x="1960" y="711"/>
                </a:cubicBezTo>
                <a:cubicBezTo>
                  <a:pt x="1853" y="646"/>
                  <a:pt x="1853" y="646"/>
                  <a:pt x="1853" y="646"/>
                </a:cubicBezTo>
                <a:cubicBezTo>
                  <a:pt x="1788" y="517"/>
                  <a:pt x="1788" y="517"/>
                  <a:pt x="1788" y="517"/>
                </a:cubicBezTo>
                <a:lnTo>
                  <a:pt x="1745" y="646"/>
                </a:lnTo>
                <a:close/>
                <a:moveTo>
                  <a:pt x="1529" y="517"/>
                </a:moveTo>
                <a:lnTo>
                  <a:pt x="1529" y="517"/>
                </a:lnTo>
                <a:cubicBezTo>
                  <a:pt x="1616" y="344"/>
                  <a:pt x="1616" y="344"/>
                  <a:pt x="1616" y="344"/>
                </a:cubicBezTo>
                <a:cubicBezTo>
                  <a:pt x="1788" y="258"/>
                  <a:pt x="1788" y="258"/>
                  <a:pt x="1788" y="258"/>
                </a:cubicBezTo>
                <a:cubicBezTo>
                  <a:pt x="1616" y="172"/>
                  <a:pt x="1616" y="172"/>
                  <a:pt x="1616" y="172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443" y="172"/>
                  <a:pt x="1443" y="172"/>
                  <a:pt x="1443" y="172"/>
                </a:cubicBezTo>
                <a:cubicBezTo>
                  <a:pt x="1271" y="258"/>
                  <a:pt x="1271" y="258"/>
                  <a:pt x="1271" y="258"/>
                </a:cubicBezTo>
                <a:cubicBezTo>
                  <a:pt x="1443" y="344"/>
                  <a:pt x="1443" y="344"/>
                  <a:pt x="1443" y="344"/>
                </a:cubicBezTo>
                <a:lnTo>
                  <a:pt x="1529" y="5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9" name="Freeform 31">
            <a:extLst>
              <a:ext uri="{FF2B5EF4-FFF2-40B4-BE49-F238E27FC236}">
                <a16:creationId xmlns="" xmlns:a16="http://schemas.microsoft.com/office/drawing/2014/main" id="{92E62160-814F-0AF9-0CCE-67EFD049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53" y="3930312"/>
            <a:ext cx="630238" cy="623887"/>
          </a:xfrm>
          <a:custGeom>
            <a:avLst/>
            <a:gdLst>
              <a:gd name="T0" fmla="*/ 54855343 w 1961"/>
              <a:gd name="T1" fmla="*/ 204273578 h 1940"/>
              <a:gd name="T2" fmla="*/ 54855343 w 1961"/>
              <a:gd name="T3" fmla="*/ 204273578 h 1940"/>
              <a:gd name="T4" fmla="*/ 94781562 w 1961"/>
              <a:gd name="T5" fmla="*/ 204273578 h 1940"/>
              <a:gd name="T6" fmla="*/ 74760307 w 1961"/>
              <a:gd name="T7" fmla="*/ 224157640 h 1940"/>
              <a:gd name="T8" fmla="*/ 54855343 w 1961"/>
              <a:gd name="T9" fmla="*/ 204273578 h 1940"/>
              <a:gd name="T10" fmla="*/ 34950059 w 1961"/>
              <a:gd name="T11" fmla="*/ 194331708 h 1940"/>
              <a:gd name="T12" fmla="*/ 34950059 w 1961"/>
              <a:gd name="T13" fmla="*/ 194331708 h 1940"/>
              <a:gd name="T14" fmla="*/ 114686847 w 1961"/>
              <a:gd name="T15" fmla="*/ 194331708 h 1940"/>
              <a:gd name="T16" fmla="*/ 114686847 w 1961"/>
              <a:gd name="T17" fmla="*/ 171904386 h 1940"/>
              <a:gd name="T18" fmla="*/ 34950059 w 1961"/>
              <a:gd name="T19" fmla="*/ 171904386 h 1940"/>
              <a:gd name="T20" fmla="*/ 34950059 w 1961"/>
              <a:gd name="T21" fmla="*/ 194331708 h 1940"/>
              <a:gd name="T22" fmla="*/ 152066840 w 1961"/>
              <a:gd name="T23" fmla="*/ 97107900 h 1940"/>
              <a:gd name="T24" fmla="*/ 152066840 w 1961"/>
              <a:gd name="T25" fmla="*/ 97107900 h 1940"/>
              <a:gd name="T26" fmla="*/ 112256270 w 1961"/>
              <a:gd name="T27" fmla="*/ 161962195 h 1940"/>
              <a:gd name="T28" fmla="*/ 37380314 w 1961"/>
              <a:gd name="T29" fmla="*/ 161962195 h 1940"/>
              <a:gd name="T30" fmla="*/ 0 w 1961"/>
              <a:gd name="T31" fmla="*/ 97107900 h 1940"/>
              <a:gd name="T32" fmla="*/ 74760307 w 1961"/>
              <a:gd name="T33" fmla="*/ 19884061 h 1940"/>
              <a:gd name="T34" fmla="*/ 152066840 w 1961"/>
              <a:gd name="T35" fmla="*/ 97107900 h 1940"/>
              <a:gd name="T36" fmla="*/ 132161555 w 1961"/>
              <a:gd name="T37" fmla="*/ 97107900 h 1940"/>
              <a:gd name="T38" fmla="*/ 132161555 w 1961"/>
              <a:gd name="T39" fmla="*/ 97107900 h 1940"/>
              <a:gd name="T40" fmla="*/ 74760307 w 1961"/>
              <a:gd name="T41" fmla="*/ 39768122 h 1940"/>
              <a:gd name="T42" fmla="*/ 19905285 w 1961"/>
              <a:gd name="T43" fmla="*/ 97107900 h 1940"/>
              <a:gd name="T44" fmla="*/ 42356474 w 1961"/>
              <a:gd name="T45" fmla="*/ 141962545 h 1940"/>
              <a:gd name="T46" fmla="*/ 107164460 w 1961"/>
              <a:gd name="T47" fmla="*/ 141962545 h 1940"/>
              <a:gd name="T48" fmla="*/ 132161555 w 1961"/>
              <a:gd name="T49" fmla="*/ 97107900 h 1940"/>
              <a:gd name="T50" fmla="*/ 201945701 w 1961"/>
              <a:gd name="T51" fmla="*/ 74680577 h 1940"/>
              <a:gd name="T52" fmla="*/ 201945701 w 1961"/>
              <a:gd name="T53" fmla="*/ 74680577 h 1940"/>
              <a:gd name="T54" fmla="*/ 187016898 w 1961"/>
              <a:gd name="T55" fmla="*/ 82195094 h 1940"/>
              <a:gd name="T56" fmla="*/ 201945701 w 1961"/>
              <a:gd name="T57" fmla="*/ 87166030 h 1940"/>
              <a:gd name="T58" fmla="*/ 206922183 w 1961"/>
              <a:gd name="T59" fmla="*/ 102194744 h 1940"/>
              <a:gd name="T60" fmla="*/ 214444570 w 1961"/>
              <a:gd name="T61" fmla="*/ 87166030 h 1940"/>
              <a:gd name="T62" fmla="*/ 226827467 w 1961"/>
              <a:gd name="T63" fmla="*/ 82195094 h 1940"/>
              <a:gd name="T64" fmla="*/ 214444570 w 1961"/>
              <a:gd name="T65" fmla="*/ 74680577 h 1940"/>
              <a:gd name="T66" fmla="*/ 206922183 w 1961"/>
              <a:gd name="T67" fmla="*/ 59767772 h 1940"/>
              <a:gd name="T68" fmla="*/ 201945701 w 1961"/>
              <a:gd name="T69" fmla="*/ 74680577 h 1940"/>
              <a:gd name="T70" fmla="*/ 176948606 w 1961"/>
              <a:gd name="T71" fmla="*/ 59767772 h 1940"/>
              <a:gd name="T72" fmla="*/ 176948606 w 1961"/>
              <a:gd name="T73" fmla="*/ 59767772 h 1940"/>
              <a:gd name="T74" fmla="*/ 187016898 w 1961"/>
              <a:gd name="T75" fmla="*/ 39768122 h 1940"/>
              <a:gd name="T76" fmla="*/ 206922183 w 1961"/>
              <a:gd name="T77" fmla="*/ 29825931 h 1940"/>
              <a:gd name="T78" fmla="*/ 187016898 w 1961"/>
              <a:gd name="T79" fmla="*/ 19884061 h 1940"/>
              <a:gd name="T80" fmla="*/ 176948606 w 1961"/>
              <a:gd name="T81" fmla="*/ 0 h 1940"/>
              <a:gd name="T82" fmla="*/ 166995964 w 1961"/>
              <a:gd name="T83" fmla="*/ 19884061 h 1940"/>
              <a:gd name="T84" fmla="*/ 147090679 w 1961"/>
              <a:gd name="T85" fmla="*/ 29825931 h 1940"/>
              <a:gd name="T86" fmla="*/ 166995964 w 1961"/>
              <a:gd name="T87" fmla="*/ 39768122 h 1940"/>
              <a:gd name="T88" fmla="*/ 176948606 w 1961"/>
              <a:gd name="T89" fmla="*/ 59767772 h 194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961" h="1940">
                <a:moveTo>
                  <a:pt x="474" y="1767"/>
                </a:moveTo>
                <a:lnTo>
                  <a:pt x="474" y="1767"/>
                </a:lnTo>
                <a:cubicBezTo>
                  <a:pt x="819" y="1767"/>
                  <a:pt x="819" y="1767"/>
                  <a:pt x="819" y="1767"/>
                </a:cubicBezTo>
                <a:cubicBezTo>
                  <a:pt x="819" y="1853"/>
                  <a:pt x="754" y="1939"/>
                  <a:pt x="646" y="1939"/>
                </a:cubicBezTo>
                <a:cubicBezTo>
                  <a:pt x="560" y="1939"/>
                  <a:pt x="474" y="1853"/>
                  <a:pt x="474" y="1767"/>
                </a:cubicBezTo>
                <a:close/>
                <a:moveTo>
                  <a:pt x="302" y="1681"/>
                </a:moveTo>
                <a:lnTo>
                  <a:pt x="302" y="1681"/>
                </a:lnTo>
                <a:cubicBezTo>
                  <a:pt x="991" y="1681"/>
                  <a:pt x="991" y="1681"/>
                  <a:pt x="991" y="1681"/>
                </a:cubicBezTo>
                <a:cubicBezTo>
                  <a:pt x="991" y="1487"/>
                  <a:pt x="991" y="1487"/>
                  <a:pt x="991" y="1487"/>
                </a:cubicBezTo>
                <a:cubicBezTo>
                  <a:pt x="302" y="1487"/>
                  <a:pt x="302" y="1487"/>
                  <a:pt x="302" y="1487"/>
                </a:cubicBezTo>
                <a:lnTo>
                  <a:pt x="302" y="1681"/>
                </a:lnTo>
                <a:close/>
                <a:moveTo>
                  <a:pt x="1314" y="840"/>
                </a:moveTo>
                <a:lnTo>
                  <a:pt x="1314" y="840"/>
                </a:lnTo>
                <a:cubicBezTo>
                  <a:pt x="1314" y="1164"/>
                  <a:pt x="1077" y="1357"/>
                  <a:pt x="970" y="1401"/>
                </a:cubicBezTo>
                <a:cubicBezTo>
                  <a:pt x="323" y="1401"/>
                  <a:pt x="323" y="1401"/>
                  <a:pt x="323" y="1401"/>
                </a:cubicBezTo>
                <a:cubicBezTo>
                  <a:pt x="215" y="1357"/>
                  <a:pt x="0" y="1164"/>
                  <a:pt x="0" y="840"/>
                </a:cubicBezTo>
                <a:cubicBezTo>
                  <a:pt x="0" y="474"/>
                  <a:pt x="280" y="172"/>
                  <a:pt x="646" y="172"/>
                </a:cubicBezTo>
                <a:cubicBezTo>
                  <a:pt x="1012" y="172"/>
                  <a:pt x="1314" y="474"/>
                  <a:pt x="1314" y="840"/>
                </a:cubicBezTo>
                <a:close/>
                <a:moveTo>
                  <a:pt x="1142" y="840"/>
                </a:moveTo>
                <a:lnTo>
                  <a:pt x="1142" y="840"/>
                </a:lnTo>
                <a:cubicBezTo>
                  <a:pt x="1142" y="560"/>
                  <a:pt x="905" y="344"/>
                  <a:pt x="646" y="344"/>
                </a:cubicBezTo>
                <a:cubicBezTo>
                  <a:pt x="388" y="344"/>
                  <a:pt x="172" y="560"/>
                  <a:pt x="172" y="840"/>
                </a:cubicBezTo>
                <a:cubicBezTo>
                  <a:pt x="172" y="1056"/>
                  <a:pt x="302" y="1185"/>
                  <a:pt x="366" y="1228"/>
                </a:cubicBezTo>
                <a:cubicBezTo>
                  <a:pt x="926" y="1228"/>
                  <a:pt x="926" y="1228"/>
                  <a:pt x="926" y="1228"/>
                </a:cubicBezTo>
                <a:cubicBezTo>
                  <a:pt x="991" y="1185"/>
                  <a:pt x="1142" y="1056"/>
                  <a:pt x="1142" y="840"/>
                </a:cubicBezTo>
                <a:close/>
                <a:moveTo>
                  <a:pt x="1745" y="646"/>
                </a:moveTo>
                <a:lnTo>
                  <a:pt x="1745" y="646"/>
                </a:lnTo>
                <a:cubicBezTo>
                  <a:pt x="1616" y="711"/>
                  <a:pt x="1616" y="711"/>
                  <a:pt x="1616" y="711"/>
                </a:cubicBezTo>
                <a:cubicBezTo>
                  <a:pt x="1745" y="754"/>
                  <a:pt x="1745" y="754"/>
                  <a:pt x="1745" y="754"/>
                </a:cubicBezTo>
                <a:cubicBezTo>
                  <a:pt x="1788" y="884"/>
                  <a:pt x="1788" y="884"/>
                  <a:pt x="1788" y="884"/>
                </a:cubicBezTo>
                <a:cubicBezTo>
                  <a:pt x="1853" y="754"/>
                  <a:pt x="1853" y="754"/>
                  <a:pt x="1853" y="754"/>
                </a:cubicBezTo>
                <a:cubicBezTo>
                  <a:pt x="1960" y="711"/>
                  <a:pt x="1960" y="711"/>
                  <a:pt x="1960" y="711"/>
                </a:cubicBezTo>
                <a:cubicBezTo>
                  <a:pt x="1853" y="646"/>
                  <a:pt x="1853" y="646"/>
                  <a:pt x="1853" y="646"/>
                </a:cubicBezTo>
                <a:cubicBezTo>
                  <a:pt x="1788" y="517"/>
                  <a:pt x="1788" y="517"/>
                  <a:pt x="1788" y="517"/>
                </a:cubicBezTo>
                <a:lnTo>
                  <a:pt x="1745" y="646"/>
                </a:lnTo>
                <a:close/>
                <a:moveTo>
                  <a:pt x="1529" y="517"/>
                </a:moveTo>
                <a:lnTo>
                  <a:pt x="1529" y="517"/>
                </a:lnTo>
                <a:cubicBezTo>
                  <a:pt x="1616" y="344"/>
                  <a:pt x="1616" y="344"/>
                  <a:pt x="1616" y="344"/>
                </a:cubicBezTo>
                <a:cubicBezTo>
                  <a:pt x="1788" y="258"/>
                  <a:pt x="1788" y="258"/>
                  <a:pt x="1788" y="258"/>
                </a:cubicBezTo>
                <a:cubicBezTo>
                  <a:pt x="1616" y="172"/>
                  <a:pt x="1616" y="172"/>
                  <a:pt x="1616" y="172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443" y="172"/>
                  <a:pt x="1443" y="172"/>
                  <a:pt x="1443" y="172"/>
                </a:cubicBezTo>
                <a:cubicBezTo>
                  <a:pt x="1271" y="258"/>
                  <a:pt x="1271" y="258"/>
                  <a:pt x="1271" y="258"/>
                </a:cubicBezTo>
                <a:cubicBezTo>
                  <a:pt x="1443" y="344"/>
                  <a:pt x="1443" y="344"/>
                  <a:pt x="1443" y="344"/>
                </a:cubicBezTo>
                <a:lnTo>
                  <a:pt x="1529" y="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70" name="Freeform 60">
            <a:extLst>
              <a:ext uri="{FF2B5EF4-FFF2-40B4-BE49-F238E27FC236}">
                <a16:creationId xmlns="" xmlns:a16="http://schemas.microsoft.com/office/drawing/2014/main" id="{EC2B2575-BFD7-A51C-5594-E4B7CFA7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672" y="4747973"/>
            <a:ext cx="554037" cy="561975"/>
          </a:xfrm>
          <a:custGeom>
            <a:avLst/>
            <a:gdLst>
              <a:gd name="T0" fmla="*/ 78738906 w 1730"/>
              <a:gd name="T1" fmla="*/ 142595620 h 1751"/>
              <a:gd name="T2" fmla="*/ 78738906 w 1730"/>
              <a:gd name="T3" fmla="*/ 142595620 h 1751"/>
              <a:gd name="T4" fmla="*/ 98526033 w 1730"/>
              <a:gd name="T5" fmla="*/ 142595620 h 1751"/>
              <a:gd name="T6" fmla="*/ 98526033 w 1730"/>
              <a:gd name="T7" fmla="*/ 125015527 h 1751"/>
              <a:gd name="T8" fmla="*/ 78738906 w 1730"/>
              <a:gd name="T9" fmla="*/ 125015527 h 1751"/>
              <a:gd name="T10" fmla="*/ 78738906 w 1730"/>
              <a:gd name="T11" fmla="*/ 142595620 h 1751"/>
              <a:gd name="T12" fmla="*/ 89708838 w 1730"/>
              <a:gd name="T13" fmla="*/ 0 h 1751"/>
              <a:gd name="T14" fmla="*/ 89708838 w 1730"/>
              <a:gd name="T15" fmla="*/ 0 h 1751"/>
              <a:gd name="T16" fmla="*/ 0 w 1730"/>
              <a:gd name="T17" fmla="*/ 89957723 h 1751"/>
              <a:gd name="T18" fmla="*/ 89708838 w 1730"/>
              <a:gd name="T19" fmla="*/ 179915446 h 1751"/>
              <a:gd name="T20" fmla="*/ 177264939 w 1730"/>
              <a:gd name="T21" fmla="*/ 89957723 h 1751"/>
              <a:gd name="T22" fmla="*/ 89708838 w 1730"/>
              <a:gd name="T23" fmla="*/ 0 h 1751"/>
              <a:gd name="T24" fmla="*/ 89708838 w 1730"/>
              <a:gd name="T25" fmla="*/ 160176034 h 1751"/>
              <a:gd name="T26" fmla="*/ 89708838 w 1730"/>
              <a:gd name="T27" fmla="*/ 160176034 h 1751"/>
              <a:gd name="T28" fmla="*/ 17531588 w 1730"/>
              <a:gd name="T29" fmla="*/ 89957723 h 1751"/>
              <a:gd name="T30" fmla="*/ 89708838 w 1730"/>
              <a:gd name="T31" fmla="*/ 17580414 h 1751"/>
              <a:gd name="T32" fmla="*/ 159733351 w 1730"/>
              <a:gd name="T33" fmla="*/ 89957723 h 1751"/>
              <a:gd name="T34" fmla="*/ 89708838 w 1730"/>
              <a:gd name="T35" fmla="*/ 160176034 h 1751"/>
              <a:gd name="T36" fmla="*/ 89708838 w 1730"/>
              <a:gd name="T37" fmla="*/ 35057804 h 1751"/>
              <a:gd name="T38" fmla="*/ 89708838 w 1730"/>
              <a:gd name="T39" fmla="*/ 35057804 h 1751"/>
              <a:gd name="T40" fmla="*/ 52595085 w 1730"/>
              <a:gd name="T41" fmla="*/ 72377309 h 1751"/>
              <a:gd name="T42" fmla="*/ 70024192 w 1730"/>
              <a:gd name="T43" fmla="*/ 72377309 h 1751"/>
              <a:gd name="T44" fmla="*/ 89708838 w 1730"/>
              <a:gd name="T45" fmla="*/ 52638218 h 1751"/>
              <a:gd name="T46" fmla="*/ 107240747 w 1730"/>
              <a:gd name="T47" fmla="*/ 72377309 h 1751"/>
              <a:gd name="T48" fmla="*/ 78738906 w 1730"/>
              <a:gd name="T49" fmla="*/ 116276832 h 1751"/>
              <a:gd name="T50" fmla="*/ 98526033 w 1730"/>
              <a:gd name="T51" fmla="*/ 116276832 h 1751"/>
              <a:gd name="T52" fmla="*/ 124772335 w 1730"/>
              <a:gd name="T53" fmla="*/ 72377309 h 1751"/>
              <a:gd name="T54" fmla="*/ 89708838 w 1730"/>
              <a:gd name="T55" fmla="*/ 35057804 h 175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30" h="1751">
                <a:moveTo>
                  <a:pt x="768" y="1387"/>
                </a:moveTo>
                <a:lnTo>
                  <a:pt x="768" y="1387"/>
                </a:lnTo>
                <a:cubicBezTo>
                  <a:pt x="961" y="1387"/>
                  <a:pt x="961" y="1387"/>
                  <a:pt x="961" y="1387"/>
                </a:cubicBezTo>
                <a:cubicBezTo>
                  <a:pt x="961" y="1216"/>
                  <a:pt x="961" y="1216"/>
                  <a:pt x="961" y="1216"/>
                </a:cubicBezTo>
                <a:cubicBezTo>
                  <a:pt x="768" y="1216"/>
                  <a:pt x="768" y="1216"/>
                  <a:pt x="768" y="1216"/>
                </a:cubicBezTo>
                <a:lnTo>
                  <a:pt x="768" y="1387"/>
                </a:lnTo>
                <a:close/>
                <a:moveTo>
                  <a:pt x="875" y="0"/>
                </a:moveTo>
                <a:lnTo>
                  <a:pt x="875" y="0"/>
                </a:lnTo>
                <a:cubicBezTo>
                  <a:pt x="384" y="0"/>
                  <a:pt x="0" y="384"/>
                  <a:pt x="0" y="875"/>
                </a:cubicBezTo>
                <a:cubicBezTo>
                  <a:pt x="0" y="1345"/>
                  <a:pt x="384" y="1750"/>
                  <a:pt x="875" y="1750"/>
                </a:cubicBezTo>
                <a:cubicBezTo>
                  <a:pt x="1344" y="1750"/>
                  <a:pt x="1729" y="1345"/>
                  <a:pt x="1729" y="875"/>
                </a:cubicBezTo>
                <a:cubicBezTo>
                  <a:pt x="1729" y="384"/>
                  <a:pt x="1344" y="0"/>
                  <a:pt x="875" y="0"/>
                </a:cubicBezTo>
                <a:close/>
                <a:moveTo>
                  <a:pt x="875" y="1558"/>
                </a:moveTo>
                <a:lnTo>
                  <a:pt x="875" y="1558"/>
                </a:lnTo>
                <a:cubicBezTo>
                  <a:pt x="491" y="1558"/>
                  <a:pt x="171" y="1259"/>
                  <a:pt x="171" y="875"/>
                </a:cubicBezTo>
                <a:cubicBezTo>
                  <a:pt x="171" y="491"/>
                  <a:pt x="491" y="171"/>
                  <a:pt x="875" y="171"/>
                </a:cubicBezTo>
                <a:cubicBezTo>
                  <a:pt x="1259" y="171"/>
                  <a:pt x="1558" y="491"/>
                  <a:pt x="1558" y="875"/>
                </a:cubicBezTo>
                <a:cubicBezTo>
                  <a:pt x="1558" y="1259"/>
                  <a:pt x="1259" y="1558"/>
                  <a:pt x="875" y="1558"/>
                </a:cubicBezTo>
                <a:close/>
                <a:moveTo>
                  <a:pt x="875" y="341"/>
                </a:moveTo>
                <a:lnTo>
                  <a:pt x="875" y="341"/>
                </a:lnTo>
                <a:cubicBezTo>
                  <a:pt x="683" y="341"/>
                  <a:pt x="513" y="512"/>
                  <a:pt x="513" y="704"/>
                </a:cubicBezTo>
                <a:cubicBezTo>
                  <a:pt x="683" y="704"/>
                  <a:pt x="683" y="704"/>
                  <a:pt x="683" y="704"/>
                </a:cubicBezTo>
                <a:cubicBezTo>
                  <a:pt x="683" y="598"/>
                  <a:pt x="768" y="512"/>
                  <a:pt x="875" y="512"/>
                </a:cubicBezTo>
                <a:cubicBezTo>
                  <a:pt x="961" y="512"/>
                  <a:pt x="1046" y="598"/>
                  <a:pt x="1046" y="704"/>
                </a:cubicBezTo>
                <a:cubicBezTo>
                  <a:pt x="1046" y="875"/>
                  <a:pt x="768" y="854"/>
                  <a:pt x="768" y="1131"/>
                </a:cubicBezTo>
                <a:cubicBezTo>
                  <a:pt x="961" y="1131"/>
                  <a:pt x="961" y="1131"/>
                  <a:pt x="961" y="1131"/>
                </a:cubicBezTo>
                <a:cubicBezTo>
                  <a:pt x="961" y="939"/>
                  <a:pt x="1217" y="918"/>
                  <a:pt x="1217" y="704"/>
                </a:cubicBezTo>
                <a:cubicBezTo>
                  <a:pt x="1217" y="512"/>
                  <a:pt x="1067" y="341"/>
                  <a:pt x="875" y="341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71" name="Freeform 60">
            <a:extLst>
              <a:ext uri="{FF2B5EF4-FFF2-40B4-BE49-F238E27FC236}">
                <a16:creationId xmlns="" xmlns:a16="http://schemas.microsoft.com/office/drawing/2014/main" id="{EC2B2575-BFD7-A51C-5594-E4B7CFA7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838" y="4637310"/>
            <a:ext cx="554037" cy="561975"/>
          </a:xfrm>
          <a:custGeom>
            <a:avLst/>
            <a:gdLst>
              <a:gd name="T0" fmla="*/ 78738906 w 1730"/>
              <a:gd name="T1" fmla="*/ 142595620 h 1751"/>
              <a:gd name="T2" fmla="*/ 78738906 w 1730"/>
              <a:gd name="T3" fmla="*/ 142595620 h 1751"/>
              <a:gd name="T4" fmla="*/ 98526033 w 1730"/>
              <a:gd name="T5" fmla="*/ 142595620 h 1751"/>
              <a:gd name="T6" fmla="*/ 98526033 w 1730"/>
              <a:gd name="T7" fmla="*/ 125015527 h 1751"/>
              <a:gd name="T8" fmla="*/ 78738906 w 1730"/>
              <a:gd name="T9" fmla="*/ 125015527 h 1751"/>
              <a:gd name="T10" fmla="*/ 78738906 w 1730"/>
              <a:gd name="T11" fmla="*/ 142595620 h 1751"/>
              <a:gd name="T12" fmla="*/ 89708838 w 1730"/>
              <a:gd name="T13" fmla="*/ 0 h 1751"/>
              <a:gd name="T14" fmla="*/ 89708838 w 1730"/>
              <a:gd name="T15" fmla="*/ 0 h 1751"/>
              <a:gd name="T16" fmla="*/ 0 w 1730"/>
              <a:gd name="T17" fmla="*/ 89957723 h 1751"/>
              <a:gd name="T18" fmla="*/ 89708838 w 1730"/>
              <a:gd name="T19" fmla="*/ 179915446 h 1751"/>
              <a:gd name="T20" fmla="*/ 177264939 w 1730"/>
              <a:gd name="T21" fmla="*/ 89957723 h 1751"/>
              <a:gd name="T22" fmla="*/ 89708838 w 1730"/>
              <a:gd name="T23" fmla="*/ 0 h 1751"/>
              <a:gd name="T24" fmla="*/ 89708838 w 1730"/>
              <a:gd name="T25" fmla="*/ 160176034 h 1751"/>
              <a:gd name="T26" fmla="*/ 89708838 w 1730"/>
              <a:gd name="T27" fmla="*/ 160176034 h 1751"/>
              <a:gd name="T28" fmla="*/ 17531588 w 1730"/>
              <a:gd name="T29" fmla="*/ 89957723 h 1751"/>
              <a:gd name="T30" fmla="*/ 89708838 w 1730"/>
              <a:gd name="T31" fmla="*/ 17580414 h 1751"/>
              <a:gd name="T32" fmla="*/ 159733351 w 1730"/>
              <a:gd name="T33" fmla="*/ 89957723 h 1751"/>
              <a:gd name="T34" fmla="*/ 89708838 w 1730"/>
              <a:gd name="T35" fmla="*/ 160176034 h 1751"/>
              <a:gd name="T36" fmla="*/ 89708838 w 1730"/>
              <a:gd name="T37" fmla="*/ 35057804 h 1751"/>
              <a:gd name="T38" fmla="*/ 89708838 w 1730"/>
              <a:gd name="T39" fmla="*/ 35057804 h 1751"/>
              <a:gd name="T40" fmla="*/ 52595085 w 1730"/>
              <a:gd name="T41" fmla="*/ 72377309 h 1751"/>
              <a:gd name="T42" fmla="*/ 70024192 w 1730"/>
              <a:gd name="T43" fmla="*/ 72377309 h 1751"/>
              <a:gd name="T44" fmla="*/ 89708838 w 1730"/>
              <a:gd name="T45" fmla="*/ 52638218 h 1751"/>
              <a:gd name="T46" fmla="*/ 107240747 w 1730"/>
              <a:gd name="T47" fmla="*/ 72377309 h 1751"/>
              <a:gd name="T48" fmla="*/ 78738906 w 1730"/>
              <a:gd name="T49" fmla="*/ 116276832 h 1751"/>
              <a:gd name="T50" fmla="*/ 98526033 w 1730"/>
              <a:gd name="T51" fmla="*/ 116276832 h 1751"/>
              <a:gd name="T52" fmla="*/ 124772335 w 1730"/>
              <a:gd name="T53" fmla="*/ 72377309 h 1751"/>
              <a:gd name="T54" fmla="*/ 89708838 w 1730"/>
              <a:gd name="T55" fmla="*/ 35057804 h 175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30" h="1751">
                <a:moveTo>
                  <a:pt x="768" y="1387"/>
                </a:moveTo>
                <a:lnTo>
                  <a:pt x="768" y="1387"/>
                </a:lnTo>
                <a:cubicBezTo>
                  <a:pt x="961" y="1387"/>
                  <a:pt x="961" y="1387"/>
                  <a:pt x="961" y="1387"/>
                </a:cubicBezTo>
                <a:cubicBezTo>
                  <a:pt x="961" y="1216"/>
                  <a:pt x="961" y="1216"/>
                  <a:pt x="961" y="1216"/>
                </a:cubicBezTo>
                <a:cubicBezTo>
                  <a:pt x="768" y="1216"/>
                  <a:pt x="768" y="1216"/>
                  <a:pt x="768" y="1216"/>
                </a:cubicBezTo>
                <a:lnTo>
                  <a:pt x="768" y="1387"/>
                </a:lnTo>
                <a:close/>
                <a:moveTo>
                  <a:pt x="875" y="0"/>
                </a:moveTo>
                <a:lnTo>
                  <a:pt x="875" y="0"/>
                </a:lnTo>
                <a:cubicBezTo>
                  <a:pt x="384" y="0"/>
                  <a:pt x="0" y="384"/>
                  <a:pt x="0" y="875"/>
                </a:cubicBezTo>
                <a:cubicBezTo>
                  <a:pt x="0" y="1345"/>
                  <a:pt x="384" y="1750"/>
                  <a:pt x="875" y="1750"/>
                </a:cubicBezTo>
                <a:cubicBezTo>
                  <a:pt x="1344" y="1750"/>
                  <a:pt x="1729" y="1345"/>
                  <a:pt x="1729" y="875"/>
                </a:cubicBezTo>
                <a:cubicBezTo>
                  <a:pt x="1729" y="384"/>
                  <a:pt x="1344" y="0"/>
                  <a:pt x="875" y="0"/>
                </a:cubicBezTo>
                <a:close/>
                <a:moveTo>
                  <a:pt x="875" y="1558"/>
                </a:moveTo>
                <a:lnTo>
                  <a:pt x="875" y="1558"/>
                </a:lnTo>
                <a:cubicBezTo>
                  <a:pt x="491" y="1558"/>
                  <a:pt x="171" y="1259"/>
                  <a:pt x="171" y="875"/>
                </a:cubicBezTo>
                <a:cubicBezTo>
                  <a:pt x="171" y="491"/>
                  <a:pt x="491" y="171"/>
                  <a:pt x="875" y="171"/>
                </a:cubicBezTo>
                <a:cubicBezTo>
                  <a:pt x="1259" y="171"/>
                  <a:pt x="1558" y="491"/>
                  <a:pt x="1558" y="875"/>
                </a:cubicBezTo>
                <a:cubicBezTo>
                  <a:pt x="1558" y="1259"/>
                  <a:pt x="1259" y="1558"/>
                  <a:pt x="875" y="1558"/>
                </a:cubicBezTo>
                <a:close/>
                <a:moveTo>
                  <a:pt x="875" y="341"/>
                </a:moveTo>
                <a:lnTo>
                  <a:pt x="875" y="341"/>
                </a:lnTo>
                <a:cubicBezTo>
                  <a:pt x="683" y="341"/>
                  <a:pt x="513" y="512"/>
                  <a:pt x="513" y="704"/>
                </a:cubicBezTo>
                <a:cubicBezTo>
                  <a:pt x="683" y="704"/>
                  <a:pt x="683" y="704"/>
                  <a:pt x="683" y="704"/>
                </a:cubicBezTo>
                <a:cubicBezTo>
                  <a:pt x="683" y="598"/>
                  <a:pt x="768" y="512"/>
                  <a:pt x="875" y="512"/>
                </a:cubicBezTo>
                <a:cubicBezTo>
                  <a:pt x="961" y="512"/>
                  <a:pt x="1046" y="598"/>
                  <a:pt x="1046" y="704"/>
                </a:cubicBezTo>
                <a:cubicBezTo>
                  <a:pt x="1046" y="875"/>
                  <a:pt x="768" y="854"/>
                  <a:pt x="768" y="1131"/>
                </a:cubicBezTo>
                <a:cubicBezTo>
                  <a:pt x="961" y="1131"/>
                  <a:pt x="961" y="1131"/>
                  <a:pt x="961" y="1131"/>
                </a:cubicBezTo>
                <a:cubicBezTo>
                  <a:pt x="961" y="939"/>
                  <a:pt x="1217" y="918"/>
                  <a:pt x="1217" y="704"/>
                </a:cubicBezTo>
                <a:cubicBezTo>
                  <a:pt x="1217" y="512"/>
                  <a:pt x="1067" y="341"/>
                  <a:pt x="875" y="341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 dirty="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7F7726A6-9714-E397-436A-F071A977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00" y="2602886"/>
            <a:ext cx="452437" cy="442913"/>
          </a:xfrm>
          <a:custGeom>
            <a:avLst/>
            <a:gdLst>
              <a:gd name="T0" fmla="*/ 0 w 1407"/>
              <a:gd name="T1" fmla="*/ 0 h 1384"/>
              <a:gd name="T2" fmla="*/ 0 w 1407"/>
              <a:gd name="T3" fmla="*/ 0 h 1384"/>
              <a:gd name="T4" fmla="*/ 0 w 1407"/>
              <a:gd name="T5" fmla="*/ 2147483646 h 1384"/>
              <a:gd name="T6" fmla="*/ 2147483646 w 1407"/>
              <a:gd name="T7" fmla="*/ 0 h 1384"/>
              <a:gd name="T8" fmla="*/ 0 w 1407"/>
              <a:gd name="T9" fmla="*/ 0 h 1384"/>
              <a:gd name="T10" fmla="*/ 2147483646 w 1407"/>
              <a:gd name="T11" fmla="*/ 0 h 1384"/>
              <a:gd name="T12" fmla="*/ 2147483646 w 1407"/>
              <a:gd name="T13" fmla="*/ 0 h 1384"/>
              <a:gd name="T14" fmla="*/ 2147483646 w 1407"/>
              <a:gd name="T15" fmla="*/ 2147483646 h 1384"/>
              <a:gd name="T16" fmla="*/ 2147483646 w 1407"/>
              <a:gd name="T17" fmla="*/ 0 h 1384"/>
              <a:gd name="T18" fmla="*/ 2147483646 w 1407"/>
              <a:gd name="T19" fmla="*/ 0 h 1384"/>
              <a:gd name="T20" fmla="*/ 2147483646 w 1407"/>
              <a:gd name="T21" fmla="*/ 2147483646 h 1384"/>
              <a:gd name="T22" fmla="*/ 2147483646 w 1407"/>
              <a:gd name="T23" fmla="*/ 2147483646 h 1384"/>
              <a:gd name="T24" fmla="*/ 2147483646 w 1407"/>
              <a:gd name="T25" fmla="*/ 2147483646 h 1384"/>
              <a:gd name="T26" fmla="*/ 2147483646 w 1407"/>
              <a:gd name="T27" fmla="*/ 2147483646 h 1384"/>
              <a:gd name="T28" fmla="*/ 2147483646 w 1407"/>
              <a:gd name="T29" fmla="*/ 2147483646 h 1384"/>
              <a:gd name="T30" fmla="*/ 0 w 1407"/>
              <a:gd name="T31" fmla="*/ 2147483646 h 1384"/>
              <a:gd name="T32" fmla="*/ 0 w 1407"/>
              <a:gd name="T33" fmla="*/ 2147483646 h 1384"/>
              <a:gd name="T34" fmla="*/ 2147483646 w 1407"/>
              <a:gd name="T35" fmla="*/ 2147483646 h 1384"/>
              <a:gd name="T36" fmla="*/ 0 w 1407"/>
              <a:gd name="T37" fmla="*/ 2147483646 h 1384"/>
              <a:gd name="T38" fmla="*/ 0 w 1407"/>
              <a:gd name="T39" fmla="*/ 2147483646 h 1384"/>
              <a:gd name="T40" fmla="*/ 2147483646 w 1407"/>
              <a:gd name="T41" fmla="*/ 2147483646 h 1384"/>
              <a:gd name="T42" fmla="*/ 2147483646 w 1407"/>
              <a:gd name="T43" fmla="*/ 2147483646 h 1384"/>
              <a:gd name="T44" fmla="*/ 2147483646 w 1407"/>
              <a:gd name="T45" fmla="*/ 2147483646 h 1384"/>
              <a:gd name="T46" fmla="*/ 2147483646 w 1407"/>
              <a:gd name="T47" fmla="*/ 2147483646 h 1384"/>
              <a:gd name="T48" fmla="*/ 2147483646 w 1407"/>
              <a:gd name="T49" fmla="*/ 2147483646 h 1384"/>
              <a:gd name="T50" fmla="*/ 2147483646 w 1407"/>
              <a:gd name="T51" fmla="*/ 2147483646 h 1384"/>
              <a:gd name="T52" fmla="*/ 2147483646 w 1407"/>
              <a:gd name="T53" fmla="*/ 2147483646 h 1384"/>
              <a:gd name="T54" fmla="*/ 2147483646 w 1407"/>
              <a:gd name="T55" fmla="*/ 2147483646 h 1384"/>
              <a:gd name="T56" fmla="*/ 2147483646 w 1407"/>
              <a:gd name="T57" fmla="*/ 2147483646 h 1384"/>
              <a:gd name="T58" fmla="*/ 2147483646 w 1407"/>
              <a:gd name="T59" fmla="*/ 2147483646 h 1384"/>
              <a:gd name="T60" fmla="*/ 2147483646 w 1407"/>
              <a:gd name="T61" fmla="*/ 2147483646 h 1384"/>
              <a:gd name="T62" fmla="*/ 2147483646 w 1407"/>
              <a:gd name="T63" fmla="*/ 2147483646 h 138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07" h="1384">
                <a:moveTo>
                  <a:pt x="0" y="0"/>
                </a:moveTo>
                <a:lnTo>
                  <a:pt x="0" y="0"/>
                </a:lnTo>
                <a:cubicBezTo>
                  <a:pt x="0" y="341"/>
                  <a:pt x="0" y="341"/>
                  <a:pt x="0" y="341"/>
                </a:cubicBezTo>
                <a:cubicBezTo>
                  <a:pt x="363" y="0"/>
                  <a:pt x="363" y="0"/>
                  <a:pt x="363" y="0"/>
                </a:cubicBezTo>
                <a:lnTo>
                  <a:pt x="0" y="0"/>
                </a:lnTo>
                <a:close/>
                <a:moveTo>
                  <a:pt x="1044" y="0"/>
                </a:moveTo>
                <a:lnTo>
                  <a:pt x="1044" y="0"/>
                </a:lnTo>
                <a:cubicBezTo>
                  <a:pt x="1406" y="341"/>
                  <a:pt x="1406" y="341"/>
                  <a:pt x="1406" y="341"/>
                </a:cubicBezTo>
                <a:cubicBezTo>
                  <a:pt x="1406" y="0"/>
                  <a:pt x="1406" y="0"/>
                  <a:pt x="1406" y="0"/>
                </a:cubicBezTo>
                <a:lnTo>
                  <a:pt x="1044" y="0"/>
                </a:lnTo>
                <a:close/>
                <a:moveTo>
                  <a:pt x="1406" y="1383"/>
                </a:moveTo>
                <a:lnTo>
                  <a:pt x="1406" y="1383"/>
                </a:lnTo>
                <a:cubicBezTo>
                  <a:pt x="1406" y="1043"/>
                  <a:pt x="1406" y="1043"/>
                  <a:pt x="1406" y="1043"/>
                </a:cubicBezTo>
                <a:cubicBezTo>
                  <a:pt x="1044" y="1383"/>
                  <a:pt x="1044" y="1383"/>
                  <a:pt x="1044" y="1383"/>
                </a:cubicBezTo>
                <a:lnTo>
                  <a:pt x="1406" y="1383"/>
                </a:lnTo>
                <a:close/>
                <a:moveTo>
                  <a:pt x="0" y="1383"/>
                </a:moveTo>
                <a:lnTo>
                  <a:pt x="0" y="1383"/>
                </a:lnTo>
                <a:cubicBezTo>
                  <a:pt x="363" y="1383"/>
                  <a:pt x="363" y="1383"/>
                  <a:pt x="363" y="1383"/>
                </a:cubicBezTo>
                <a:cubicBezTo>
                  <a:pt x="0" y="1043"/>
                  <a:pt x="0" y="1043"/>
                  <a:pt x="0" y="1043"/>
                </a:cubicBezTo>
                <a:lnTo>
                  <a:pt x="0" y="1383"/>
                </a:lnTo>
                <a:close/>
                <a:moveTo>
                  <a:pt x="1320" y="681"/>
                </a:moveTo>
                <a:lnTo>
                  <a:pt x="1320" y="681"/>
                </a:lnTo>
                <a:cubicBezTo>
                  <a:pt x="1320" y="362"/>
                  <a:pt x="1044" y="85"/>
                  <a:pt x="703" y="85"/>
                </a:cubicBezTo>
                <a:cubicBezTo>
                  <a:pt x="363" y="85"/>
                  <a:pt x="86" y="362"/>
                  <a:pt x="86" y="681"/>
                </a:cubicBezTo>
                <a:cubicBezTo>
                  <a:pt x="86" y="1022"/>
                  <a:pt x="363" y="1298"/>
                  <a:pt x="703" y="1298"/>
                </a:cubicBezTo>
                <a:cubicBezTo>
                  <a:pt x="1044" y="1298"/>
                  <a:pt x="1320" y="1022"/>
                  <a:pt x="1320" y="681"/>
                </a:cubicBezTo>
                <a:close/>
                <a:moveTo>
                  <a:pt x="703" y="1128"/>
                </a:moveTo>
                <a:lnTo>
                  <a:pt x="703" y="1128"/>
                </a:lnTo>
                <a:cubicBezTo>
                  <a:pt x="469" y="1128"/>
                  <a:pt x="278" y="937"/>
                  <a:pt x="278" y="681"/>
                </a:cubicBezTo>
                <a:cubicBezTo>
                  <a:pt x="278" y="447"/>
                  <a:pt x="469" y="256"/>
                  <a:pt x="703" y="256"/>
                </a:cubicBezTo>
                <a:cubicBezTo>
                  <a:pt x="937" y="256"/>
                  <a:pt x="1129" y="447"/>
                  <a:pt x="1129" y="681"/>
                </a:cubicBezTo>
                <a:cubicBezTo>
                  <a:pt x="1129" y="937"/>
                  <a:pt x="937" y="1128"/>
                  <a:pt x="703" y="1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73" name="Freeform 32">
            <a:extLst>
              <a:ext uri="{FF2B5EF4-FFF2-40B4-BE49-F238E27FC236}">
                <a16:creationId xmlns="" xmlns:a16="http://schemas.microsoft.com/office/drawing/2014/main" id="{7F7726A6-9714-E397-436A-F071A977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065" y="5150814"/>
            <a:ext cx="452437" cy="442913"/>
          </a:xfrm>
          <a:custGeom>
            <a:avLst/>
            <a:gdLst>
              <a:gd name="T0" fmla="*/ 0 w 1407"/>
              <a:gd name="T1" fmla="*/ 0 h 1384"/>
              <a:gd name="T2" fmla="*/ 0 w 1407"/>
              <a:gd name="T3" fmla="*/ 0 h 1384"/>
              <a:gd name="T4" fmla="*/ 0 w 1407"/>
              <a:gd name="T5" fmla="*/ 2147483646 h 1384"/>
              <a:gd name="T6" fmla="*/ 2147483646 w 1407"/>
              <a:gd name="T7" fmla="*/ 0 h 1384"/>
              <a:gd name="T8" fmla="*/ 0 w 1407"/>
              <a:gd name="T9" fmla="*/ 0 h 1384"/>
              <a:gd name="T10" fmla="*/ 2147483646 w 1407"/>
              <a:gd name="T11" fmla="*/ 0 h 1384"/>
              <a:gd name="T12" fmla="*/ 2147483646 w 1407"/>
              <a:gd name="T13" fmla="*/ 0 h 1384"/>
              <a:gd name="T14" fmla="*/ 2147483646 w 1407"/>
              <a:gd name="T15" fmla="*/ 2147483646 h 1384"/>
              <a:gd name="T16" fmla="*/ 2147483646 w 1407"/>
              <a:gd name="T17" fmla="*/ 0 h 1384"/>
              <a:gd name="T18" fmla="*/ 2147483646 w 1407"/>
              <a:gd name="T19" fmla="*/ 0 h 1384"/>
              <a:gd name="T20" fmla="*/ 2147483646 w 1407"/>
              <a:gd name="T21" fmla="*/ 2147483646 h 1384"/>
              <a:gd name="T22" fmla="*/ 2147483646 w 1407"/>
              <a:gd name="T23" fmla="*/ 2147483646 h 1384"/>
              <a:gd name="T24" fmla="*/ 2147483646 w 1407"/>
              <a:gd name="T25" fmla="*/ 2147483646 h 1384"/>
              <a:gd name="T26" fmla="*/ 2147483646 w 1407"/>
              <a:gd name="T27" fmla="*/ 2147483646 h 1384"/>
              <a:gd name="T28" fmla="*/ 2147483646 w 1407"/>
              <a:gd name="T29" fmla="*/ 2147483646 h 1384"/>
              <a:gd name="T30" fmla="*/ 0 w 1407"/>
              <a:gd name="T31" fmla="*/ 2147483646 h 1384"/>
              <a:gd name="T32" fmla="*/ 0 w 1407"/>
              <a:gd name="T33" fmla="*/ 2147483646 h 1384"/>
              <a:gd name="T34" fmla="*/ 2147483646 w 1407"/>
              <a:gd name="T35" fmla="*/ 2147483646 h 1384"/>
              <a:gd name="T36" fmla="*/ 0 w 1407"/>
              <a:gd name="T37" fmla="*/ 2147483646 h 1384"/>
              <a:gd name="T38" fmla="*/ 0 w 1407"/>
              <a:gd name="T39" fmla="*/ 2147483646 h 1384"/>
              <a:gd name="T40" fmla="*/ 2147483646 w 1407"/>
              <a:gd name="T41" fmla="*/ 2147483646 h 1384"/>
              <a:gd name="T42" fmla="*/ 2147483646 w 1407"/>
              <a:gd name="T43" fmla="*/ 2147483646 h 1384"/>
              <a:gd name="T44" fmla="*/ 2147483646 w 1407"/>
              <a:gd name="T45" fmla="*/ 2147483646 h 1384"/>
              <a:gd name="T46" fmla="*/ 2147483646 w 1407"/>
              <a:gd name="T47" fmla="*/ 2147483646 h 1384"/>
              <a:gd name="T48" fmla="*/ 2147483646 w 1407"/>
              <a:gd name="T49" fmla="*/ 2147483646 h 1384"/>
              <a:gd name="T50" fmla="*/ 2147483646 w 1407"/>
              <a:gd name="T51" fmla="*/ 2147483646 h 1384"/>
              <a:gd name="T52" fmla="*/ 2147483646 w 1407"/>
              <a:gd name="T53" fmla="*/ 2147483646 h 1384"/>
              <a:gd name="T54" fmla="*/ 2147483646 w 1407"/>
              <a:gd name="T55" fmla="*/ 2147483646 h 1384"/>
              <a:gd name="T56" fmla="*/ 2147483646 w 1407"/>
              <a:gd name="T57" fmla="*/ 2147483646 h 1384"/>
              <a:gd name="T58" fmla="*/ 2147483646 w 1407"/>
              <a:gd name="T59" fmla="*/ 2147483646 h 1384"/>
              <a:gd name="T60" fmla="*/ 2147483646 w 1407"/>
              <a:gd name="T61" fmla="*/ 2147483646 h 1384"/>
              <a:gd name="T62" fmla="*/ 2147483646 w 1407"/>
              <a:gd name="T63" fmla="*/ 2147483646 h 138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07" h="1384">
                <a:moveTo>
                  <a:pt x="0" y="0"/>
                </a:moveTo>
                <a:lnTo>
                  <a:pt x="0" y="0"/>
                </a:lnTo>
                <a:cubicBezTo>
                  <a:pt x="0" y="341"/>
                  <a:pt x="0" y="341"/>
                  <a:pt x="0" y="341"/>
                </a:cubicBezTo>
                <a:cubicBezTo>
                  <a:pt x="363" y="0"/>
                  <a:pt x="363" y="0"/>
                  <a:pt x="363" y="0"/>
                </a:cubicBezTo>
                <a:lnTo>
                  <a:pt x="0" y="0"/>
                </a:lnTo>
                <a:close/>
                <a:moveTo>
                  <a:pt x="1044" y="0"/>
                </a:moveTo>
                <a:lnTo>
                  <a:pt x="1044" y="0"/>
                </a:lnTo>
                <a:cubicBezTo>
                  <a:pt x="1406" y="341"/>
                  <a:pt x="1406" y="341"/>
                  <a:pt x="1406" y="341"/>
                </a:cubicBezTo>
                <a:cubicBezTo>
                  <a:pt x="1406" y="0"/>
                  <a:pt x="1406" y="0"/>
                  <a:pt x="1406" y="0"/>
                </a:cubicBezTo>
                <a:lnTo>
                  <a:pt x="1044" y="0"/>
                </a:lnTo>
                <a:close/>
                <a:moveTo>
                  <a:pt x="1406" y="1383"/>
                </a:moveTo>
                <a:lnTo>
                  <a:pt x="1406" y="1383"/>
                </a:lnTo>
                <a:cubicBezTo>
                  <a:pt x="1406" y="1043"/>
                  <a:pt x="1406" y="1043"/>
                  <a:pt x="1406" y="1043"/>
                </a:cubicBezTo>
                <a:cubicBezTo>
                  <a:pt x="1044" y="1383"/>
                  <a:pt x="1044" y="1383"/>
                  <a:pt x="1044" y="1383"/>
                </a:cubicBezTo>
                <a:lnTo>
                  <a:pt x="1406" y="1383"/>
                </a:lnTo>
                <a:close/>
                <a:moveTo>
                  <a:pt x="0" y="1383"/>
                </a:moveTo>
                <a:lnTo>
                  <a:pt x="0" y="1383"/>
                </a:lnTo>
                <a:cubicBezTo>
                  <a:pt x="363" y="1383"/>
                  <a:pt x="363" y="1383"/>
                  <a:pt x="363" y="1383"/>
                </a:cubicBezTo>
                <a:cubicBezTo>
                  <a:pt x="0" y="1043"/>
                  <a:pt x="0" y="1043"/>
                  <a:pt x="0" y="1043"/>
                </a:cubicBezTo>
                <a:lnTo>
                  <a:pt x="0" y="1383"/>
                </a:lnTo>
                <a:close/>
                <a:moveTo>
                  <a:pt x="1320" y="681"/>
                </a:moveTo>
                <a:lnTo>
                  <a:pt x="1320" y="681"/>
                </a:lnTo>
                <a:cubicBezTo>
                  <a:pt x="1320" y="362"/>
                  <a:pt x="1044" y="85"/>
                  <a:pt x="703" y="85"/>
                </a:cubicBezTo>
                <a:cubicBezTo>
                  <a:pt x="363" y="85"/>
                  <a:pt x="86" y="362"/>
                  <a:pt x="86" y="681"/>
                </a:cubicBezTo>
                <a:cubicBezTo>
                  <a:pt x="86" y="1022"/>
                  <a:pt x="363" y="1298"/>
                  <a:pt x="703" y="1298"/>
                </a:cubicBezTo>
                <a:cubicBezTo>
                  <a:pt x="1044" y="1298"/>
                  <a:pt x="1320" y="1022"/>
                  <a:pt x="1320" y="681"/>
                </a:cubicBezTo>
                <a:close/>
                <a:moveTo>
                  <a:pt x="703" y="1128"/>
                </a:moveTo>
                <a:lnTo>
                  <a:pt x="703" y="1128"/>
                </a:lnTo>
                <a:cubicBezTo>
                  <a:pt x="469" y="1128"/>
                  <a:pt x="278" y="937"/>
                  <a:pt x="278" y="681"/>
                </a:cubicBezTo>
                <a:cubicBezTo>
                  <a:pt x="278" y="447"/>
                  <a:pt x="469" y="256"/>
                  <a:pt x="703" y="256"/>
                </a:cubicBezTo>
                <a:cubicBezTo>
                  <a:pt x="937" y="256"/>
                  <a:pt x="1129" y="447"/>
                  <a:pt x="1129" y="681"/>
                </a:cubicBezTo>
                <a:cubicBezTo>
                  <a:pt x="1129" y="937"/>
                  <a:pt x="937" y="1128"/>
                  <a:pt x="703" y="1128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4421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1524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399" y="139871"/>
            <a:ext cx="6108700" cy="1198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solidFill>
                  <a:schemeClr val="bg1"/>
                </a:solidFill>
              </a:rPr>
              <a:t>The Prioritization skills </a:t>
            </a:r>
            <a:r>
              <a:rPr lang="en-US" sz="4300" b="1" dirty="0" smtClean="0">
                <a:solidFill>
                  <a:schemeClr val="bg1"/>
                </a:solidFill>
              </a:rPr>
              <a:t>(Eisenhower Matrix)</a:t>
            </a:r>
            <a:endParaRPr lang="en-US" sz="43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13480" y="2074821"/>
            <a:ext cx="3094971" cy="1662131"/>
          </a:xfrm>
          <a:prstGeom prst="roundRect">
            <a:avLst/>
          </a:prstGeom>
          <a:solidFill>
            <a:srgbClr val="FF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13480" y="3840732"/>
            <a:ext cx="3094971" cy="16888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276788" y="2074821"/>
            <a:ext cx="3094971" cy="16621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76788" y="3840732"/>
            <a:ext cx="3094971" cy="1688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19073" y="4286628"/>
            <a:ext cx="165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Low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Importance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33940" y="5537082"/>
            <a:ext cx="205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High Urgency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09789" y="5537082"/>
            <a:ext cx="205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Low Urgency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4541" y="2397940"/>
            <a:ext cx="17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Action</a:t>
            </a:r>
            <a:endParaRPr lang="en-US" sz="2000" b="1" dirty="0">
              <a:latin typeface="+mj-l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Do First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44569" y="2215059"/>
            <a:ext cx="17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3400"/>
                </a:solidFill>
                <a:latin typeface="+mj-lt"/>
              </a:rPr>
              <a:t>Action</a:t>
            </a:r>
            <a:endParaRPr lang="en-US" sz="2000" b="1" dirty="0">
              <a:solidFill>
                <a:srgbClr val="FF3400"/>
              </a:solidFill>
              <a:latin typeface="+mj-lt"/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Do Next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9687" y="4146571"/>
            <a:ext cx="205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No Action</a:t>
            </a:r>
            <a:endParaRPr lang="en-US" sz="2000" b="1" dirty="0">
              <a:latin typeface="+mj-lt"/>
            </a:endParaRPr>
          </a:p>
          <a:p>
            <a:pPr algn="r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Don’t Do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9686" y="3174353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Or schedule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719073" y="2559745"/>
            <a:ext cx="165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High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Importance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8848" y="6097295"/>
            <a:ext cx="3354304" cy="584860"/>
          </a:xfrm>
          <a:prstGeom prst="rect">
            <a:avLst/>
          </a:prstGeom>
          <a:noFill/>
          <a:ln>
            <a:solidFill>
              <a:srgbClr val="FF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18848" y="6225188"/>
            <a:ext cx="335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URGENT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IS THE TASK?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100247" y="3560047"/>
            <a:ext cx="3354304" cy="584860"/>
          </a:xfrm>
          <a:prstGeom prst="rect">
            <a:avLst/>
          </a:prstGeom>
          <a:noFill/>
          <a:ln>
            <a:solidFill>
              <a:srgbClr val="FF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00247" y="3687940"/>
            <a:ext cx="335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IMPORTANT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IS THE TASK?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04541" y="4039393"/>
            <a:ext cx="17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3400"/>
                </a:solidFill>
                <a:latin typeface="+mj-lt"/>
              </a:rPr>
              <a:t>Action</a:t>
            </a:r>
            <a:endParaRPr lang="en-US" sz="2000" b="1" dirty="0">
              <a:solidFill>
                <a:srgbClr val="FF3400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Do Next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04541" y="4998687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Or delegate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81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1524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3399" y="154385"/>
            <a:ext cx="6108700" cy="1198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>
                <a:solidFill>
                  <a:schemeClr val="bg1"/>
                </a:solidFill>
              </a:rPr>
              <a:t>Adaptability</a:t>
            </a:r>
          </a:p>
          <a:p>
            <a:pPr algn="l"/>
            <a:r>
              <a:rPr lang="en-US" sz="5200" b="1" dirty="0" smtClean="0">
                <a:solidFill>
                  <a:schemeClr val="bg1"/>
                </a:solidFill>
              </a:rPr>
              <a:t>Skills</a:t>
            </a:r>
            <a:endParaRPr lang="en-US" sz="5200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  <p:sp>
        <p:nvSpPr>
          <p:cNvPr id="78" name="Freeform 77">
            <a:extLst>
              <a:ext uri="{FF2B5EF4-FFF2-40B4-BE49-F238E27FC236}">
                <a16:creationId xmlns="" xmlns:a16="http://schemas.microsoft.com/office/drawing/2014/main" id="{6730404B-B90A-456F-98BE-05FD5E66D830}"/>
              </a:ext>
            </a:extLst>
          </p:cNvPr>
          <p:cNvSpPr/>
          <p:nvPr/>
        </p:nvSpPr>
        <p:spPr>
          <a:xfrm rot="16200000">
            <a:off x="2019829" y="4287843"/>
            <a:ext cx="2070942" cy="1789859"/>
          </a:xfrm>
          <a:custGeom>
            <a:avLst/>
            <a:gdLst>
              <a:gd name="connsiteX0" fmla="*/ 1660809 w 1660809"/>
              <a:gd name="connsiteY0" fmla="*/ 0 h 1435392"/>
              <a:gd name="connsiteX1" fmla="*/ 1660809 w 1660809"/>
              <a:gd name="connsiteY1" fmla="*/ 1435392 h 1435392"/>
              <a:gd name="connsiteX2" fmla="*/ 717696 w 1660809"/>
              <a:gd name="connsiteY2" fmla="*/ 1435392 h 1435392"/>
              <a:gd name="connsiteX3" fmla="*/ 0 w 1660809"/>
              <a:gd name="connsiteY3" fmla="*/ 717696 h 1435392"/>
              <a:gd name="connsiteX4" fmla="*/ 717696 w 1660809"/>
              <a:gd name="connsiteY4" fmla="*/ 0 h 143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809" h="1435392">
                <a:moveTo>
                  <a:pt x="1660809" y="0"/>
                </a:moveTo>
                <a:lnTo>
                  <a:pt x="1660809" y="1435392"/>
                </a:lnTo>
                <a:lnTo>
                  <a:pt x="717696" y="1435392"/>
                </a:lnTo>
                <a:cubicBezTo>
                  <a:pt x="321323" y="1435392"/>
                  <a:pt x="0" y="1114069"/>
                  <a:pt x="0" y="717696"/>
                </a:cubicBezTo>
                <a:cubicBezTo>
                  <a:pt x="0" y="321323"/>
                  <a:pt x="321323" y="0"/>
                  <a:pt x="717696" y="0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EFAADDAB-F0DD-4D08-AEAE-76084D1DAE88}"/>
              </a:ext>
            </a:extLst>
          </p:cNvPr>
          <p:cNvSpPr/>
          <p:nvPr/>
        </p:nvSpPr>
        <p:spPr>
          <a:xfrm>
            <a:off x="2403965" y="3442061"/>
            <a:ext cx="1302668" cy="13026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508000" dist="266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Freeform 79">
            <a:extLst>
              <a:ext uri="{FF2B5EF4-FFF2-40B4-BE49-F238E27FC236}">
                <a16:creationId xmlns="" xmlns:a16="http://schemas.microsoft.com/office/drawing/2014/main" id="{6730404B-B90A-456F-98BE-05FD5E66D830}"/>
              </a:ext>
            </a:extLst>
          </p:cNvPr>
          <p:cNvSpPr/>
          <p:nvPr/>
        </p:nvSpPr>
        <p:spPr>
          <a:xfrm rot="16200000">
            <a:off x="6077387" y="4287843"/>
            <a:ext cx="2070942" cy="1789859"/>
          </a:xfrm>
          <a:custGeom>
            <a:avLst/>
            <a:gdLst>
              <a:gd name="connsiteX0" fmla="*/ 1660809 w 1660809"/>
              <a:gd name="connsiteY0" fmla="*/ 0 h 1435392"/>
              <a:gd name="connsiteX1" fmla="*/ 1660809 w 1660809"/>
              <a:gd name="connsiteY1" fmla="*/ 1435392 h 1435392"/>
              <a:gd name="connsiteX2" fmla="*/ 717696 w 1660809"/>
              <a:gd name="connsiteY2" fmla="*/ 1435392 h 1435392"/>
              <a:gd name="connsiteX3" fmla="*/ 0 w 1660809"/>
              <a:gd name="connsiteY3" fmla="*/ 717696 h 1435392"/>
              <a:gd name="connsiteX4" fmla="*/ 717696 w 1660809"/>
              <a:gd name="connsiteY4" fmla="*/ 0 h 143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809" h="1435392">
                <a:moveTo>
                  <a:pt x="1660809" y="0"/>
                </a:moveTo>
                <a:lnTo>
                  <a:pt x="1660809" y="1435392"/>
                </a:lnTo>
                <a:lnTo>
                  <a:pt x="717696" y="1435392"/>
                </a:lnTo>
                <a:cubicBezTo>
                  <a:pt x="321323" y="1435392"/>
                  <a:pt x="0" y="1114069"/>
                  <a:pt x="0" y="717696"/>
                </a:cubicBezTo>
                <a:cubicBezTo>
                  <a:pt x="0" y="321323"/>
                  <a:pt x="321323" y="0"/>
                  <a:pt x="71769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EFAADDAB-F0DD-4D08-AEAE-76084D1DAE88}"/>
              </a:ext>
            </a:extLst>
          </p:cNvPr>
          <p:cNvSpPr/>
          <p:nvPr/>
        </p:nvSpPr>
        <p:spPr>
          <a:xfrm>
            <a:off x="6461522" y="3442061"/>
            <a:ext cx="1302668" cy="1302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0" dist="266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Freeform 81">
            <a:extLst>
              <a:ext uri="{FF2B5EF4-FFF2-40B4-BE49-F238E27FC236}">
                <a16:creationId xmlns="" xmlns:a16="http://schemas.microsoft.com/office/drawing/2014/main" id="{6730404B-B90A-456F-98BE-05FD5E66D830}"/>
              </a:ext>
            </a:extLst>
          </p:cNvPr>
          <p:cNvSpPr/>
          <p:nvPr/>
        </p:nvSpPr>
        <p:spPr>
          <a:xfrm rot="5400000">
            <a:off x="4048607" y="2216904"/>
            <a:ext cx="2070942" cy="1789859"/>
          </a:xfrm>
          <a:custGeom>
            <a:avLst/>
            <a:gdLst>
              <a:gd name="connsiteX0" fmla="*/ 1660809 w 1660809"/>
              <a:gd name="connsiteY0" fmla="*/ 0 h 1435392"/>
              <a:gd name="connsiteX1" fmla="*/ 1660809 w 1660809"/>
              <a:gd name="connsiteY1" fmla="*/ 1435392 h 1435392"/>
              <a:gd name="connsiteX2" fmla="*/ 717696 w 1660809"/>
              <a:gd name="connsiteY2" fmla="*/ 1435392 h 1435392"/>
              <a:gd name="connsiteX3" fmla="*/ 0 w 1660809"/>
              <a:gd name="connsiteY3" fmla="*/ 717696 h 1435392"/>
              <a:gd name="connsiteX4" fmla="*/ 717696 w 1660809"/>
              <a:gd name="connsiteY4" fmla="*/ 0 h 143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809" h="1435392">
                <a:moveTo>
                  <a:pt x="1660809" y="0"/>
                </a:moveTo>
                <a:lnTo>
                  <a:pt x="1660809" y="1435392"/>
                </a:lnTo>
                <a:lnTo>
                  <a:pt x="717696" y="1435392"/>
                </a:lnTo>
                <a:cubicBezTo>
                  <a:pt x="321323" y="1435392"/>
                  <a:pt x="0" y="1114069"/>
                  <a:pt x="0" y="717696"/>
                </a:cubicBezTo>
                <a:cubicBezTo>
                  <a:pt x="0" y="321323"/>
                  <a:pt x="321323" y="0"/>
                  <a:pt x="7176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EFAADDAB-F0DD-4D08-AEAE-76084D1DAE88}"/>
              </a:ext>
            </a:extLst>
          </p:cNvPr>
          <p:cNvSpPr/>
          <p:nvPr/>
        </p:nvSpPr>
        <p:spPr>
          <a:xfrm rot="10800000">
            <a:off x="4432745" y="3549876"/>
            <a:ext cx="1302668" cy="1302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0" dist="266700" dir="150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Freeform 83">
            <a:extLst>
              <a:ext uri="{FF2B5EF4-FFF2-40B4-BE49-F238E27FC236}">
                <a16:creationId xmlns="" xmlns:a16="http://schemas.microsoft.com/office/drawing/2014/main" id="{6730404B-B90A-456F-98BE-05FD5E66D830}"/>
              </a:ext>
            </a:extLst>
          </p:cNvPr>
          <p:cNvSpPr/>
          <p:nvPr/>
        </p:nvSpPr>
        <p:spPr>
          <a:xfrm rot="5400000">
            <a:off x="8101231" y="2216904"/>
            <a:ext cx="2070942" cy="1789859"/>
          </a:xfrm>
          <a:custGeom>
            <a:avLst/>
            <a:gdLst>
              <a:gd name="connsiteX0" fmla="*/ 1660809 w 1660809"/>
              <a:gd name="connsiteY0" fmla="*/ 0 h 1435392"/>
              <a:gd name="connsiteX1" fmla="*/ 1660809 w 1660809"/>
              <a:gd name="connsiteY1" fmla="*/ 1435392 h 1435392"/>
              <a:gd name="connsiteX2" fmla="*/ 717696 w 1660809"/>
              <a:gd name="connsiteY2" fmla="*/ 1435392 h 1435392"/>
              <a:gd name="connsiteX3" fmla="*/ 0 w 1660809"/>
              <a:gd name="connsiteY3" fmla="*/ 717696 h 1435392"/>
              <a:gd name="connsiteX4" fmla="*/ 717696 w 1660809"/>
              <a:gd name="connsiteY4" fmla="*/ 0 h 143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809" h="1435392">
                <a:moveTo>
                  <a:pt x="1660809" y="0"/>
                </a:moveTo>
                <a:lnTo>
                  <a:pt x="1660809" y="1435392"/>
                </a:lnTo>
                <a:lnTo>
                  <a:pt x="717696" y="1435392"/>
                </a:lnTo>
                <a:cubicBezTo>
                  <a:pt x="321323" y="1435392"/>
                  <a:pt x="0" y="1114069"/>
                  <a:pt x="0" y="717696"/>
                </a:cubicBezTo>
                <a:cubicBezTo>
                  <a:pt x="0" y="321323"/>
                  <a:pt x="321323" y="0"/>
                  <a:pt x="717696" y="0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EFAADDAB-F0DD-4D08-AEAE-76084D1DAE88}"/>
              </a:ext>
            </a:extLst>
          </p:cNvPr>
          <p:cNvSpPr/>
          <p:nvPr/>
        </p:nvSpPr>
        <p:spPr>
          <a:xfrm rot="10800000">
            <a:off x="8485370" y="3549876"/>
            <a:ext cx="1302668" cy="13026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400"/>
            </a:solidFill>
          </a:ln>
          <a:effectLst>
            <a:outerShdw blurRad="508000" dist="266700" dir="150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/>
          <p:cNvSpPr/>
          <p:nvPr/>
        </p:nvSpPr>
        <p:spPr>
          <a:xfrm>
            <a:off x="2218378" y="5096026"/>
            <a:ext cx="16974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Open minded &amp; Willing to change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Google Shape;377;p2"/>
          <p:cNvSpPr/>
          <p:nvPr/>
        </p:nvSpPr>
        <p:spPr>
          <a:xfrm>
            <a:off x="2814571" y="3763466"/>
            <a:ext cx="484022" cy="622957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35372" y="2370102"/>
            <a:ext cx="16974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Accepting new ideas &amp;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301945" y="5127543"/>
            <a:ext cx="1697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Being a team player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229940" y="2399130"/>
            <a:ext cx="1763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Trying out other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People's ideas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1" name="Group 10">
            <a:extLst>
              <a:ext uri="{FF2B5EF4-FFF2-40B4-BE49-F238E27FC236}">
                <a16:creationId xmlns="" xmlns:a16="http://schemas.microsoft.com/office/drawing/2014/main" id="{53E07362-4842-5F99-CAFC-29EFD68A1E5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5717" y="3916036"/>
            <a:ext cx="561975" cy="554037"/>
            <a:chOff x="7719675" y="7237690"/>
            <a:chExt cx="561692" cy="553115"/>
          </a:xfrm>
          <a:solidFill>
            <a:srgbClr val="FF3400"/>
          </a:solidFill>
        </p:grpSpPr>
        <p:sp>
          <p:nvSpPr>
            <p:cNvPr id="94" name="Freeform 75">
              <a:extLst>
                <a:ext uri="{FF2B5EF4-FFF2-40B4-BE49-F238E27FC236}">
                  <a16:creationId xmlns="" xmlns:a16="http://schemas.microsoft.com/office/drawing/2014/main" id="{B058366E-F5EF-0C1E-D649-0737770B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9675" y="7466368"/>
              <a:ext cx="82896" cy="55740"/>
            </a:xfrm>
            <a:custGeom>
              <a:avLst/>
              <a:gdLst>
                <a:gd name="T0" fmla="*/ 82573 w 257"/>
                <a:gd name="T1" fmla="*/ 0 h 171"/>
                <a:gd name="T2" fmla="*/ 0 w 257"/>
                <a:gd name="T3" fmla="*/ 0 h 171"/>
                <a:gd name="T4" fmla="*/ 0 w 257"/>
                <a:gd name="T5" fmla="*/ 55414 h 171"/>
                <a:gd name="T6" fmla="*/ 82573 w 257"/>
                <a:gd name="T7" fmla="*/ 55414 h 171"/>
                <a:gd name="T8" fmla="*/ 82573 w 257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171">
                  <a:moveTo>
                    <a:pt x="256" y="0"/>
                  </a:moveTo>
                  <a:lnTo>
                    <a:pt x="0" y="0"/>
                  </a:lnTo>
                  <a:lnTo>
                    <a:pt x="0" y="170"/>
                  </a:lnTo>
                  <a:lnTo>
                    <a:pt x="256" y="170"/>
                  </a:lnTo>
                  <a:lnTo>
                    <a:pt x="25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95" name="Freeform 76">
              <a:extLst>
                <a:ext uri="{FF2B5EF4-FFF2-40B4-BE49-F238E27FC236}">
                  <a16:creationId xmlns="" xmlns:a16="http://schemas.microsoft.com/office/drawing/2014/main" id="{D806A0D3-7C64-1A61-70DE-C7E205F3C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7042" y="7466368"/>
              <a:ext cx="84325" cy="55740"/>
            </a:xfrm>
            <a:custGeom>
              <a:avLst/>
              <a:gdLst>
                <a:gd name="T0" fmla="*/ 83998 w 258"/>
                <a:gd name="T1" fmla="*/ 0 h 171"/>
                <a:gd name="T2" fmla="*/ 0 w 258"/>
                <a:gd name="T3" fmla="*/ 0 h 171"/>
                <a:gd name="T4" fmla="*/ 0 w 258"/>
                <a:gd name="T5" fmla="*/ 55414 h 171"/>
                <a:gd name="T6" fmla="*/ 83998 w 258"/>
                <a:gd name="T7" fmla="*/ 55414 h 171"/>
                <a:gd name="T8" fmla="*/ 83998 w 258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171">
                  <a:moveTo>
                    <a:pt x="257" y="0"/>
                  </a:moveTo>
                  <a:lnTo>
                    <a:pt x="0" y="0"/>
                  </a:lnTo>
                  <a:lnTo>
                    <a:pt x="0" y="170"/>
                  </a:lnTo>
                  <a:lnTo>
                    <a:pt x="257" y="170"/>
                  </a:lnTo>
                  <a:lnTo>
                    <a:pt x="25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96" name="Freeform 77">
              <a:extLst>
                <a:ext uri="{FF2B5EF4-FFF2-40B4-BE49-F238E27FC236}">
                  <a16:creationId xmlns="" xmlns:a16="http://schemas.microsoft.com/office/drawing/2014/main" id="{8D678CEC-C4B5-040C-24AD-E5906F0CA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311" y="7237690"/>
              <a:ext cx="284419" cy="394470"/>
            </a:xfrm>
            <a:custGeom>
              <a:avLst/>
              <a:gdLst>
                <a:gd name="T0" fmla="*/ 228638 w 877"/>
                <a:gd name="T1" fmla="*/ 145092 h 1218"/>
                <a:gd name="T2" fmla="*/ 228638 w 877"/>
                <a:gd name="T3" fmla="*/ 145092 h 1218"/>
                <a:gd name="T4" fmla="*/ 228638 w 877"/>
                <a:gd name="T5" fmla="*/ 0 h 1218"/>
                <a:gd name="T6" fmla="*/ 55457 w 877"/>
                <a:gd name="T7" fmla="*/ 0 h 1218"/>
                <a:gd name="T8" fmla="*/ 55457 w 877"/>
                <a:gd name="T9" fmla="*/ 145092 h 1218"/>
                <a:gd name="T10" fmla="*/ 0 w 877"/>
                <a:gd name="T11" fmla="*/ 255855 h 1218"/>
                <a:gd name="T12" fmla="*/ 138480 w 877"/>
                <a:gd name="T13" fmla="*/ 394146 h 1218"/>
                <a:gd name="T14" fmla="*/ 284095 w 877"/>
                <a:gd name="T15" fmla="*/ 255855 h 1218"/>
                <a:gd name="T16" fmla="*/ 228638 w 877"/>
                <a:gd name="T17" fmla="*/ 145092 h 1218"/>
                <a:gd name="T18" fmla="*/ 110914 w 877"/>
                <a:gd name="T19" fmla="*/ 55381 h 1218"/>
                <a:gd name="T20" fmla="*/ 110914 w 877"/>
                <a:gd name="T21" fmla="*/ 55381 h 1218"/>
                <a:gd name="T22" fmla="*/ 166046 w 877"/>
                <a:gd name="T23" fmla="*/ 55381 h 1218"/>
                <a:gd name="T24" fmla="*/ 166046 w 877"/>
                <a:gd name="T25" fmla="*/ 117564 h 1218"/>
                <a:gd name="T26" fmla="*/ 138480 w 877"/>
                <a:gd name="T27" fmla="*/ 110763 h 1218"/>
                <a:gd name="T28" fmla="*/ 110914 w 877"/>
                <a:gd name="T29" fmla="*/ 117564 h 1218"/>
                <a:gd name="T30" fmla="*/ 110914 w 877"/>
                <a:gd name="T31" fmla="*/ 55381 h 1218"/>
                <a:gd name="T32" fmla="*/ 138480 w 877"/>
                <a:gd name="T33" fmla="*/ 338765 h 1218"/>
                <a:gd name="T34" fmla="*/ 138480 w 877"/>
                <a:gd name="T35" fmla="*/ 338765 h 1218"/>
                <a:gd name="T36" fmla="*/ 55457 w 877"/>
                <a:gd name="T37" fmla="*/ 255855 h 1218"/>
                <a:gd name="T38" fmla="*/ 138480 w 877"/>
                <a:gd name="T39" fmla="*/ 172945 h 1218"/>
                <a:gd name="T40" fmla="*/ 228638 w 877"/>
                <a:gd name="T41" fmla="*/ 255855 h 1218"/>
                <a:gd name="T42" fmla="*/ 138480 w 877"/>
                <a:gd name="T43" fmla="*/ 338765 h 12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77" h="1218">
                  <a:moveTo>
                    <a:pt x="705" y="448"/>
                  </a:moveTo>
                  <a:lnTo>
                    <a:pt x="705" y="448"/>
                  </a:lnTo>
                  <a:cubicBezTo>
                    <a:pt x="705" y="0"/>
                    <a:pt x="705" y="0"/>
                    <a:pt x="705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448"/>
                    <a:pt x="171" y="448"/>
                    <a:pt x="171" y="448"/>
                  </a:cubicBezTo>
                  <a:cubicBezTo>
                    <a:pt x="64" y="513"/>
                    <a:pt x="0" y="641"/>
                    <a:pt x="0" y="790"/>
                  </a:cubicBezTo>
                  <a:cubicBezTo>
                    <a:pt x="0" y="1025"/>
                    <a:pt x="193" y="1217"/>
                    <a:pt x="427" y="1217"/>
                  </a:cubicBezTo>
                  <a:cubicBezTo>
                    <a:pt x="683" y="1217"/>
                    <a:pt x="876" y="1025"/>
                    <a:pt x="876" y="790"/>
                  </a:cubicBezTo>
                  <a:cubicBezTo>
                    <a:pt x="876" y="641"/>
                    <a:pt x="811" y="513"/>
                    <a:pt x="705" y="448"/>
                  </a:cubicBezTo>
                  <a:close/>
                  <a:moveTo>
                    <a:pt x="342" y="171"/>
                  </a:moveTo>
                  <a:lnTo>
                    <a:pt x="342" y="171"/>
                  </a:lnTo>
                  <a:cubicBezTo>
                    <a:pt x="512" y="171"/>
                    <a:pt x="512" y="171"/>
                    <a:pt x="512" y="171"/>
                  </a:cubicBezTo>
                  <a:cubicBezTo>
                    <a:pt x="512" y="363"/>
                    <a:pt x="512" y="363"/>
                    <a:pt x="512" y="363"/>
                  </a:cubicBezTo>
                  <a:cubicBezTo>
                    <a:pt x="491" y="363"/>
                    <a:pt x="470" y="342"/>
                    <a:pt x="427" y="342"/>
                  </a:cubicBezTo>
                  <a:cubicBezTo>
                    <a:pt x="406" y="342"/>
                    <a:pt x="385" y="363"/>
                    <a:pt x="342" y="363"/>
                  </a:cubicBezTo>
                  <a:lnTo>
                    <a:pt x="342" y="171"/>
                  </a:lnTo>
                  <a:close/>
                  <a:moveTo>
                    <a:pt x="427" y="1046"/>
                  </a:moveTo>
                  <a:lnTo>
                    <a:pt x="427" y="1046"/>
                  </a:lnTo>
                  <a:cubicBezTo>
                    <a:pt x="299" y="1046"/>
                    <a:pt x="171" y="918"/>
                    <a:pt x="171" y="790"/>
                  </a:cubicBezTo>
                  <a:cubicBezTo>
                    <a:pt x="171" y="641"/>
                    <a:pt x="299" y="534"/>
                    <a:pt x="427" y="534"/>
                  </a:cubicBezTo>
                  <a:cubicBezTo>
                    <a:pt x="576" y="534"/>
                    <a:pt x="705" y="641"/>
                    <a:pt x="705" y="790"/>
                  </a:cubicBezTo>
                  <a:cubicBezTo>
                    <a:pt x="705" y="918"/>
                    <a:pt x="576" y="1046"/>
                    <a:pt x="427" y="10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97" name="Freeform 78">
              <a:extLst>
                <a:ext uri="{FF2B5EF4-FFF2-40B4-BE49-F238E27FC236}">
                  <a16:creationId xmlns="" xmlns:a16="http://schemas.microsoft.com/office/drawing/2014/main" id="{9E83DE55-D1D3-22A2-502B-BC8169FF5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509" y="7707909"/>
              <a:ext cx="55741" cy="82896"/>
            </a:xfrm>
            <a:custGeom>
              <a:avLst/>
              <a:gdLst>
                <a:gd name="T0" fmla="*/ 55417 w 172"/>
                <a:gd name="T1" fmla="*/ 0 h 257"/>
                <a:gd name="T2" fmla="*/ 0 w 172"/>
                <a:gd name="T3" fmla="*/ 0 h 257"/>
                <a:gd name="T4" fmla="*/ 0 w 172"/>
                <a:gd name="T5" fmla="*/ 82573 h 257"/>
                <a:gd name="T6" fmla="*/ 55417 w 172"/>
                <a:gd name="T7" fmla="*/ 82573 h 257"/>
                <a:gd name="T8" fmla="*/ 55417 w 172"/>
                <a:gd name="T9" fmla="*/ 0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257">
                  <a:moveTo>
                    <a:pt x="171" y="0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171" y="256"/>
                  </a:lnTo>
                  <a:lnTo>
                    <a:pt x="17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98" name="Freeform 79">
              <a:extLst>
                <a:ext uri="{FF2B5EF4-FFF2-40B4-BE49-F238E27FC236}">
                  <a16:creationId xmlns="" xmlns:a16="http://schemas.microsoft.com/office/drawing/2014/main" id="{E4382FFE-A970-9890-49DA-3058763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146" y="7632160"/>
              <a:ext cx="97188" cy="97188"/>
            </a:xfrm>
            <a:custGeom>
              <a:avLst/>
              <a:gdLst>
                <a:gd name="T0" fmla="*/ 34664 w 300"/>
                <a:gd name="T1" fmla="*/ 0 h 300"/>
                <a:gd name="T2" fmla="*/ 0 w 300"/>
                <a:gd name="T3" fmla="*/ 41467 h 300"/>
                <a:gd name="T4" fmla="*/ 55397 w 300"/>
                <a:gd name="T5" fmla="*/ 96864 h 300"/>
                <a:gd name="T6" fmla="*/ 96864 w 300"/>
                <a:gd name="T7" fmla="*/ 62200 h 300"/>
                <a:gd name="T8" fmla="*/ 34664 w 30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0" h="300">
                  <a:moveTo>
                    <a:pt x="107" y="0"/>
                  </a:moveTo>
                  <a:lnTo>
                    <a:pt x="0" y="128"/>
                  </a:lnTo>
                  <a:lnTo>
                    <a:pt x="171" y="299"/>
                  </a:lnTo>
                  <a:lnTo>
                    <a:pt x="299" y="192"/>
                  </a:lnTo>
                  <a:lnTo>
                    <a:pt x="10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99" name="Freeform 80">
              <a:extLst>
                <a:ext uri="{FF2B5EF4-FFF2-40B4-BE49-F238E27FC236}">
                  <a16:creationId xmlns="" xmlns:a16="http://schemas.microsoft.com/office/drawing/2014/main" id="{AB3AB367-6391-A5D6-0F63-EE893A47E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9708" y="7632160"/>
              <a:ext cx="104335" cy="97188"/>
            </a:xfrm>
            <a:custGeom>
              <a:avLst/>
              <a:gdLst>
                <a:gd name="T0" fmla="*/ 62406 w 321"/>
                <a:gd name="T1" fmla="*/ 0 h 300"/>
                <a:gd name="T2" fmla="*/ 0 w 321"/>
                <a:gd name="T3" fmla="*/ 62200 h 300"/>
                <a:gd name="T4" fmla="*/ 41604 w 321"/>
                <a:gd name="T5" fmla="*/ 96864 h 300"/>
                <a:gd name="T6" fmla="*/ 104010 w 321"/>
                <a:gd name="T7" fmla="*/ 41467 h 300"/>
                <a:gd name="T8" fmla="*/ 62406 w 32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300">
                  <a:moveTo>
                    <a:pt x="192" y="0"/>
                  </a:moveTo>
                  <a:lnTo>
                    <a:pt x="0" y="192"/>
                  </a:lnTo>
                  <a:lnTo>
                    <a:pt x="128" y="299"/>
                  </a:lnTo>
                  <a:lnTo>
                    <a:pt x="320" y="128"/>
                  </a:lnTo>
                  <a:lnTo>
                    <a:pt x="1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</p:grpSp>
      <p:sp>
        <p:nvSpPr>
          <p:cNvPr id="92" name="Freeform 2">
            <a:extLst>
              <a:ext uri="{FF2B5EF4-FFF2-40B4-BE49-F238E27FC236}">
                <a16:creationId xmlns="" xmlns:a16="http://schemas.microsoft.com/office/drawing/2014/main" id="{9B9D380D-62A1-3243-0688-A896CC4DC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453" y="3950044"/>
            <a:ext cx="671513" cy="560387"/>
          </a:xfrm>
          <a:custGeom>
            <a:avLst/>
            <a:gdLst>
              <a:gd name="T0" fmla="*/ 2147483646 w 1865"/>
              <a:gd name="T1" fmla="*/ 2147483646 h 1557"/>
              <a:gd name="T2" fmla="*/ 2147483646 w 1865"/>
              <a:gd name="T3" fmla="*/ 2147483646 h 1557"/>
              <a:gd name="T4" fmla="*/ 2147483646 w 1865"/>
              <a:gd name="T5" fmla="*/ 2147483646 h 1557"/>
              <a:gd name="T6" fmla="*/ 2147483646 w 1865"/>
              <a:gd name="T7" fmla="*/ 2147483646 h 1557"/>
              <a:gd name="T8" fmla="*/ 2147483646 w 1865"/>
              <a:gd name="T9" fmla="*/ 2147483646 h 1557"/>
              <a:gd name="T10" fmla="*/ 2147483646 w 1865"/>
              <a:gd name="T11" fmla="*/ 2147483646 h 1557"/>
              <a:gd name="T12" fmla="*/ 2147483646 w 1865"/>
              <a:gd name="T13" fmla="*/ 2147483646 h 1557"/>
              <a:gd name="T14" fmla="*/ 2147483646 w 1865"/>
              <a:gd name="T15" fmla="*/ 2147483646 h 1557"/>
              <a:gd name="T16" fmla="*/ 2147483646 w 1865"/>
              <a:gd name="T17" fmla="*/ 2147483646 h 1557"/>
              <a:gd name="T18" fmla="*/ 2147483646 w 1865"/>
              <a:gd name="T19" fmla="*/ 2147483646 h 1557"/>
              <a:gd name="T20" fmla="*/ 2147483646 w 1865"/>
              <a:gd name="T21" fmla="*/ 2147483646 h 1557"/>
              <a:gd name="T22" fmla="*/ 2147483646 w 1865"/>
              <a:gd name="T23" fmla="*/ 2147483646 h 1557"/>
              <a:gd name="T24" fmla="*/ 2147483646 w 1865"/>
              <a:gd name="T25" fmla="*/ 2147483646 h 1557"/>
              <a:gd name="T26" fmla="*/ 2147483646 w 1865"/>
              <a:gd name="T27" fmla="*/ 2147483646 h 1557"/>
              <a:gd name="T28" fmla="*/ 2147483646 w 1865"/>
              <a:gd name="T29" fmla="*/ 0 h 1557"/>
              <a:gd name="T30" fmla="*/ 2147483646 w 1865"/>
              <a:gd name="T31" fmla="*/ 0 h 1557"/>
              <a:gd name="T32" fmla="*/ 0 w 1865"/>
              <a:gd name="T33" fmla="*/ 2147483646 h 1557"/>
              <a:gd name="T34" fmla="*/ 0 w 1865"/>
              <a:gd name="T35" fmla="*/ 2147483646 h 1557"/>
              <a:gd name="T36" fmla="*/ 2147483646 w 1865"/>
              <a:gd name="T37" fmla="*/ 2147483646 h 1557"/>
              <a:gd name="T38" fmla="*/ 2147483646 w 1865"/>
              <a:gd name="T39" fmla="*/ 2147483646 h 1557"/>
              <a:gd name="T40" fmla="*/ 2147483646 w 1865"/>
              <a:gd name="T41" fmla="*/ 2147483646 h 1557"/>
              <a:gd name="T42" fmla="*/ 2147483646 w 1865"/>
              <a:gd name="T43" fmla="*/ 2147483646 h 1557"/>
              <a:gd name="T44" fmla="*/ 2147483646 w 1865"/>
              <a:gd name="T45" fmla="*/ 2147483646 h 1557"/>
              <a:gd name="T46" fmla="*/ 2147483646 w 1865"/>
              <a:gd name="T47" fmla="*/ 2147483646 h 1557"/>
              <a:gd name="T48" fmla="*/ 2147483646 w 1865"/>
              <a:gd name="T49" fmla="*/ 2147483646 h 1557"/>
              <a:gd name="T50" fmla="*/ 2147483646 w 1865"/>
              <a:gd name="T51" fmla="*/ 2147483646 h 1557"/>
              <a:gd name="T52" fmla="*/ 2147483646 w 1865"/>
              <a:gd name="T53" fmla="*/ 2147483646 h 1557"/>
              <a:gd name="T54" fmla="*/ 2147483646 w 1865"/>
              <a:gd name="T55" fmla="*/ 2147483646 h 1557"/>
              <a:gd name="T56" fmla="*/ 2147483646 w 1865"/>
              <a:gd name="T57" fmla="*/ 2147483646 h 1557"/>
              <a:gd name="T58" fmla="*/ 2147483646 w 1865"/>
              <a:gd name="T59" fmla="*/ 2147483646 h 1557"/>
              <a:gd name="T60" fmla="*/ 2147483646 w 1865"/>
              <a:gd name="T61" fmla="*/ 2147483646 h 1557"/>
              <a:gd name="T62" fmla="*/ 2147483646 w 1865"/>
              <a:gd name="T63" fmla="*/ 2147483646 h 1557"/>
              <a:gd name="T64" fmla="*/ 2147483646 w 1865"/>
              <a:gd name="T65" fmla="*/ 2147483646 h 1557"/>
              <a:gd name="T66" fmla="*/ 2147483646 w 1865"/>
              <a:gd name="T67" fmla="*/ 2147483646 h 1557"/>
              <a:gd name="T68" fmla="*/ 2147483646 w 1865"/>
              <a:gd name="T69" fmla="*/ 2147483646 h 1557"/>
              <a:gd name="T70" fmla="*/ 2147483646 w 1865"/>
              <a:gd name="T71" fmla="*/ 0 h 1557"/>
              <a:gd name="T72" fmla="*/ 2147483646 w 1865"/>
              <a:gd name="T73" fmla="*/ 2147483646 h 1557"/>
              <a:gd name="T74" fmla="*/ 2147483646 w 1865"/>
              <a:gd name="T75" fmla="*/ 2147483646 h 1557"/>
              <a:gd name="T76" fmla="*/ 2147483646 w 1865"/>
              <a:gd name="T77" fmla="*/ 2147483646 h 1557"/>
              <a:gd name="T78" fmla="*/ 2147483646 w 1865"/>
              <a:gd name="T79" fmla="*/ 2147483646 h 1557"/>
              <a:gd name="T80" fmla="*/ 2147483646 w 1865"/>
              <a:gd name="T81" fmla="*/ 2147483646 h 1557"/>
              <a:gd name="T82" fmla="*/ 2147483646 w 1865"/>
              <a:gd name="T83" fmla="*/ 2147483646 h 1557"/>
              <a:gd name="T84" fmla="*/ 2147483646 w 1865"/>
              <a:gd name="T85" fmla="*/ 2147483646 h 1557"/>
              <a:gd name="T86" fmla="*/ 2147483646 w 1865"/>
              <a:gd name="T87" fmla="*/ 2147483646 h 1557"/>
              <a:gd name="T88" fmla="*/ 2147483646 w 1865"/>
              <a:gd name="T89" fmla="*/ 2147483646 h 1557"/>
              <a:gd name="T90" fmla="*/ 2147483646 w 1865"/>
              <a:gd name="T91" fmla="*/ 2147483646 h 1557"/>
              <a:gd name="T92" fmla="*/ 2147483646 w 1865"/>
              <a:gd name="T93" fmla="*/ 2147483646 h 15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65" h="1557">
                <a:moveTo>
                  <a:pt x="1786" y="698"/>
                </a:moveTo>
                <a:lnTo>
                  <a:pt x="1397" y="698"/>
                </a:lnTo>
                <a:cubicBezTo>
                  <a:pt x="1354" y="698"/>
                  <a:pt x="1319" y="734"/>
                  <a:pt x="1319" y="777"/>
                </a:cubicBezTo>
                <a:lnTo>
                  <a:pt x="1319" y="1477"/>
                </a:lnTo>
                <a:cubicBezTo>
                  <a:pt x="1319" y="1520"/>
                  <a:pt x="1354" y="1556"/>
                  <a:pt x="1397" y="1556"/>
                </a:cubicBezTo>
                <a:lnTo>
                  <a:pt x="1786" y="1556"/>
                </a:lnTo>
                <a:cubicBezTo>
                  <a:pt x="1829" y="1556"/>
                  <a:pt x="1864" y="1520"/>
                  <a:pt x="1864" y="1477"/>
                </a:cubicBezTo>
                <a:lnTo>
                  <a:pt x="1864" y="777"/>
                </a:lnTo>
                <a:cubicBezTo>
                  <a:pt x="1864" y="734"/>
                  <a:pt x="1829" y="698"/>
                  <a:pt x="1786" y="698"/>
                </a:cubicBezTo>
                <a:close/>
                <a:moveTo>
                  <a:pt x="1786" y="1398"/>
                </a:moveTo>
                <a:lnTo>
                  <a:pt x="1397" y="1398"/>
                </a:lnTo>
                <a:lnTo>
                  <a:pt x="1397" y="853"/>
                </a:lnTo>
                <a:lnTo>
                  <a:pt x="1786" y="853"/>
                </a:lnTo>
                <a:lnTo>
                  <a:pt x="1786" y="1398"/>
                </a:lnTo>
                <a:close/>
                <a:moveTo>
                  <a:pt x="1552" y="0"/>
                </a:moveTo>
                <a:lnTo>
                  <a:pt x="154" y="0"/>
                </a:lnTo>
                <a:cubicBezTo>
                  <a:pt x="68" y="0"/>
                  <a:pt x="0" y="69"/>
                  <a:pt x="0" y="155"/>
                </a:cubicBezTo>
                <a:lnTo>
                  <a:pt x="0" y="1086"/>
                </a:lnTo>
                <a:cubicBezTo>
                  <a:pt x="0" y="1173"/>
                  <a:pt x="68" y="1241"/>
                  <a:pt x="154" y="1241"/>
                </a:cubicBezTo>
                <a:lnTo>
                  <a:pt x="697" y="1241"/>
                </a:lnTo>
                <a:lnTo>
                  <a:pt x="697" y="1396"/>
                </a:lnTo>
                <a:lnTo>
                  <a:pt x="542" y="1396"/>
                </a:lnTo>
                <a:lnTo>
                  <a:pt x="542" y="1551"/>
                </a:lnTo>
                <a:lnTo>
                  <a:pt x="1164" y="1551"/>
                </a:lnTo>
                <a:lnTo>
                  <a:pt x="1164" y="1396"/>
                </a:lnTo>
                <a:lnTo>
                  <a:pt x="1009" y="1396"/>
                </a:lnTo>
                <a:lnTo>
                  <a:pt x="1009" y="1241"/>
                </a:lnTo>
                <a:lnTo>
                  <a:pt x="1164" y="1241"/>
                </a:lnTo>
                <a:lnTo>
                  <a:pt x="1164" y="1086"/>
                </a:lnTo>
                <a:lnTo>
                  <a:pt x="154" y="1086"/>
                </a:lnTo>
                <a:lnTo>
                  <a:pt x="154" y="155"/>
                </a:lnTo>
                <a:lnTo>
                  <a:pt x="1552" y="155"/>
                </a:lnTo>
                <a:lnTo>
                  <a:pt x="1552" y="543"/>
                </a:lnTo>
                <a:lnTo>
                  <a:pt x="1707" y="543"/>
                </a:lnTo>
                <a:lnTo>
                  <a:pt x="1707" y="155"/>
                </a:lnTo>
                <a:cubicBezTo>
                  <a:pt x="1710" y="69"/>
                  <a:pt x="1638" y="0"/>
                  <a:pt x="1552" y="0"/>
                </a:cubicBezTo>
                <a:close/>
                <a:moveTo>
                  <a:pt x="928" y="543"/>
                </a:moveTo>
                <a:lnTo>
                  <a:pt x="852" y="310"/>
                </a:lnTo>
                <a:lnTo>
                  <a:pt x="776" y="543"/>
                </a:lnTo>
                <a:lnTo>
                  <a:pt x="540" y="543"/>
                </a:lnTo>
                <a:lnTo>
                  <a:pt x="733" y="680"/>
                </a:lnTo>
                <a:lnTo>
                  <a:pt x="659" y="906"/>
                </a:lnTo>
                <a:lnTo>
                  <a:pt x="852" y="767"/>
                </a:lnTo>
                <a:lnTo>
                  <a:pt x="1045" y="906"/>
                </a:lnTo>
                <a:lnTo>
                  <a:pt x="971" y="680"/>
                </a:lnTo>
                <a:lnTo>
                  <a:pt x="1164" y="543"/>
                </a:lnTo>
                <a:lnTo>
                  <a:pt x="928" y="5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00" name="Google Shape;984;p43"/>
          <p:cNvSpPr/>
          <p:nvPr/>
        </p:nvSpPr>
        <p:spPr>
          <a:xfrm>
            <a:off x="6764725" y="3913438"/>
            <a:ext cx="696262" cy="359914"/>
          </a:xfrm>
          <a:custGeom>
            <a:avLst/>
            <a:gdLst/>
            <a:ahLst/>
            <a:cxnLst/>
            <a:rect l="l" t="t" r="r" b="b"/>
            <a:pathLst>
              <a:path w="234" h="121" extrusionOk="0">
                <a:moveTo>
                  <a:pt x="169" y="114"/>
                </a:moveTo>
                <a:cubicBezTo>
                  <a:pt x="165" y="116"/>
                  <a:pt x="162" y="117"/>
                  <a:pt x="158" y="118"/>
                </a:cubicBezTo>
                <a:cubicBezTo>
                  <a:pt x="147" y="121"/>
                  <a:pt x="135" y="121"/>
                  <a:pt x="120" y="121"/>
                </a:cubicBezTo>
                <a:cubicBezTo>
                  <a:pt x="105" y="121"/>
                  <a:pt x="93" y="121"/>
                  <a:pt x="81" y="118"/>
                </a:cubicBezTo>
                <a:cubicBezTo>
                  <a:pt x="78" y="117"/>
                  <a:pt x="74" y="116"/>
                  <a:pt x="71" y="114"/>
                </a:cubicBezTo>
                <a:cubicBezTo>
                  <a:pt x="61" y="109"/>
                  <a:pt x="61" y="101"/>
                  <a:pt x="66" y="96"/>
                </a:cubicBezTo>
                <a:cubicBezTo>
                  <a:pt x="73" y="89"/>
                  <a:pt x="80" y="85"/>
                  <a:pt x="88" y="81"/>
                </a:cubicBezTo>
                <a:cubicBezTo>
                  <a:pt x="92" y="80"/>
                  <a:pt x="95" y="78"/>
                  <a:pt x="99" y="77"/>
                </a:cubicBezTo>
                <a:cubicBezTo>
                  <a:pt x="106" y="74"/>
                  <a:pt x="108" y="67"/>
                  <a:pt x="103" y="62"/>
                </a:cubicBezTo>
                <a:cubicBezTo>
                  <a:pt x="92" y="52"/>
                  <a:pt x="89" y="40"/>
                  <a:pt x="89" y="26"/>
                </a:cubicBezTo>
                <a:cubicBezTo>
                  <a:pt x="90" y="12"/>
                  <a:pt x="98" y="4"/>
                  <a:pt x="111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3" y="0"/>
                  <a:pt x="125" y="0"/>
                  <a:pt x="128" y="1"/>
                </a:cubicBezTo>
                <a:cubicBezTo>
                  <a:pt x="142" y="4"/>
                  <a:pt x="150" y="12"/>
                  <a:pt x="151" y="26"/>
                </a:cubicBezTo>
                <a:cubicBezTo>
                  <a:pt x="151" y="40"/>
                  <a:pt x="147" y="52"/>
                  <a:pt x="137" y="62"/>
                </a:cubicBezTo>
                <a:cubicBezTo>
                  <a:pt x="132" y="67"/>
                  <a:pt x="134" y="74"/>
                  <a:pt x="141" y="77"/>
                </a:cubicBezTo>
                <a:cubicBezTo>
                  <a:pt x="144" y="78"/>
                  <a:pt x="148" y="80"/>
                  <a:pt x="152" y="81"/>
                </a:cubicBezTo>
                <a:cubicBezTo>
                  <a:pt x="160" y="85"/>
                  <a:pt x="167" y="89"/>
                  <a:pt x="173" y="96"/>
                </a:cubicBezTo>
                <a:cubicBezTo>
                  <a:pt x="177" y="99"/>
                  <a:pt x="179" y="109"/>
                  <a:pt x="169" y="114"/>
                </a:cubicBezTo>
                <a:close/>
                <a:moveTo>
                  <a:pt x="230" y="103"/>
                </a:moveTo>
                <a:cubicBezTo>
                  <a:pt x="226" y="99"/>
                  <a:pt x="220" y="96"/>
                  <a:pt x="215" y="94"/>
                </a:cubicBezTo>
                <a:cubicBezTo>
                  <a:pt x="212" y="92"/>
                  <a:pt x="210" y="91"/>
                  <a:pt x="207" y="90"/>
                </a:cubicBezTo>
                <a:cubicBezTo>
                  <a:pt x="203" y="89"/>
                  <a:pt x="201" y="84"/>
                  <a:pt x="205" y="80"/>
                </a:cubicBezTo>
                <a:cubicBezTo>
                  <a:pt x="212" y="73"/>
                  <a:pt x="215" y="65"/>
                  <a:pt x="214" y="55"/>
                </a:cubicBezTo>
                <a:cubicBezTo>
                  <a:pt x="214" y="45"/>
                  <a:pt x="208" y="40"/>
                  <a:pt x="199" y="37"/>
                </a:cubicBezTo>
                <a:cubicBezTo>
                  <a:pt x="197" y="37"/>
                  <a:pt x="195" y="37"/>
                  <a:pt x="193" y="37"/>
                </a:cubicBezTo>
                <a:cubicBezTo>
                  <a:pt x="191" y="37"/>
                  <a:pt x="189" y="37"/>
                  <a:pt x="187" y="37"/>
                </a:cubicBezTo>
                <a:cubicBezTo>
                  <a:pt x="178" y="40"/>
                  <a:pt x="172" y="45"/>
                  <a:pt x="171" y="55"/>
                </a:cubicBezTo>
                <a:cubicBezTo>
                  <a:pt x="171" y="65"/>
                  <a:pt x="174" y="73"/>
                  <a:pt x="181" y="80"/>
                </a:cubicBezTo>
                <a:cubicBezTo>
                  <a:pt x="184" y="84"/>
                  <a:pt x="183" y="89"/>
                  <a:pt x="178" y="90"/>
                </a:cubicBez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9" y="92"/>
                  <a:pt x="180" y="93"/>
                </a:cubicBezTo>
                <a:cubicBezTo>
                  <a:pt x="183" y="96"/>
                  <a:pt x="185" y="101"/>
                  <a:pt x="184" y="106"/>
                </a:cubicBezTo>
                <a:cubicBezTo>
                  <a:pt x="183" y="111"/>
                  <a:pt x="180" y="115"/>
                  <a:pt x="174" y="118"/>
                </a:cubicBezTo>
                <a:cubicBezTo>
                  <a:pt x="173" y="119"/>
                  <a:pt x="171" y="119"/>
                  <a:pt x="170" y="120"/>
                </a:cubicBezTo>
                <a:cubicBezTo>
                  <a:pt x="177" y="121"/>
                  <a:pt x="184" y="121"/>
                  <a:pt x="193" y="121"/>
                </a:cubicBezTo>
                <a:cubicBezTo>
                  <a:pt x="203" y="121"/>
                  <a:pt x="211" y="121"/>
                  <a:pt x="220" y="119"/>
                </a:cubicBezTo>
                <a:cubicBezTo>
                  <a:pt x="222" y="118"/>
                  <a:pt x="225" y="117"/>
                  <a:pt x="227" y="116"/>
                </a:cubicBezTo>
                <a:cubicBezTo>
                  <a:pt x="234" y="113"/>
                  <a:pt x="233" y="106"/>
                  <a:pt x="230" y="103"/>
                </a:cubicBezTo>
                <a:close/>
                <a:moveTo>
                  <a:pt x="55" y="106"/>
                </a:moveTo>
                <a:cubicBezTo>
                  <a:pt x="54" y="101"/>
                  <a:pt x="56" y="97"/>
                  <a:pt x="60" y="93"/>
                </a:cubicBezTo>
                <a:cubicBezTo>
                  <a:pt x="61" y="91"/>
                  <a:pt x="63" y="90"/>
                  <a:pt x="65" y="88"/>
                </a:cubicBezTo>
                <a:cubicBezTo>
                  <a:pt x="64" y="88"/>
                  <a:pt x="63" y="88"/>
                  <a:pt x="62" y="87"/>
                </a:cubicBezTo>
                <a:cubicBezTo>
                  <a:pt x="56" y="85"/>
                  <a:pt x="55" y="80"/>
                  <a:pt x="59" y="76"/>
                </a:cubicBezTo>
                <a:cubicBezTo>
                  <a:pt x="67" y="68"/>
                  <a:pt x="70" y="59"/>
                  <a:pt x="69" y="48"/>
                </a:cubicBezTo>
                <a:cubicBezTo>
                  <a:pt x="69" y="37"/>
                  <a:pt x="62" y="31"/>
                  <a:pt x="52" y="28"/>
                </a:cubicBezTo>
                <a:cubicBezTo>
                  <a:pt x="50" y="28"/>
                  <a:pt x="48" y="28"/>
                  <a:pt x="46" y="28"/>
                </a:cubicBezTo>
                <a:cubicBezTo>
                  <a:pt x="43" y="28"/>
                  <a:pt x="41" y="28"/>
                  <a:pt x="39" y="28"/>
                </a:cubicBezTo>
                <a:cubicBezTo>
                  <a:pt x="29" y="31"/>
                  <a:pt x="22" y="37"/>
                  <a:pt x="22" y="48"/>
                </a:cubicBezTo>
                <a:cubicBezTo>
                  <a:pt x="21" y="59"/>
                  <a:pt x="24" y="68"/>
                  <a:pt x="32" y="76"/>
                </a:cubicBezTo>
                <a:cubicBezTo>
                  <a:pt x="36" y="80"/>
                  <a:pt x="35" y="85"/>
                  <a:pt x="29" y="87"/>
                </a:cubicBezTo>
                <a:cubicBezTo>
                  <a:pt x="27" y="88"/>
                  <a:pt x="24" y="89"/>
                  <a:pt x="21" y="91"/>
                </a:cubicBezTo>
                <a:cubicBezTo>
                  <a:pt x="15" y="93"/>
                  <a:pt x="9" y="97"/>
                  <a:pt x="4" y="102"/>
                </a:cubicBezTo>
                <a:cubicBezTo>
                  <a:pt x="0" y="106"/>
                  <a:pt x="0" y="112"/>
                  <a:pt x="8" y="116"/>
                </a:cubicBezTo>
                <a:cubicBezTo>
                  <a:pt x="10" y="117"/>
                  <a:pt x="13" y="118"/>
                  <a:pt x="16" y="119"/>
                </a:cubicBezTo>
                <a:cubicBezTo>
                  <a:pt x="25" y="121"/>
                  <a:pt x="34" y="121"/>
                  <a:pt x="46" y="121"/>
                </a:cubicBezTo>
                <a:cubicBezTo>
                  <a:pt x="55" y="121"/>
                  <a:pt x="62" y="121"/>
                  <a:pt x="70" y="120"/>
                </a:cubicBezTo>
                <a:cubicBezTo>
                  <a:pt x="68" y="119"/>
                  <a:pt x="67" y="119"/>
                  <a:pt x="65" y="118"/>
                </a:cubicBezTo>
                <a:cubicBezTo>
                  <a:pt x="60" y="115"/>
                  <a:pt x="56" y="111"/>
                  <a:pt x="55" y="10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7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1524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3399" y="154385"/>
            <a:ext cx="6108700" cy="1198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solidFill>
                  <a:schemeClr val="bg1"/>
                </a:solidFill>
              </a:rPr>
              <a:t>ORGANIZATIONAL </a:t>
            </a:r>
            <a:r>
              <a:rPr lang="en-US" sz="5200" b="1" dirty="0">
                <a:solidFill>
                  <a:schemeClr val="bg1"/>
                </a:solidFill>
              </a:rPr>
              <a:t>SKILLS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  <p:sp>
        <p:nvSpPr>
          <p:cNvPr id="49" name="Google Shape;892;p40"/>
          <p:cNvSpPr/>
          <p:nvPr/>
        </p:nvSpPr>
        <p:spPr>
          <a:xfrm>
            <a:off x="1289253" y="2223191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100" h="100" extrusionOk="0">
                <a:moveTo>
                  <a:pt x="47" y="53"/>
                </a:moveTo>
                <a:cubicBezTo>
                  <a:pt x="94" y="53"/>
                  <a:pt x="94" y="53"/>
                  <a:pt x="94" y="53"/>
                </a:cubicBezTo>
                <a:cubicBezTo>
                  <a:pt x="94" y="79"/>
                  <a:pt x="73" y="100"/>
                  <a:pt x="47" y="100"/>
                </a:cubicBezTo>
                <a:cubicBezTo>
                  <a:pt x="21" y="100"/>
                  <a:pt x="0" y="79"/>
                  <a:pt x="0" y="53"/>
                </a:cubicBezTo>
                <a:cubicBezTo>
                  <a:pt x="0" y="27"/>
                  <a:pt x="21" y="6"/>
                  <a:pt x="47" y="6"/>
                </a:cubicBezTo>
                <a:lnTo>
                  <a:pt x="47" y="53"/>
                </a:lnTo>
                <a:close/>
                <a:moveTo>
                  <a:pt x="53" y="0"/>
                </a:moveTo>
                <a:cubicBezTo>
                  <a:pt x="53" y="47"/>
                  <a:pt x="53" y="47"/>
                  <a:pt x="53" y="47"/>
                </a:cubicBezTo>
                <a:cubicBezTo>
                  <a:pt x="100" y="47"/>
                  <a:pt x="100" y="47"/>
                  <a:pt x="100" y="47"/>
                </a:cubicBezTo>
                <a:cubicBezTo>
                  <a:pt x="100" y="21"/>
                  <a:pt x="79" y="0"/>
                  <a:pt x="5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888;p40"/>
          <p:cNvSpPr/>
          <p:nvPr/>
        </p:nvSpPr>
        <p:spPr>
          <a:xfrm>
            <a:off x="5715750" y="2235891"/>
            <a:ext cx="735012" cy="488950"/>
          </a:xfrm>
          <a:custGeom>
            <a:avLst/>
            <a:gdLst/>
            <a:ahLst/>
            <a:cxnLst/>
            <a:rect l="l" t="t" r="r" b="b"/>
            <a:pathLst>
              <a:path w="143" h="95" extrusionOk="0">
                <a:moveTo>
                  <a:pt x="113" y="9"/>
                </a:moveTo>
                <a:cubicBezTo>
                  <a:pt x="126" y="42"/>
                  <a:pt x="126" y="42"/>
                  <a:pt x="126" y="42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01" y="42"/>
                  <a:pt x="74" y="19"/>
                  <a:pt x="72" y="19"/>
                </a:cubicBezTo>
                <a:cubicBezTo>
                  <a:pt x="70" y="19"/>
                  <a:pt x="62" y="21"/>
                  <a:pt x="61" y="22"/>
                </a:cubicBezTo>
                <a:cubicBezTo>
                  <a:pt x="61" y="22"/>
                  <a:pt x="56" y="23"/>
                  <a:pt x="52" y="23"/>
                </a:cubicBezTo>
                <a:cubicBezTo>
                  <a:pt x="49" y="23"/>
                  <a:pt x="48" y="23"/>
                  <a:pt x="47" y="22"/>
                </a:cubicBezTo>
                <a:cubicBezTo>
                  <a:pt x="46" y="22"/>
                  <a:pt x="45" y="21"/>
                  <a:pt x="45" y="20"/>
                </a:cubicBezTo>
                <a:cubicBezTo>
                  <a:pt x="45" y="18"/>
                  <a:pt x="47" y="16"/>
                  <a:pt x="48" y="16"/>
                </a:cubicBezTo>
                <a:cubicBezTo>
                  <a:pt x="55" y="12"/>
                  <a:pt x="74" y="5"/>
                  <a:pt x="76" y="5"/>
                </a:cubicBezTo>
                <a:cubicBezTo>
                  <a:pt x="76" y="5"/>
                  <a:pt x="76" y="5"/>
                  <a:pt x="76" y="5"/>
                </a:cubicBezTo>
                <a:cubicBezTo>
                  <a:pt x="81" y="5"/>
                  <a:pt x="110" y="9"/>
                  <a:pt x="113" y="9"/>
                </a:cubicBezTo>
                <a:close/>
                <a:moveTo>
                  <a:pt x="125" y="0"/>
                </a:moveTo>
                <a:cubicBezTo>
                  <a:pt x="125" y="0"/>
                  <a:pt x="124" y="0"/>
                  <a:pt x="124" y="0"/>
                </a:cubicBezTo>
                <a:cubicBezTo>
                  <a:pt x="118" y="2"/>
                  <a:pt x="118" y="2"/>
                  <a:pt x="118" y="2"/>
                </a:cubicBezTo>
                <a:cubicBezTo>
                  <a:pt x="117" y="3"/>
                  <a:pt x="117" y="3"/>
                  <a:pt x="116" y="4"/>
                </a:cubicBezTo>
                <a:cubicBezTo>
                  <a:pt x="116" y="5"/>
                  <a:pt x="116" y="6"/>
                  <a:pt x="116" y="7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1" y="44"/>
                  <a:pt x="133" y="45"/>
                  <a:pt x="135" y="44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1" y="41"/>
                  <a:pt x="142" y="41"/>
                  <a:pt x="142" y="40"/>
                </a:cubicBezTo>
                <a:cubicBezTo>
                  <a:pt x="143" y="39"/>
                  <a:pt x="143" y="38"/>
                  <a:pt x="142" y="37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1"/>
                  <a:pt x="127" y="0"/>
                  <a:pt x="125" y="0"/>
                </a:cubicBezTo>
                <a:close/>
                <a:moveTo>
                  <a:pt x="0" y="48"/>
                </a:moveTo>
                <a:cubicBezTo>
                  <a:pt x="0" y="49"/>
                  <a:pt x="0" y="49"/>
                  <a:pt x="1" y="50"/>
                </a:cubicBezTo>
                <a:cubicBezTo>
                  <a:pt x="1" y="51"/>
                  <a:pt x="2" y="51"/>
                  <a:pt x="3" y="51"/>
                </a:cubicBezTo>
                <a:cubicBezTo>
                  <a:pt x="9" y="52"/>
                  <a:pt x="9" y="52"/>
                  <a:pt x="9" y="52"/>
                </a:cubicBezTo>
                <a:cubicBezTo>
                  <a:pt x="11" y="52"/>
                  <a:pt x="13" y="51"/>
                  <a:pt x="13" y="49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6" y="8"/>
                  <a:pt x="15" y="7"/>
                </a:cubicBezTo>
                <a:cubicBezTo>
                  <a:pt x="14" y="6"/>
                  <a:pt x="13" y="6"/>
                  <a:pt x="13" y="6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6" y="5"/>
                  <a:pt x="6" y="5"/>
                </a:cubicBezTo>
                <a:cubicBezTo>
                  <a:pt x="4" y="5"/>
                  <a:pt x="3" y="7"/>
                  <a:pt x="3" y="9"/>
                </a:cubicBezTo>
                <a:lnTo>
                  <a:pt x="0" y="48"/>
                </a:lnTo>
                <a:close/>
                <a:moveTo>
                  <a:pt x="58" y="82"/>
                </a:moveTo>
                <a:cubicBezTo>
                  <a:pt x="58" y="81"/>
                  <a:pt x="57" y="80"/>
                  <a:pt x="56" y="79"/>
                </a:cubicBezTo>
                <a:cubicBezTo>
                  <a:pt x="54" y="77"/>
                  <a:pt x="51" y="77"/>
                  <a:pt x="49" y="80"/>
                </a:cubicBezTo>
                <a:cubicBezTo>
                  <a:pt x="46" y="83"/>
                  <a:pt x="46" y="83"/>
                  <a:pt x="46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4" y="86"/>
                  <a:pt x="44" y="86"/>
                  <a:pt x="44" y="86"/>
                </a:cubicBezTo>
                <a:cubicBezTo>
                  <a:pt x="40" y="90"/>
                  <a:pt x="43" y="93"/>
                  <a:pt x="45" y="94"/>
                </a:cubicBezTo>
                <a:cubicBezTo>
                  <a:pt x="46" y="95"/>
                  <a:pt x="47" y="95"/>
                  <a:pt x="48" y="95"/>
                </a:cubicBezTo>
                <a:cubicBezTo>
                  <a:pt x="49" y="95"/>
                  <a:pt x="50" y="95"/>
                  <a:pt x="52" y="93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7" y="86"/>
                  <a:pt x="57" y="86"/>
                  <a:pt x="57" y="86"/>
                </a:cubicBezTo>
                <a:cubicBezTo>
                  <a:pt x="58" y="85"/>
                  <a:pt x="59" y="84"/>
                  <a:pt x="58" y="82"/>
                </a:cubicBezTo>
                <a:close/>
                <a:moveTo>
                  <a:pt x="31" y="80"/>
                </a:moveTo>
                <a:cubicBezTo>
                  <a:pt x="29" y="82"/>
                  <a:pt x="29" y="84"/>
                  <a:pt x="32" y="87"/>
                </a:cubicBezTo>
                <a:cubicBezTo>
                  <a:pt x="35" y="89"/>
                  <a:pt x="37" y="89"/>
                  <a:pt x="39" y="86"/>
                </a:cubicBezTo>
                <a:cubicBezTo>
                  <a:pt x="46" y="78"/>
                  <a:pt x="46" y="78"/>
                  <a:pt x="46" y="78"/>
                </a:cubicBezTo>
                <a:cubicBezTo>
                  <a:pt x="49" y="74"/>
                  <a:pt x="46" y="71"/>
                  <a:pt x="45" y="70"/>
                </a:cubicBezTo>
                <a:cubicBezTo>
                  <a:pt x="43" y="68"/>
                  <a:pt x="40" y="69"/>
                  <a:pt x="38" y="71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6"/>
                  <a:pt x="34" y="76"/>
                  <a:pt x="34" y="76"/>
                </a:cubicBezTo>
                <a:lnTo>
                  <a:pt x="31" y="80"/>
                </a:lnTo>
                <a:close/>
                <a:moveTo>
                  <a:pt x="21" y="70"/>
                </a:moveTo>
                <a:cubicBezTo>
                  <a:pt x="20" y="72"/>
                  <a:pt x="19" y="73"/>
                  <a:pt x="19" y="74"/>
                </a:cubicBezTo>
                <a:cubicBezTo>
                  <a:pt x="20" y="76"/>
                  <a:pt x="20" y="77"/>
                  <a:pt x="22" y="78"/>
                </a:cubicBezTo>
                <a:cubicBezTo>
                  <a:pt x="24" y="80"/>
                  <a:pt x="27" y="80"/>
                  <a:pt x="29" y="77"/>
                </a:cubicBezTo>
                <a:cubicBezTo>
                  <a:pt x="36" y="68"/>
                  <a:pt x="36" y="68"/>
                  <a:pt x="36" y="68"/>
                </a:cubicBezTo>
                <a:cubicBezTo>
                  <a:pt x="38" y="67"/>
                  <a:pt x="38" y="65"/>
                  <a:pt x="38" y="64"/>
                </a:cubicBezTo>
                <a:cubicBezTo>
                  <a:pt x="37" y="63"/>
                  <a:pt x="37" y="61"/>
                  <a:pt x="35" y="60"/>
                </a:cubicBezTo>
                <a:cubicBezTo>
                  <a:pt x="33" y="58"/>
                  <a:pt x="30" y="59"/>
                  <a:pt x="28" y="61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4" y="66"/>
                  <a:pt x="24" y="66"/>
                  <a:pt x="24" y="66"/>
                </a:cubicBezTo>
                <a:lnTo>
                  <a:pt x="21" y="70"/>
                </a:lnTo>
                <a:close/>
                <a:moveTo>
                  <a:pt x="19" y="67"/>
                </a:moveTo>
                <a:cubicBezTo>
                  <a:pt x="27" y="58"/>
                  <a:pt x="27" y="58"/>
                  <a:pt x="27" y="58"/>
                </a:cubicBezTo>
                <a:cubicBezTo>
                  <a:pt x="30" y="54"/>
                  <a:pt x="27" y="51"/>
                  <a:pt x="26" y="51"/>
                </a:cubicBezTo>
                <a:cubicBezTo>
                  <a:pt x="23" y="49"/>
                  <a:pt x="21" y="49"/>
                  <a:pt x="18" y="52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61"/>
                  <a:pt x="10" y="62"/>
                  <a:pt x="11" y="63"/>
                </a:cubicBezTo>
                <a:cubicBezTo>
                  <a:pt x="11" y="65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7" y="68"/>
                  <a:pt x="18" y="68"/>
                  <a:pt x="19" y="67"/>
                </a:cubicBezTo>
                <a:close/>
                <a:moveTo>
                  <a:pt x="108" y="59"/>
                </a:moveTo>
                <a:cubicBezTo>
                  <a:pt x="109" y="57"/>
                  <a:pt x="111" y="54"/>
                  <a:pt x="107" y="52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91" y="38"/>
                  <a:pt x="75" y="24"/>
                  <a:pt x="72" y="22"/>
                </a:cubicBezTo>
                <a:cubicBezTo>
                  <a:pt x="70" y="22"/>
                  <a:pt x="66" y="24"/>
                  <a:pt x="62" y="25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56" y="27"/>
                  <a:pt x="52" y="27"/>
                </a:cubicBezTo>
                <a:cubicBezTo>
                  <a:pt x="49" y="27"/>
                  <a:pt x="47" y="26"/>
                  <a:pt x="45" y="25"/>
                </a:cubicBezTo>
                <a:cubicBezTo>
                  <a:pt x="42" y="23"/>
                  <a:pt x="42" y="21"/>
                  <a:pt x="42" y="20"/>
                </a:cubicBezTo>
                <a:cubicBezTo>
                  <a:pt x="42" y="17"/>
                  <a:pt x="44" y="14"/>
                  <a:pt x="46" y="13"/>
                </a:cubicBezTo>
                <a:cubicBezTo>
                  <a:pt x="19" y="10"/>
                  <a:pt x="19" y="10"/>
                  <a:pt x="19" y="10"/>
                </a:cubicBezTo>
                <a:cubicBezTo>
                  <a:pt x="16" y="49"/>
                  <a:pt x="16" y="49"/>
                  <a:pt x="16" y="49"/>
                </a:cubicBezTo>
                <a:cubicBezTo>
                  <a:pt x="19" y="46"/>
                  <a:pt x="21" y="46"/>
                  <a:pt x="22" y="46"/>
                </a:cubicBezTo>
                <a:cubicBezTo>
                  <a:pt x="24" y="46"/>
                  <a:pt x="26" y="47"/>
                  <a:pt x="28" y="48"/>
                </a:cubicBezTo>
                <a:cubicBezTo>
                  <a:pt x="30" y="50"/>
                  <a:pt x="32" y="53"/>
                  <a:pt x="31" y="56"/>
                </a:cubicBezTo>
                <a:cubicBezTo>
                  <a:pt x="33" y="55"/>
                  <a:pt x="36" y="56"/>
                  <a:pt x="38" y="58"/>
                </a:cubicBezTo>
                <a:cubicBezTo>
                  <a:pt x="40" y="60"/>
                  <a:pt x="41" y="63"/>
                  <a:pt x="41" y="66"/>
                </a:cubicBezTo>
                <a:cubicBezTo>
                  <a:pt x="43" y="65"/>
                  <a:pt x="45" y="66"/>
                  <a:pt x="47" y="68"/>
                </a:cubicBezTo>
                <a:cubicBezTo>
                  <a:pt x="50" y="69"/>
                  <a:pt x="51" y="72"/>
                  <a:pt x="51" y="74"/>
                </a:cubicBezTo>
                <a:cubicBezTo>
                  <a:pt x="53" y="74"/>
                  <a:pt x="56" y="74"/>
                  <a:pt x="58" y="76"/>
                </a:cubicBezTo>
                <a:cubicBezTo>
                  <a:pt x="61" y="79"/>
                  <a:pt x="62" y="82"/>
                  <a:pt x="61" y="86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5" y="89"/>
                  <a:pt x="66" y="89"/>
                  <a:pt x="67" y="89"/>
                </a:cubicBezTo>
                <a:cubicBezTo>
                  <a:pt x="69" y="89"/>
                  <a:pt x="70" y="88"/>
                  <a:pt x="71" y="87"/>
                </a:cubicBezTo>
                <a:cubicBezTo>
                  <a:pt x="72" y="85"/>
                  <a:pt x="73" y="83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71"/>
                  <a:pt x="58" y="70"/>
                  <a:pt x="58" y="70"/>
                </a:cubicBezTo>
                <a:cubicBezTo>
                  <a:pt x="58" y="69"/>
                  <a:pt x="59" y="69"/>
                  <a:pt x="59" y="68"/>
                </a:cubicBezTo>
                <a:cubicBezTo>
                  <a:pt x="60" y="67"/>
                  <a:pt x="61" y="67"/>
                  <a:pt x="62" y="68"/>
                </a:cubicBezTo>
                <a:cubicBezTo>
                  <a:pt x="77" y="81"/>
                  <a:pt x="77" y="81"/>
                  <a:pt x="77" y="81"/>
                </a:cubicBezTo>
                <a:cubicBezTo>
                  <a:pt x="78" y="82"/>
                  <a:pt x="79" y="82"/>
                  <a:pt x="80" y="82"/>
                </a:cubicBezTo>
                <a:cubicBezTo>
                  <a:pt x="82" y="82"/>
                  <a:pt x="83" y="81"/>
                  <a:pt x="84" y="80"/>
                </a:cubicBezTo>
                <a:cubicBezTo>
                  <a:pt x="85" y="79"/>
                  <a:pt x="86" y="77"/>
                  <a:pt x="86" y="76"/>
                </a:cubicBezTo>
                <a:cubicBezTo>
                  <a:pt x="86" y="75"/>
                  <a:pt x="85" y="73"/>
                  <a:pt x="83" y="72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3"/>
                  <a:pt x="72" y="63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73" y="60"/>
                  <a:pt x="74" y="60"/>
                  <a:pt x="75" y="61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3"/>
                  <a:pt x="92" y="74"/>
                  <a:pt x="93" y="74"/>
                </a:cubicBezTo>
                <a:cubicBezTo>
                  <a:pt x="95" y="74"/>
                  <a:pt x="96" y="73"/>
                  <a:pt x="98" y="71"/>
                </a:cubicBezTo>
                <a:cubicBezTo>
                  <a:pt x="99" y="70"/>
                  <a:pt x="99" y="68"/>
                  <a:pt x="99" y="67"/>
                </a:cubicBezTo>
                <a:cubicBezTo>
                  <a:pt x="99" y="66"/>
                  <a:pt x="98" y="64"/>
                  <a:pt x="97" y="63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60"/>
                  <a:pt x="93" y="60"/>
                  <a:pt x="93" y="60"/>
                </a:cubicBezTo>
                <a:cubicBezTo>
                  <a:pt x="85" y="54"/>
                  <a:pt x="85" y="54"/>
                  <a:pt x="85" y="54"/>
                </a:cubicBezTo>
                <a:cubicBezTo>
                  <a:pt x="84" y="53"/>
                  <a:pt x="84" y="52"/>
                  <a:pt x="85" y="51"/>
                </a:cubicBezTo>
                <a:cubicBezTo>
                  <a:pt x="86" y="50"/>
                  <a:pt x="87" y="50"/>
                  <a:pt x="88" y="5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2" y="63"/>
                  <a:pt x="106" y="62"/>
                  <a:pt x="108" y="5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890;p40"/>
          <p:cNvSpPr/>
          <p:nvPr/>
        </p:nvSpPr>
        <p:spPr>
          <a:xfrm>
            <a:off x="8081796" y="2252375"/>
            <a:ext cx="882066" cy="455983"/>
          </a:xfrm>
          <a:custGeom>
            <a:avLst/>
            <a:gdLst/>
            <a:ahLst/>
            <a:cxnLst/>
            <a:rect l="l" t="t" r="r" b="b"/>
            <a:pathLst>
              <a:path w="182" h="94" extrusionOk="0">
                <a:moveTo>
                  <a:pt x="131" y="89"/>
                </a:moveTo>
                <a:cubicBezTo>
                  <a:pt x="129" y="90"/>
                  <a:pt x="126" y="91"/>
                  <a:pt x="123" y="91"/>
                </a:cubicBezTo>
                <a:cubicBezTo>
                  <a:pt x="114" y="94"/>
                  <a:pt x="105" y="94"/>
                  <a:pt x="93" y="94"/>
                </a:cubicBezTo>
                <a:cubicBezTo>
                  <a:pt x="82" y="94"/>
                  <a:pt x="72" y="94"/>
                  <a:pt x="63" y="91"/>
                </a:cubicBezTo>
                <a:cubicBezTo>
                  <a:pt x="61" y="91"/>
                  <a:pt x="58" y="90"/>
                  <a:pt x="55" y="89"/>
                </a:cubicBezTo>
                <a:cubicBezTo>
                  <a:pt x="47" y="85"/>
                  <a:pt x="47" y="79"/>
                  <a:pt x="52" y="74"/>
                </a:cubicBezTo>
                <a:cubicBezTo>
                  <a:pt x="57" y="69"/>
                  <a:pt x="62" y="66"/>
                  <a:pt x="68" y="63"/>
                </a:cubicBezTo>
                <a:cubicBezTo>
                  <a:pt x="71" y="62"/>
                  <a:pt x="74" y="61"/>
                  <a:pt x="77" y="60"/>
                </a:cubicBezTo>
                <a:cubicBezTo>
                  <a:pt x="82" y="58"/>
                  <a:pt x="84" y="52"/>
                  <a:pt x="80" y="49"/>
                </a:cubicBezTo>
                <a:cubicBezTo>
                  <a:pt x="72" y="41"/>
                  <a:pt x="69" y="31"/>
                  <a:pt x="69" y="20"/>
                </a:cubicBezTo>
                <a:cubicBezTo>
                  <a:pt x="70" y="9"/>
                  <a:pt x="76" y="3"/>
                  <a:pt x="87" y="1"/>
                </a:cubicBezTo>
                <a:cubicBezTo>
                  <a:pt x="89" y="0"/>
                  <a:pt x="91" y="0"/>
                  <a:pt x="93" y="0"/>
                </a:cubicBezTo>
                <a:cubicBezTo>
                  <a:pt x="95" y="0"/>
                  <a:pt x="97" y="0"/>
                  <a:pt x="100" y="1"/>
                </a:cubicBezTo>
                <a:cubicBezTo>
                  <a:pt x="110" y="3"/>
                  <a:pt x="117" y="9"/>
                  <a:pt x="117" y="20"/>
                </a:cubicBezTo>
                <a:cubicBezTo>
                  <a:pt x="117" y="31"/>
                  <a:pt x="114" y="41"/>
                  <a:pt x="107" y="49"/>
                </a:cubicBezTo>
                <a:cubicBezTo>
                  <a:pt x="103" y="52"/>
                  <a:pt x="104" y="58"/>
                  <a:pt x="109" y="60"/>
                </a:cubicBezTo>
                <a:cubicBezTo>
                  <a:pt x="112" y="61"/>
                  <a:pt x="115" y="62"/>
                  <a:pt x="118" y="63"/>
                </a:cubicBezTo>
                <a:cubicBezTo>
                  <a:pt x="124" y="66"/>
                  <a:pt x="130" y="69"/>
                  <a:pt x="135" y="74"/>
                </a:cubicBezTo>
                <a:cubicBezTo>
                  <a:pt x="138" y="77"/>
                  <a:pt x="139" y="85"/>
                  <a:pt x="131" y="89"/>
                </a:cubicBezTo>
                <a:close/>
                <a:moveTo>
                  <a:pt x="179" y="80"/>
                </a:moveTo>
                <a:cubicBezTo>
                  <a:pt x="175" y="77"/>
                  <a:pt x="171" y="75"/>
                  <a:pt x="167" y="73"/>
                </a:cubicBezTo>
                <a:cubicBezTo>
                  <a:pt x="165" y="72"/>
                  <a:pt x="163" y="71"/>
                  <a:pt x="161" y="70"/>
                </a:cubicBezTo>
                <a:cubicBezTo>
                  <a:pt x="157" y="69"/>
                  <a:pt x="156" y="65"/>
                  <a:pt x="159" y="62"/>
                </a:cubicBezTo>
                <a:cubicBezTo>
                  <a:pt x="165" y="57"/>
                  <a:pt x="167" y="50"/>
                  <a:pt x="166" y="43"/>
                </a:cubicBezTo>
                <a:cubicBezTo>
                  <a:pt x="166" y="35"/>
                  <a:pt x="161" y="31"/>
                  <a:pt x="154" y="29"/>
                </a:cubicBezTo>
                <a:cubicBezTo>
                  <a:pt x="153" y="29"/>
                  <a:pt x="151" y="29"/>
                  <a:pt x="150" y="29"/>
                </a:cubicBezTo>
                <a:cubicBezTo>
                  <a:pt x="148" y="29"/>
                  <a:pt x="147" y="29"/>
                  <a:pt x="145" y="29"/>
                </a:cubicBezTo>
                <a:cubicBezTo>
                  <a:pt x="138" y="31"/>
                  <a:pt x="133" y="35"/>
                  <a:pt x="133" y="43"/>
                </a:cubicBezTo>
                <a:cubicBezTo>
                  <a:pt x="133" y="50"/>
                  <a:pt x="135" y="57"/>
                  <a:pt x="140" y="62"/>
                </a:cubicBezTo>
                <a:cubicBezTo>
                  <a:pt x="143" y="65"/>
                  <a:pt x="142" y="69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9" y="71"/>
                  <a:pt x="139" y="71"/>
                  <a:pt x="140" y="72"/>
                </a:cubicBezTo>
                <a:cubicBezTo>
                  <a:pt x="142" y="75"/>
                  <a:pt x="143" y="79"/>
                  <a:pt x="143" y="82"/>
                </a:cubicBezTo>
                <a:cubicBezTo>
                  <a:pt x="142" y="86"/>
                  <a:pt x="139" y="90"/>
                  <a:pt x="135" y="92"/>
                </a:cubicBezTo>
                <a:cubicBezTo>
                  <a:pt x="134" y="92"/>
                  <a:pt x="133" y="93"/>
                  <a:pt x="132" y="93"/>
                </a:cubicBezTo>
                <a:cubicBezTo>
                  <a:pt x="137" y="94"/>
                  <a:pt x="143" y="94"/>
                  <a:pt x="150" y="94"/>
                </a:cubicBezTo>
                <a:cubicBezTo>
                  <a:pt x="158" y="94"/>
                  <a:pt x="164" y="94"/>
                  <a:pt x="170" y="92"/>
                </a:cubicBezTo>
                <a:cubicBezTo>
                  <a:pt x="172" y="92"/>
                  <a:pt x="174" y="91"/>
                  <a:pt x="176" y="90"/>
                </a:cubicBezTo>
                <a:cubicBezTo>
                  <a:pt x="182" y="88"/>
                  <a:pt x="181" y="82"/>
                  <a:pt x="179" y="80"/>
                </a:cubicBezTo>
                <a:close/>
                <a:moveTo>
                  <a:pt x="43" y="82"/>
                </a:moveTo>
                <a:cubicBezTo>
                  <a:pt x="42" y="79"/>
                  <a:pt x="44" y="75"/>
                  <a:pt x="47" y="72"/>
                </a:cubicBezTo>
                <a:cubicBezTo>
                  <a:pt x="48" y="71"/>
                  <a:pt x="49" y="70"/>
                  <a:pt x="50" y="69"/>
                </a:cubicBezTo>
                <a:cubicBezTo>
                  <a:pt x="50" y="68"/>
                  <a:pt x="49" y="68"/>
                  <a:pt x="48" y="68"/>
                </a:cubicBezTo>
                <a:cubicBezTo>
                  <a:pt x="44" y="66"/>
                  <a:pt x="43" y="62"/>
                  <a:pt x="46" y="59"/>
                </a:cubicBezTo>
                <a:cubicBezTo>
                  <a:pt x="52" y="53"/>
                  <a:pt x="54" y="46"/>
                  <a:pt x="54" y="37"/>
                </a:cubicBezTo>
                <a:cubicBezTo>
                  <a:pt x="54" y="29"/>
                  <a:pt x="48" y="24"/>
                  <a:pt x="41" y="22"/>
                </a:cubicBezTo>
                <a:cubicBezTo>
                  <a:pt x="39" y="22"/>
                  <a:pt x="37" y="22"/>
                  <a:pt x="36" y="22"/>
                </a:cubicBezTo>
                <a:cubicBezTo>
                  <a:pt x="34" y="22"/>
                  <a:pt x="32" y="22"/>
                  <a:pt x="30" y="22"/>
                </a:cubicBezTo>
                <a:cubicBezTo>
                  <a:pt x="23" y="24"/>
                  <a:pt x="17" y="29"/>
                  <a:pt x="17" y="37"/>
                </a:cubicBezTo>
                <a:cubicBezTo>
                  <a:pt x="17" y="46"/>
                  <a:pt x="19" y="53"/>
                  <a:pt x="25" y="59"/>
                </a:cubicBezTo>
                <a:cubicBezTo>
                  <a:pt x="28" y="62"/>
                  <a:pt x="27" y="66"/>
                  <a:pt x="23" y="68"/>
                </a:cubicBezTo>
                <a:cubicBezTo>
                  <a:pt x="21" y="69"/>
                  <a:pt x="19" y="69"/>
                  <a:pt x="17" y="70"/>
                </a:cubicBezTo>
                <a:cubicBezTo>
                  <a:pt x="12" y="73"/>
                  <a:pt x="7" y="75"/>
                  <a:pt x="4" y="79"/>
                </a:cubicBezTo>
                <a:cubicBezTo>
                  <a:pt x="0" y="82"/>
                  <a:pt x="0" y="87"/>
                  <a:pt x="6" y="90"/>
                </a:cubicBezTo>
                <a:cubicBezTo>
                  <a:pt x="8" y="91"/>
                  <a:pt x="10" y="92"/>
                  <a:pt x="13" y="92"/>
                </a:cubicBezTo>
                <a:cubicBezTo>
                  <a:pt x="20" y="94"/>
                  <a:pt x="27" y="94"/>
                  <a:pt x="36" y="94"/>
                </a:cubicBezTo>
                <a:cubicBezTo>
                  <a:pt x="43" y="94"/>
                  <a:pt x="49" y="94"/>
                  <a:pt x="54" y="93"/>
                </a:cubicBezTo>
                <a:cubicBezTo>
                  <a:pt x="53" y="93"/>
                  <a:pt x="52" y="92"/>
                  <a:pt x="51" y="92"/>
                </a:cubicBezTo>
                <a:cubicBezTo>
                  <a:pt x="46" y="89"/>
                  <a:pt x="44" y="86"/>
                  <a:pt x="43" y="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663;p26"/>
          <p:cNvSpPr/>
          <p:nvPr/>
        </p:nvSpPr>
        <p:spPr>
          <a:xfrm>
            <a:off x="10368801" y="4547219"/>
            <a:ext cx="369797" cy="540934"/>
          </a:xfrm>
          <a:custGeom>
            <a:avLst/>
            <a:gdLst/>
            <a:ahLst/>
            <a:cxnLst/>
            <a:rect l="l" t="t" r="r" b="b"/>
            <a:pathLst>
              <a:path w="108" h="158" extrusionOk="0">
                <a:moveTo>
                  <a:pt x="108" y="105"/>
                </a:moveTo>
                <a:cubicBezTo>
                  <a:pt x="108" y="89"/>
                  <a:pt x="95" y="76"/>
                  <a:pt x="70" y="70"/>
                </a:cubicBezTo>
                <a:cubicBezTo>
                  <a:pt x="67" y="69"/>
                  <a:pt x="53" y="65"/>
                  <a:pt x="50" y="65"/>
                </a:cubicBezTo>
                <a:cubicBezTo>
                  <a:pt x="31" y="60"/>
                  <a:pt x="25" y="57"/>
                  <a:pt x="25" y="52"/>
                </a:cubicBezTo>
                <a:cubicBezTo>
                  <a:pt x="25" y="46"/>
                  <a:pt x="33" y="40"/>
                  <a:pt x="52" y="40"/>
                </a:cubicBezTo>
                <a:cubicBezTo>
                  <a:pt x="66" y="40"/>
                  <a:pt x="80" y="50"/>
                  <a:pt x="80" y="50"/>
                </a:cubicBezTo>
                <a:cubicBezTo>
                  <a:pt x="86" y="54"/>
                  <a:pt x="89" y="54"/>
                  <a:pt x="94" y="49"/>
                </a:cubicBezTo>
                <a:cubicBezTo>
                  <a:pt x="94" y="49"/>
                  <a:pt x="100" y="44"/>
                  <a:pt x="100" y="39"/>
                </a:cubicBezTo>
                <a:cubicBezTo>
                  <a:pt x="100" y="32"/>
                  <a:pt x="83" y="22"/>
                  <a:pt x="65" y="18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3"/>
                  <a:pt x="62" y="0"/>
                  <a:pt x="5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6" y="0"/>
                  <a:pt x="42" y="3"/>
                  <a:pt x="42" y="6"/>
                </a:cubicBezTo>
                <a:cubicBezTo>
                  <a:pt x="42" y="18"/>
                  <a:pt x="42" y="18"/>
                  <a:pt x="42" y="18"/>
                </a:cubicBezTo>
                <a:cubicBezTo>
                  <a:pt x="14" y="20"/>
                  <a:pt x="0" y="35"/>
                  <a:pt x="0" y="52"/>
                </a:cubicBezTo>
                <a:cubicBezTo>
                  <a:pt x="0" y="73"/>
                  <a:pt x="19" y="81"/>
                  <a:pt x="40" y="86"/>
                </a:cubicBezTo>
                <a:cubicBezTo>
                  <a:pt x="43" y="87"/>
                  <a:pt x="60" y="91"/>
                  <a:pt x="63" y="92"/>
                </a:cubicBezTo>
                <a:cubicBezTo>
                  <a:pt x="79" y="96"/>
                  <a:pt x="82" y="102"/>
                  <a:pt x="82" y="105"/>
                </a:cubicBezTo>
                <a:cubicBezTo>
                  <a:pt x="82" y="112"/>
                  <a:pt x="75" y="118"/>
                  <a:pt x="55" y="118"/>
                </a:cubicBezTo>
                <a:cubicBezTo>
                  <a:pt x="41" y="118"/>
                  <a:pt x="22" y="107"/>
                  <a:pt x="22" y="107"/>
                </a:cubicBezTo>
                <a:cubicBezTo>
                  <a:pt x="16" y="103"/>
                  <a:pt x="11" y="104"/>
                  <a:pt x="7" y="109"/>
                </a:cubicBezTo>
                <a:cubicBezTo>
                  <a:pt x="7" y="109"/>
                  <a:pt x="4" y="114"/>
                  <a:pt x="4" y="119"/>
                </a:cubicBezTo>
                <a:cubicBezTo>
                  <a:pt x="4" y="126"/>
                  <a:pt x="24" y="136"/>
                  <a:pt x="42" y="140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2" y="155"/>
                  <a:pt x="46" y="158"/>
                  <a:pt x="50" y="158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62" y="158"/>
                  <a:pt x="65" y="155"/>
                  <a:pt x="65" y="152"/>
                </a:cubicBezTo>
                <a:cubicBezTo>
                  <a:pt x="65" y="140"/>
                  <a:pt x="65" y="140"/>
                  <a:pt x="65" y="140"/>
                </a:cubicBezTo>
                <a:cubicBezTo>
                  <a:pt x="95" y="137"/>
                  <a:pt x="108" y="122"/>
                  <a:pt x="108" y="1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91;p16"/>
          <p:cNvSpPr txBox="1"/>
          <p:nvPr/>
        </p:nvSpPr>
        <p:spPr>
          <a:xfrm>
            <a:off x="563128" y="2983345"/>
            <a:ext cx="1966600" cy="84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Time</a:t>
            </a:r>
          </a:p>
          <a:p>
            <a:pPr lvl="0" algn="ctr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Management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5" name="Google Shape;191;p16"/>
          <p:cNvSpPr txBox="1"/>
          <p:nvPr/>
        </p:nvSpPr>
        <p:spPr>
          <a:xfrm>
            <a:off x="2814370" y="3134972"/>
            <a:ext cx="1852299" cy="60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rgbClr val="FF3400"/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Planning</a:t>
            </a:r>
            <a:endParaRPr lang="en-US" sz="2800" dirty="0">
              <a:solidFill>
                <a:srgbClr val="FF3400"/>
              </a:solidFill>
              <a:latin typeface="+mj-lt"/>
            </a:endParaRPr>
          </a:p>
        </p:txBody>
      </p:sp>
      <p:sp>
        <p:nvSpPr>
          <p:cNvPr id="56" name="Google Shape;191;p16"/>
          <p:cNvSpPr txBox="1"/>
          <p:nvPr/>
        </p:nvSpPr>
        <p:spPr>
          <a:xfrm>
            <a:off x="4697311" y="3134972"/>
            <a:ext cx="2788056" cy="60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Communication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7" name="Google Shape;191;p16"/>
          <p:cNvSpPr txBox="1"/>
          <p:nvPr/>
        </p:nvSpPr>
        <p:spPr>
          <a:xfrm>
            <a:off x="7643009" y="3160795"/>
            <a:ext cx="1814199" cy="5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rgbClr val="FF3400"/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Teamwork</a:t>
            </a:r>
            <a:endParaRPr lang="en-US" sz="2800" dirty="0">
              <a:solidFill>
                <a:srgbClr val="FF3400"/>
              </a:solidFill>
              <a:latin typeface="+mj-lt"/>
            </a:endParaRPr>
          </a:p>
        </p:txBody>
      </p:sp>
      <p:sp>
        <p:nvSpPr>
          <p:cNvPr id="58" name="Google Shape;191;p16"/>
          <p:cNvSpPr txBox="1"/>
          <p:nvPr/>
        </p:nvSpPr>
        <p:spPr>
          <a:xfrm>
            <a:off x="9614851" y="3134972"/>
            <a:ext cx="1877699" cy="60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Prioritizing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9" name="Google Shape;191;p16"/>
          <p:cNvSpPr txBox="1"/>
          <p:nvPr/>
        </p:nvSpPr>
        <p:spPr>
          <a:xfrm>
            <a:off x="563128" y="5409556"/>
            <a:ext cx="1966600" cy="54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rgbClr val="FF3400"/>
                </a:solidFill>
                <a:ea typeface="Open Sans SemiBold"/>
                <a:cs typeface="Open Sans SemiBold"/>
                <a:sym typeface="Open Sans SemiBold"/>
              </a:rPr>
              <a:t>Multitasking</a:t>
            </a:r>
            <a:endParaRPr lang="en-US" sz="2800" dirty="0">
              <a:solidFill>
                <a:srgbClr val="FF3400"/>
              </a:solidFill>
            </a:endParaRPr>
          </a:p>
        </p:txBody>
      </p:sp>
      <p:sp>
        <p:nvSpPr>
          <p:cNvPr id="60" name="Google Shape;191;p16"/>
          <p:cNvSpPr txBox="1"/>
          <p:nvPr/>
        </p:nvSpPr>
        <p:spPr>
          <a:xfrm>
            <a:off x="2814370" y="5313214"/>
            <a:ext cx="1852299" cy="82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a typeface="Open Sans SemiBold"/>
                <a:cs typeface="Open Sans SemiBold"/>
                <a:sym typeface="Open Sans SemiBold"/>
              </a:rPr>
              <a:t>Workflow Analysis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Google Shape;191;p16"/>
          <p:cNvSpPr txBox="1"/>
          <p:nvPr/>
        </p:nvSpPr>
        <p:spPr>
          <a:xfrm>
            <a:off x="4697311" y="5409556"/>
            <a:ext cx="2788056" cy="60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rgbClr val="FF3400"/>
                </a:solidFill>
                <a:ea typeface="Open Sans SemiBold"/>
                <a:cs typeface="Open Sans SemiBold"/>
                <a:sym typeface="Open Sans SemiBold"/>
              </a:rPr>
              <a:t>Delegating</a:t>
            </a:r>
            <a:endParaRPr lang="en-US" sz="2800" dirty="0">
              <a:solidFill>
                <a:srgbClr val="FF3400"/>
              </a:solidFill>
            </a:endParaRPr>
          </a:p>
        </p:txBody>
      </p:sp>
      <p:sp>
        <p:nvSpPr>
          <p:cNvPr id="62" name="Google Shape;191;p16"/>
          <p:cNvSpPr txBox="1"/>
          <p:nvPr/>
        </p:nvSpPr>
        <p:spPr>
          <a:xfrm>
            <a:off x="7643009" y="5435379"/>
            <a:ext cx="1814199" cy="5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a typeface="Open Sans SemiBold"/>
                <a:cs typeface="Open Sans SemiBold"/>
                <a:sym typeface="Open Sans SemiBold"/>
              </a:rPr>
              <a:t>Scheduling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191;p16"/>
          <p:cNvSpPr txBox="1"/>
          <p:nvPr/>
        </p:nvSpPr>
        <p:spPr>
          <a:xfrm>
            <a:off x="9614851" y="5409556"/>
            <a:ext cx="1877699" cy="60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FFB312"/>
              </a:buClr>
              <a:buSzPts val="2400"/>
            </a:pPr>
            <a:r>
              <a:rPr lang="en-US" sz="2800" dirty="0">
                <a:solidFill>
                  <a:srgbClr val="FF3400"/>
                </a:solidFill>
                <a:ea typeface="Open Sans SemiBold"/>
                <a:cs typeface="Open Sans SemiBold"/>
                <a:sym typeface="Open Sans SemiBold"/>
              </a:rPr>
              <a:t>Budgeting</a:t>
            </a:r>
            <a:endParaRPr lang="en-US" sz="2800" dirty="0">
              <a:solidFill>
                <a:srgbClr val="FF3400"/>
              </a:solidFill>
            </a:endParaRPr>
          </a:p>
        </p:txBody>
      </p:sp>
      <p:sp>
        <p:nvSpPr>
          <p:cNvPr id="64" name="Freeform 30">
            <a:extLst>
              <a:ext uri="{FF2B5EF4-FFF2-40B4-BE49-F238E27FC236}">
                <a16:creationId xmlns="" xmlns:a16="http://schemas.microsoft.com/office/drawing/2014/main" id="{D2D59DBD-217A-C25C-034B-D143531E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708" y="4527766"/>
            <a:ext cx="558800" cy="560387"/>
          </a:xfrm>
          <a:custGeom>
            <a:avLst/>
            <a:gdLst>
              <a:gd name="T0" fmla="*/ 2147483646 w 1746"/>
              <a:gd name="T1" fmla="*/ 2147483646 h 1746"/>
              <a:gd name="T2" fmla="*/ 2147483646 w 1746"/>
              <a:gd name="T3" fmla="*/ 2147483646 h 1746"/>
              <a:gd name="T4" fmla="*/ 2147483646 w 1746"/>
              <a:gd name="T5" fmla="*/ 2147483646 h 1746"/>
              <a:gd name="T6" fmla="*/ 2147483646 w 1746"/>
              <a:gd name="T7" fmla="*/ 2147483646 h 1746"/>
              <a:gd name="T8" fmla="*/ 2147483646 w 1746"/>
              <a:gd name="T9" fmla="*/ 2147483646 h 1746"/>
              <a:gd name="T10" fmla="*/ 2147483646 w 1746"/>
              <a:gd name="T11" fmla="*/ 2147483646 h 1746"/>
              <a:gd name="T12" fmla="*/ 2147483646 w 1746"/>
              <a:gd name="T13" fmla="*/ 2147483646 h 1746"/>
              <a:gd name="T14" fmla="*/ 2147483646 w 1746"/>
              <a:gd name="T15" fmla="*/ 2147483646 h 1746"/>
              <a:gd name="T16" fmla="*/ 2147483646 w 1746"/>
              <a:gd name="T17" fmla="*/ 0 h 1746"/>
              <a:gd name="T18" fmla="*/ 2147483646 w 1746"/>
              <a:gd name="T19" fmla="*/ 0 h 1746"/>
              <a:gd name="T20" fmla="*/ 2147483646 w 1746"/>
              <a:gd name="T21" fmla="*/ 2147483646 h 1746"/>
              <a:gd name="T22" fmla="*/ 2147483646 w 1746"/>
              <a:gd name="T23" fmla="*/ 2147483646 h 1746"/>
              <a:gd name="T24" fmla="*/ 2147483646 w 1746"/>
              <a:gd name="T25" fmla="*/ 2147483646 h 1746"/>
              <a:gd name="T26" fmla="*/ 2147483646 w 1746"/>
              <a:gd name="T27" fmla="*/ 0 h 1746"/>
              <a:gd name="T28" fmla="*/ 2147483646 w 1746"/>
              <a:gd name="T29" fmla="*/ 0 h 1746"/>
              <a:gd name="T30" fmla="*/ 2147483646 w 1746"/>
              <a:gd name="T31" fmla="*/ 0 h 1746"/>
              <a:gd name="T32" fmla="*/ 2147483646 w 1746"/>
              <a:gd name="T33" fmla="*/ 2147483646 h 1746"/>
              <a:gd name="T34" fmla="*/ 2147483646 w 1746"/>
              <a:gd name="T35" fmla="*/ 2147483646 h 1746"/>
              <a:gd name="T36" fmla="*/ 0 w 1746"/>
              <a:gd name="T37" fmla="*/ 2147483646 h 1746"/>
              <a:gd name="T38" fmla="*/ 2147483646 w 1746"/>
              <a:gd name="T39" fmla="*/ 0 h 1746"/>
              <a:gd name="T40" fmla="*/ 2147483646 w 1746"/>
              <a:gd name="T41" fmla="*/ 2147483646 h 1746"/>
              <a:gd name="T42" fmla="*/ 2147483646 w 1746"/>
              <a:gd name="T43" fmla="*/ 2147483646 h 1746"/>
              <a:gd name="T44" fmla="*/ 2147483646 w 1746"/>
              <a:gd name="T45" fmla="*/ 2147483646 h 1746"/>
              <a:gd name="T46" fmla="*/ 2147483646 w 1746"/>
              <a:gd name="T47" fmla="*/ 2147483646 h 1746"/>
              <a:gd name="T48" fmla="*/ 2147483646 w 1746"/>
              <a:gd name="T49" fmla="*/ 2147483646 h 1746"/>
              <a:gd name="T50" fmla="*/ 2147483646 w 1746"/>
              <a:gd name="T51" fmla="*/ 2147483646 h 1746"/>
              <a:gd name="T52" fmla="*/ 2147483646 w 1746"/>
              <a:gd name="T53" fmla="*/ 2147483646 h 1746"/>
              <a:gd name="T54" fmla="*/ 2147483646 w 1746"/>
              <a:gd name="T55" fmla="*/ 2147483646 h 1746"/>
              <a:gd name="T56" fmla="*/ 2147483646 w 1746"/>
              <a:gd name="T57" fmla="*/ 2147483646 h 1746"/>
              <a:gd name="T58" fmla="*/ 2147483646 w 1746"/>
              <a:gd name="T59" fmla="*/ 2147483646 h 1746"/>
              <a:gd name="T60" fmla="*/ 2147483646 w 1746"/>
              <a:gd name="T61" fmla="*/ 2147483646 h 1746"/>
              <a:gd name="T62" fmla="*/ 2147483646 w 1746"/>
              <a:gd name="T63" fmla="*/ 2147483646 h 17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746" h="1746">
                <a:moveTo>
                  <a:pt x="745" y="1107"/>
                </a:moveTo>
                <a:lnTo>
                  <a:pt x="745" y="1107"/>
                </a:lnTo>
                <a:cubicBezTo>
                  <a:pt x="554" y="915"/>
                  <a:pt x="554" y="915"/>
                  <a:pt x="554" y="915"/>
                </a:cubicBezTo>
                <a:cubicBezTo>
                  <a:pt x="468" y="1000"/>
                  <a:pt x="468" y="1000"/>
                  <a:pt x="468" y="1000"/>
                </a:cubicBezTo>
                <a:cubicBezTo>
                  <a:pt x="745" y="1277"/>
                  <a:pt x="745" y="1277"/>
                  <a:pt x="745" y="1277"/>
                </a:cubicBezTo>
                <a:cubicBezTo>
                  <a:pt x="1277" y="766"/>
                  <a:pt x="1277" y="766"/>
                  <a:pt x="1277" y="766"/>
                </a:cubicBezTo>
                <a:cubicBezTo>
                  <a:pt x="1171" y="660"/>
                  <a:pt x="1171" y="660"/>
                  <a:pt x="1171" y="660"/>
                </a:cubicBezTo>
                <a:lnTo>
                  <a:pt x="745" y="1107"/>
                </a:lnTo>
                <a:close/>
                <a:moveTo>
                  <a:pt x="1341" y="0"/>
                </a:moveTo>
                <a:lnTo>
                  <a:pt x="1341" y="0"/>
                </a:lnTo>
                <a:cubicBezTo>
                  <a:pt x="1745" y="319"/>
                  <a:pt x="1745" y="319"/>
                  <a:pt x="1745" y="319"/>
                </a:cubicBezTo>
                <a:cubicBezTo>
                  <a:pt x="1617" y="468"/>
                  <a:pt x="1617" y="468"/>
                  <a:pt x="1617" y="468"/>
                </a:cubicBezTo>
                <a:cubicBezTo>
                  <a:pt x="1235" y="127"/>
                  <a:pt x="1235" y="127"/>
                  <a:pt x="1235" y="127"/>
                </a:cubicBezTo>
                <a:lnTo>
                  <a:pt x="1341" y="0"/>
                </a:lnTo>
                <a:close/>
                <a:moveTo>
                  <a:pt x="404" y="0"/>
                </a:moveTo>
                <a:lnTo>
                  <a:pt x="404" y="0"/>
                </a:lnTo>
                <a:cubicBezTo>
                  <a:pt x="511" y="127"/>
                  <a:pt x="511" y="127"/>
                  <a:pt x="511" y="127"/>
                </a:cubicBezTo>
                <a:cubicBezTo>
                  <a:pt x="128" y="468"/>
                  <a:pt x="128" y="468"/>
                  <a:pt x="128" y="468"/>
                </a:cubicBezTo>
                <a:cubicBezTo>
                  <a:pt x="0" y="319"/>
                  <a:pt x="0" y="319"/>
                  <a:pt x="0" y="319"/>
                </a:cubicBezTo>
                <a:lnTo>
                  <a:pt x="404" y="0"/>
                </a:lnTo>
                <a:close/>
                <a:moveTo>
                  <a:pt x="873" y="191"/>
                </a:moveTo>
                <a:lnTo>
                  <a:pt x="873" y="191"/>
                </a:lnTo>
                <a:cubicBezTo>
                  <a:pt x="447" y="191"/>
                  <a:pt x="85" y="532"/>
                  <a:pt x="85" y="957"/>
                </a:cubicBezTo>
                <a:cubicBezTo>
                  <a:pt x="85" y="1404"/>
                  <a:pt x="447" y="1745"/>
                  <a:pt x="873" y="1745"/>
                </a:cubicBezTo>
                <a:cubicBezTo>
                  <a:pt x="1299" y="1745"/>
                  <a:pt x="1660" y="1404"/>
                  <a:pt x="1660" y="957"/>
                </a:cubicBezTo>
                <a:cubicBezTo>
                  <a:pt x="1660" y="532"/>
                  <a:pt x="1299" y="191"/>
                  <a:pt x="873" y="191"/>
                </a:cubicBezTo>
                <a:close/>
                <a:moveTo>
                  <a:pt x="873" y="1575"/>
                </a:moveTo>
                <a:lnTo>
                  <a:pt x="873" y="1575"/>
                </a:lnTo>
                <a:cubicBezTo>
                  <a:pt x="532" y="1575"/>
                  <a:pt x="255" y="1298"/>
                  <a:pt x="255" y="957"/>
                </a:cubicBezTo>
                <a:cubicBezTo>
                  <a:pt x="255" y="638"/>
                  <a:pt x="532" y="362"/>
                  <a:pt x="873" y="362"/>
                </a:cubicBezTo>
                <a:cubicBezTo>
                  <a:pt x="1214" y="362"/>
                  <a:pt x="1490" y="638"/>
                  <a:pt x="1490" y="957"/>
                </a:cubicBezTo>
                <a:cubicBezTo>
                  <a:pt x="1490" y="1298"/>
                  <a:pt x="1214" y="1575"/>
                  <a:pt x="873" y="1575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5" name="Freeform 16">
            <a:extLst>
              <a:ext uri="{FF2B5EF4-FFF2-40B4-BE49-F238E27FC236}">
                <a16:creationId xmlns="" xmlns:a16="http://schemas.microsoft.com/office/drawing/2014/main" id="{3202648A-C087-0AA5-3761-20005F1F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845" y="4411878"/>
            <a:ext cx="509588" cy="676275"/>
          </a:xfrm>
          <a:custGeom>
            <a:avLst/>
            <a:gdLst>
              <a:gd name="T0" fmla="*/ 178473788 w 1589"/>
              <a:gd name="T1" fmla="*/ 42220861 h 2104"/>
              <a:gd name="T2" fmla="*/ 178473788 w 1589"/>
              <a:gd name="T3" fmla="*/ 42220861 h 2104"/>
              <a:gd name="T4" fmla="*/ 91720447 w 1589"/>
              <a:gd name="T5" fmla="*/ 52168869 h 2104"/>
              <a:gd name="T6" fmla="*/ 4967107 w 1589"/>
              <a:gd name="T7" fmla="*/ 42220861 h 2104"/>
              <a:gd name="T8" fmla="*/ 0 w 1589"/>
              <a:gd name="T9" fmla="*/ 62001173 h 2104"/>
              <a:gd name="T10" fmla="*/ 61917164 w 1589"/>
              <a:gd name="T11" fmla="*/ 71948859 h 2104"/>
              <a:gd name="T12" fmla="*/ 61917164 w 1589"/>
              <a:gd name="T13" fmla="*/ 193637438 h 2104"/>
              <a:gd name="T14" fmla="*/ 81785912 w 1589"/>
              <a:gd name="T15" fmla="*/ 193637438 h 2104"/>
              <a:gd name="T16" fmla="*/ 81785912 w 1589"/>
              <a:gd name="T17" fmla="*/ 134065736 h 2104"/>
              <a:gd name="T18" fmla="*/ 101539356 w 1589"/>
              <a:gd name="T19" fmla="*/ 134065736 h 2104"/>
              <a:gd name="T20" fmla="*/ 101539356 w 1589"/>
              <a:gd name="T21" fmla="*/ 193637438 h 2104"/>
              <a:gd name="T22" fmla="*/ 121408426 w 1589"/>
              <a:gd name="T23" fmla="*/ 193637438 h 2104"/>
              <a:gd name="T24" fmla="*/ 121408426 w 1589"/>
              <a:gd name="T25" fmla="*/ 71948859 h 2104"/>
              <a:gd name="T26" fmla="*/ 183440895 w 1589"/>
              <a:gd name="T27" fmla="*/ 62001173 h 2104"/>
              <a:gd name="T28" fmla="*/ 178473788 w 1589"/>
              <a:gd name="T29" fmla="*/ 42220861 h 2104"/>
              <a:gd name="T30" fmla="*/ 91720447 w 1589"/>
              <a:gd name="T31" fmla="*/ 42220861 h 2104"/>
              <a:gd name="T32" fmla="*/ 91720447 w 1589"/>
              <a:gd name="T33" fmla="*/ 42220861 h 2104"/>
              <a:gd name="T34" fmla="*/ 111473891 w 1589"/>
              <a:gd name="T35" fmla="*/ 22324845 h 2104"/>
              <a:gd name="T36" fmla="*/ 91720447 w 1589"/>
              <a:gd name="T37" fmla="*/ 0 h 2104"/>
              <a:gd name="T38" fmla="*/ 71851699 w 1589"/>
              <a:gd name="T39" fmla="*/ 22324845 h 2104"/>
              <a:gd name="T40" fmla="*/ 91720447 w 1589"/>
              <a:gd name="T41" fmla="*/ 42220861 h 2104"/>
              <a:gd name="T42" fmla="*/ 39622193 w 1589"/>
              <a:gd name="T43" fmla="*/ 243261453 h 2104"/>
              <a:gd name="T44" fmla="*/ 39622193 w 1589"/>
              <a:gd name="T45" fmla="*/ 243261453 h 2104"/>
              <a:gd name="T46" fmla="*/ 61917164 w 1589"/>
              <a:gd name="T47" fmla="*/ 243261453 h 2104"/>
              <a:gd name="T48" fmla="*/ 61917164 w 1589"/>
              <a:gd name="T49" fmla="*/ 223365758 h 2104"/>
              <a:gd name="T50" fmla="*/ 39622193 w 1589"/>
              <a:gd name="T51" fmla="*/ 223365758 h 2104"/>
              <a:gd name="T52" fmla="*/ 39622193 w 1589"/>
              <a:gd name="T53" fmla="*/ 243261453 h 2104"/>
              <a:gd name="T54" fmla="*/ 81785912 w 1589"/>
              <a:gd name="T55" fmla="*/ 243261453 h 2104"/>
              <a:gd name="T56" fmla="*/ 81785912 w 1589"/>
              <a:gd name="T57" fmla="*/ 243261453 h 2104"/>
              <a:gd name="T58" fmla="*/ 101539356 w 1589"/>
              <a:gd name="T59" fmla="*/ 243261453 h 2104"/>
              <a:gd name="T60" fmla="*/ 101539356 w 1589"/>
              <a:gd name="T61" fmla="*/ 223365758 h 2104"/>
              <a:gd name="T62" fmla="*/ 81785912 w 1589"/>
              <a:gd name="T63" fmla="*/ 223365758 h 2104"/>
              <a:gd name="T64" fmla="*/ 81785912 w 1589"/>
              <a:gd name="T65" fmla="*/ 243261453 h 2104"/>
              <a:gd name="T66" fmla="*/ 121408426 w 1589"/>
              <a:gd name="T67" fmla="*/ 243261453 h 2104"/>
              <a:gd name="T68" fmla="*/ 121408426 w 1589"/>
              <a:gd name="T69" fmla="*/ 243261453 h 2104"/>
              <a:gd name="T70" fmla="*/ 141277175 w 1589"/>
              <a:gd name="T71" fmla="*/ 243261453 h 2104"/>
              <a:gd name="T72" fmla="*/ 141277175 w 1589"/>
              <a:gd name="T73" fmla="*/ 223365758 h 2104"/>
              <a:gd name="T74" fmla="*/ 121408426 w 1589"/>
              <a:gd name="T75" fmla="*/ 223365758 h 2104"/>
              <a:gd name="T76" fmla="*/ 121408426 w 1589"/>
              <a:gd name="T77" fmla="*/ 243261453 h 210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589" h="2104">
                <a:moveTo>
                  <a:pt x="1545" y="365"/>
                </a:moveTo>
                <a:lnTo>
                  <a:pt x="1545" y="365"/>
                </a:lnTo>
                <a:cubicBezTo>
                  <a:pt x="1309" y="429"/>
                  <a:pt x="1030" y="451"/>
                  <a:pt x="794" y="451"/>
                </a:cubicBezTo>
                <a:cubicBezTo>
                  <a:pt x="536" y="451"/>
                  <a:pt x="278" y="429"/>
                  <a:pt x="43" y="365"/>
                </a:cubicBezTo>
                <a:cubicBezTo>
                  <a:pt x="0" y="536"/>
                  <a:pt x="0" y="536"/>
                  <a:pt x="0" y="536"/>
                </a:cubicBezTo>
                <a:cubicBezTo>
                  <a:pt x="171" y="579"/>
                  <a:pt x="343" y="601"/>
                  <a:pt x="536" y="622"/>
                </a:cubicBezTo>
                <a:cubicBezTo>
                  <a:pt x="536" y="1674"/>
                  <a:pt x="536" y="1674"/>
                  <a:pt x="536" y="1674"/>
                </a:cubicBezTo>
                <a:cubicBezTo>
                  <a:pt x="708" y="1674"/>
                  <a:pt x="708" y="1674"/>
                  <a:pt x="708" y="1674"/>
                </a:cubicBezTo>
                <a:cubicBezTo>
                  <a:pt x="708" y="1159"/>
                  <a:pt x="708" y="1159"/>
                  <a:pt x="708" y="1159"/>
                </a:cubicBezTo>
                <a:cubicBezTo>
                  <a:pt x="879" y="1159"/>
                  <a:pt x="879" y="1159"/>
                  <a:pt x="879" y="1159"/>
                </a:cubicBezTo>
                <a:cubicBezTo>
                  <a:pt x="879" y="1674"/>
                  <a:pt x="879" y="1674"/>
                  <a:pt x="879" y="1674"/>
                </a:cubicBezTo>
                <a:cubicBezTo>
                  <a:pt x="1051" y="1674"/>
                  <a:pt x="1051" y="1674"/>
                  <a:pt x="1051" y="1674"/>
                </a:cubicBezTo>
                <a:cubicBezTo>
                  <a:pt x="1051" y="622"/>
                  <a:pt x="1051" y="622"/>
                  <a:pt x="1051" y="622"/>
                </a:cubicBezTo>
                <a:cubicBezTo>
                  <a:pt x="1223" y="601"/>
                  <a:pt x="1417" y="579"/>
                  <a:pt x="1588" y="536"/>
                </a:cubicBezTo>
                <a:lnTo>
                  <a:pt x="1545" y="365"/>
                </a:lnTo>
                <a:close/>
                <a:moveTo>
                  <a:pt x="794" y="365"/>
                </a:moveTo>
                <a:lnTo>
                  <a:pt x="794" y="365"/>
                </a:lnTo>
                <a:cubicBezTo>
                  <a:pt x="879" y="365"/>
                  <a:pt x="965" y="279"/>
                  <a:pt x="965" y="193"/>
                </a:cubicBezTo>
                <a:cubicBezTo>
                  <a:pt x="965" y="86"/>
                  <a:pt x="879" y="0"/>
                  <a:pt x="794" y="0"/>
                </a:cubicBezTo>
                <a:cubicBezTo>
                  <a:pt x="686" y="0"/>
                  <a:pt x="622" y="86"/>
                  <a:pt x="622" y="193"/>
                </a:cubicBezTo>
                <a:cubicBezTo>
                  <a:pt x="622" y="279"/>
                  <a:pt x="686" y="365"/>
                  <a:pt x="794" y="365"/>
                </a:cubicBezTo>
                <a:close/>
                <a:moveTo>
                  <a:pt x="343" y="2103"/>
                </a:moveTo>
                <a:lnTo>
                  <a:pt x="343" y="2103"/>
                </a:lnTo>
                <a:cubicBezTo>
                  <a:pt x="536" y="2103"/>
                  <a:pt x="536" y="2103"/>
                  <a:pt x="536" y="2103"/>
                </a:cubicBezTo>
                <a:cubicBezTo>
                  <a:pt x="536" y="1931"/>
                  <a:pt x="536" y="1931"/>
                  <a:pt x="536" y="1931"/>
                </a:cubicBezTo>
                <a:cubicBezTo>
                  <a:pt x="343" y="1931"/>
                  <a:pt x="343" y="1931"/>
                  <a:pt x="343" y="1931"/>
                </a:cubicBezTo>
                <a:lnTo>
                  <a:pt x="343" y="2103"/>
                </a:lnTo>
                <a:close/>
                <a:moveTo>
                  <a:pt x="708" y="2103"/>
                </a:moveTo>
                <a:lnTo>
                  <a:pt x="708" y="2103"/>
                </a:lnTo>
                <a:cubicBezTo>
                  <a:pt x="879" y="2103"/>
                  <a:pt x="879" y="2103"/>
                  <a:pt x="879" y="2103"/>
                </a:cubicBezTo>
                <a:cubicBezTo>
                  <a:pt x="879" y="1931"/>
                  <a:pt x="879" y="1931"/>
                  <a:pt x="879" y="1931"/>
                </a:cubicBezTo>
                <a:cubicBezTo>
                  <a:pt x="708" y="1931"/>
                  <a:pt x="708" y="1931"/>
                  <a:pt x="708" y="1931"/>
                </a:cubicBezTo>
                <a:lnTo>
                  <a:pt x="708" y="2103"/>
                </a:lnTo>
                <a:close/>
                <a:moveTo>
                  <a:pt x="1051" y="2103"/>
                </a:moveTo>
                <a:lnTo>
                  <a:pt x="1051" y="2103"/>
                </a:lnTo>
                <a:cubicBezTo>
                  <a:pt x="1223" y="2103"/>
                  <a:pt x="1223" y="2103"/>
                  <a:pt x="1223" y="2103"/>
                </a:cubicBezTo>
                <a:cubicBezTo>
                  <a:pt x="1223" y="1931"/>
                  <a:pt x="1223" y="1931"/>
                  <a:pt x="1223" y="1931"/>
                </a:cubicBezTo>
                <a:cubicBezTo>
                  <a:pt x="1051" y="1931"/>
                  <a:pt x="1051" y="1931"/>
                  <a:pt x="1051" y="1931"/>
                </a:cubicBezTo>
                <a:lnTo>
                  <a:pt x="1051" y="21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66" name="Group 65"/>
          <p:cNvGrpSpPr/>
          <p:nvPr/>
        </p:nvGrpSpPr>
        <p:grpSpPr>
          <a:xfrm>
            <a:off x="3409525" y="4434103"/>
            <a:ext cx="661988" cy="628650"/>
            <a:chOff x="5776118" y="3372168"/>
            <a:chExt cx="661988" cy="628650"/>
          </a:xfrm>
          <a:solidFill>
            <a:srgbClr val="FF3400"/>
          </a:solidFill>
        </p:grpSpPr>
        <p:sp>
          <p:nvSpPr>
            <p:cNvPr id="67" name="Google Shape;475;p18"/>
            <p:cNvSpPr>
              <a:spLocks/>
            </p:cNvSpPr>
            <p:nvPr/>
          </p:nvSpPr>
          <p:spPr bwMode="auto">
            <a:xfrm>
              <a:off x="5776118" y="3372168"/>
              <a:ext cx="661988" cy="628650"/>
            </a:xfrm>
            <a:custGeom>
              <a:avLst/>
              <a:gdLst>
                <a:gd name="T0" fmla="*/ 15 w 175"/>
                <a:gd name="T1" fmla="*/ 106 h 166"/>
                <a:gd name="T2" fmla="*/ 10 w 175"/>
                <a:gd name="T3" fmla="*/ 112 h 166"/>
                <a:gd name="T4" fmla="*/ 13 w 175"/>
                <a:gd name="T5" fmla="*/ 49 h 166"/>
                <a:gd name="T6" fmla="*/ 43 w 175"/>
                <a:gd name="T7" fmla="*/ 9 h 166"/>
                <a:gd name="T8" fmla="*/ 48 w 175"/>
                <a:gd name="T9" fmla="*/ 2 h 166"/>
                <a:gd name="T10" fmla="*/ 66 w 175"/>
                <a:gd name="T11" fmla="*/ 15 h 166"/>
                <a:gd name="T12" fmla="*/ 66 w 175"/>
                <a:gd name="T13" fmla="*/ 18 h 166"/>
                <a:gd name="T14" fmla="*/ 59 w 175"/>
                <a:gd name="T15" fmla="*/ 40 h 166"/>
                <a:gd name="T16" fmla="*/ 55 w 175"/>
                <a:gd name="T17" fmla="*/ 38 h 166"/>
                <a:gd name="T18" fmla="*/ 56 w 175"/>
                <a:gd name="T19" fmla="*/ 24 h 166"/>
                <a:gd name="T20" fmla="*/ 174 w 175"/>
                <a:gd name="T21" fmla="*/ 100 h 166"/>
                <a:gd name="T22" fmla="*/ 154 w 175"/>
                <a:gd name="T23" fmla="*/ 110 h 166"/>
                <a:gd name="T24" fmla="*/ 149 w 175"/>
                <a:gd name="T25" fmla="*/ 110 h 166"/>
                <a:gd name="T26" fmla="*/ 133 w 175"/>
                <a:gd name="T27" fmla="*/ 92 h 166"/>
                <a:gd name="T28" fmla="*/ 140 w 175"/>
                <a:gd name="T29" fmla="*/ 91 h 166"/>
                <a:gd name="T30" fmla="*/ 140 w 175"/>
                <a:gd name="T31" fmla="*/ 53 h 166"/>
                <a:gd name="T32" fmla="*/ 95 w 175"/>
                <a:gd name="T33" fmla="*/ 19 h 166"/>
                <a:gd name="T34" fmla="*/ 101 w 175"/>
                <a:gd name="T35" fmla="*/ 12 h 166"/>
                <a:gd name="T36" fmla="*/ 158 w 175"/>
                <a:gd name="T37" fmla="*/ 98 h 166"/>
                <a:gd name="T38" fmla="*/ 171 w 175"/>
                <a:gd name="T39" fmla="*/ 94 h 166"/>
                <a:gd name="T40" fmla="*/ 174 w 175"/>
                <a:gd name="T41" fmla="*/ 100 h 166"/>
                <a:gd name="T42" fmla="*/ 136 w 175"/>
                <a:gd name="T43" fmla="*/ 96 h 166"/>
                <a:gd name="T44" fmla="*/ 130 w 175"/>
                <a:gd name="T45" fmla="*/ 136 h 166"/>
                <a:gd name="T46" fmla="*/ 81 w 175"/>
                <a:gd name="T47" fmla="*/ 156 h 166"/>
                <a:gd name="T48" fmla="*/ 38 w 175"/>
                <a:gd name="T49" fmla="*/ 141 h 166"/>
                <a:gd name="T50" fmla="*/ 51 w 175"/>
                <a:gd name="T51" fmla="*/ 131 h 166"/>
                <a:gd name="T52" fmla="*/ 28 w 175"/>
                <a:gd name="T53" fmla="*/ 136 h 166"/>
                <a:gd name="T54" fmla="*/ 25 w 175"/>
                <a:gd name="T55" fmla="*/ 139 h 166"/>
                <a:gd name="T56" fmla="*/ 27 w 175"/>
                <a:gd name="T57" fmla="*/ 164 h 166"/>
                <a:gd name="T58" fmla="*/ 33 w 175"/>
                <a:gd name="T59" fmla="*/ 149 h 166"/>
                <a:gd name="T60" fmla="*/ 81 w 175"/>
                <a:gd name="T61" fmla="*/ 166 h 166"/>
                <a:gd name="T62" fmla="*/ 136 w 175"/>
                <a:gd name="T63" fmla="*/ 13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166" extrusionOk="0">
                  <a:moveTo>
                    <a:pt x="21" y="54"/>
                  </a:moveTo>
                  <a:cubicBezTo>
                    <a:pt x="12" y="70"/>
                    <a:pt x="10" y="88"/>
                    <a:pt x="15" y="106"/>
                  </a:cubicBezTo>
                  <a:cubicBezTo>
                    <a:pt x="15" y="108"/>
                    <a:pt x="14" y="111"/>
                    <a:pt x="11" y="112"/>
                  </a:cubicBezTo>
                  <a:cubicBezTo>
                    <a:pt x="11" y="112"/>
                    <a:pt x="11" y="112"/>
                    <a:pt x="10" y="112"/>
                  </a:cubicBezTo>
                  <a:cubicBezTo>
                    <a:pt x="8" y="112"/>
                    <a:pt x="6" y="110"/>
                    <a:pt x="6" y="108"/>
                  </a:cubicBezTo>
                  <a:cubicBezTo>
                    <a:pt x="0" y="88"/>
                    <a:pt x="3" y="67"/>
                    <a:pt x="13" y="49"/>
                  </a:cubicBezTo>
                  <a:cubicBezTo>
                    <a:pt x="22" y="34"/>
                    <a:pt x="35" y="22"/>
                    <a:pt x="52" y="1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1" y="8"/>
                    <a:pt x="40" y="5"/>
                    <a:pt x="42" y="3"/>
                  </a:cubicBezTo>
                  <a:cubicBezTo>
                    <a:pt x="44" y="0"/>
                    <a:pt x="46" y="0"/>
                    <a:pt x="48" y="2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5" y="14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7"/>
                    <a:pt x="66" y="1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38"/>
                    <a:pt x="61" y="40"/>
                    <a:pt x="59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6" y="39"/>
                    <a:pt x="55" y="38"/>
                  </a:cubicBezTo>
                  <a:cubicBezTo>
                    <a:pt x="54" y="37"/>
                    <a:pt x="54" y="36"/>
                    <a:pt x="54" y="35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41" y="29"/>
                    <a:pt x="29" y="40"/>
                    <a:pt x="21" y="54"/>
                  </a:cubicBezTo>
                  <a:close/>
                  <a:moveTo>
                    <a:pt x="174" y="100"/>
                  </a:moveTo>
                  <a:cubicBezTo>
                    <a:pt x="174" y="101"/>
                    <a:pt x="173" y="102"/>
                    <a:pt x="172" y="103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3" y="111"/>
                    <a:pt x="153" y="111"/>
                    <a:pt x="152" y="111"/>
                  </a:cubicBezTo>
                  <a:cubicBezTo>
                    <a:pt x="151" y="111"/>
                    <a:pt x="150" y="110"/>
                    <a:pt x="149" y="110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2" y="97"/>
                    <a:pt x="132" y="94"/>
                    <a:pt x="133" y="92"/>
                  </a:cubicBezTo>
                  <a:cubicBezTo>
                    <a:pt x="134" y="91"/>
                    <a:pt x="135" y="90"/>
                    <a:pt x="137" y="90"/>
                  </a:cubicBezTo>
                  <a:cubicBezTo>
                    <a:pt x="138" y="90"/>
                    <a:pt x="139" y="90"/>
                    <a:pt x="140" y="91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82"/>
                    <a:pt x="148" y="66"/>
                    <a:pt x="140" y="53"/>
                  </a:cubicBezTo>
                  <a:cubicBezTo>
                    <a:pt x="131" y="37"/>
                    <a:pt x="116" y="26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5" y="18"/>
                    <a:pt x="95" y="17"/>
                    <a:pt x="95" y="15"/>
                  </a:cubicBezTo>
                  <a:cubicBezTo>
                    <a:pt x="96" y="13"/>
                    <a:pt x="98" y="12"/>
                    <a:pt x="101" y="12"/>
                  </a:cubicBezTo>
                  <a:cubicBezTo>
                    <a:pt x="121" y="17"/>
                    <a:pt x="138" y="30"/>
                    <a:pt x="148" y="48"/>
                  </a:cubicBezTo>
                  <a:cubicBezTo>
                    <a:pt x="157" y="63"/>
                    <a:pt x="161" y="81"/>
                    <a:pt x="158" y="98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9" y="94"/>
                    <a:pt x="170" y="94"/>
                    <a:pt x="171" y="94"/>
                  </a:cubicBezTo>
                  <a:cubicBezTo>
                    <a:pt x="173" y="95"/>
                    <a:pt x="174" y="95"/>
                    <a:pt x="174" y="97"/>
                  </a:cubicBezTo>
                  <a:cubicBezTo>
                    <a:pt x="175" y="98"/>
                    <a:pt x="175" y="99"/>
                    <a:pt x="174" y="100"/>
                  </a:cubicBezTo>
                  <a:close/>
                  <a:moveTo>
                    <a:pt x="136" y="96"/>
                  </a:moveTo>
                  <a:cubicBezTo>
                    <a:pt x="136" y="96"/>
                    <a:pt x="136" y="96"/>
                    <a:pt x="136" y="96"/>
                  </a:cubicBezTo>
                  <a:cubicBezTo>
                    <a:pt x="136" y="96"/>
                    <a:pt x="136" y="96"/>
                    <a:pt x="136" y="96"/>
                  </a:cubicBezTo>
                  <a:close/>
                  <a:moveTo>
                    <a:pt x="130" y="136"/>
                  </a:moveTo>
                  <a:cubicBezTo>
                    <a:pt x="130" y="136"/>
                    <a:pt x="130" y="136"/>
                    <a:pt x="130" y="136"/>
                  </a:cubicBezTo>
                  <a:cubicBezTo>
                    <a:pt x="117" y="149"/>
                    <a:pt x="100" y="156"/>
                    <a:pt x="81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65" y="156"/>
                    <a:pt x="50" y="151"/>
                    <a:pt x="38" y="141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51" y="136"/>
                    <a:pt x="52" y="133"/>
                    <a:pt x="51" y="131"/>
                  </a:cubicBezTo>
                  <a:cubicBezTo>
                    <a:pt x="50" y="129"/>
                    <a:pt x="47" y="128"/>
                    <a:pt x="45" y="129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27" y="136"/>
                    <a:pt x="26" y="136"/>
                    <a:pt x="26" y="137"/>
                  </a:cubicBezTo>
                  <a:cubicBezTo>
                    <a:pt x="25" y="138"/>
                    <a:pt x="25" y="138"/>
                    <a:pt x="25" y="13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2" y="161"/>
                    <a:pt x="24" y="164"/>
                    <a:pt x="27" y="164"/>
                  </a:cubicBezTo>
                  <a:cubicBezTo>
                    <a:pt x="29" y="164"/>
                    <a:pt x="31" y="162"/>
                    <a:pt x="32" y="160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47" y="160"/>
                    <a:pt x="63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102" y="166"/>
                    <a:pt x="122" y="157"/>
                    <a:pt x="136" y="142"/>
                  </a:cubicBezTo>
                  <a:cubicBezTo>
                    <a:pt x="138" y="141"/>
                    <a:pt x="138" y="138"/>
                    <a:pt x="136" y="136"/>
                  </a:cubicBezTo>
                  <a:cubicBezTo>
                    <a:pt x="135" y="134"/>
                    <a:pt x="132" y="134"/>
                    <a:pt x="130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8" name="Google Shape;473;p18"/>
            <p:cNvSpPr>
              <a:spLocks/>
            </p:cNvSpPr>
            <p:nvPr/>
          </p:nvSpPr>
          <p:spPr bwMode="auto">
            <a:xfrm>
              <a:off x="5917326" y="3539567"/>
              <a:ext cx="318612" cy="319328"/>
            </a:xfrm>
            <a:custGeom>
              <a:avLst/>
              <a:gdLst>
                <a:gd name="T0" fmla="*/ 76 w 187"/>
                <a:gd name="T1" fmla="*/ 180 h 187"/>
                <a:gd name="T2" fmla="*/ 62 w 187"/>
                <a:gd name="T3" fmla="*/ 155 h 187"/>
                <a:gd name="T4" fmla="*/ 34 w 187"/>
                <a:gd name="T5" fmla="*/ 166 h 187"/>
                <a:gd name="T6" fmla="*/ 31 w 187"/>
                <a:gd name="T7" fmla="*/ 127 h 187"/>
                <a:gd name="T8" fmla="*/ 25 w 187"/>
                <a:gd name="T9" fmla="*/ 113 h 187"/>
                <a:gd name="T10" fmla="*/ 0 w 187"/>
                <a:gd name="T11" fmla="*/ 84 h 187"/>
                <a:gd name="T12" fmla="*/ 27 w 187"/>
                <a:gd name="T13" fmla="*/ 72 h 187"/>
                <a:gd name="T14" fmla="*/ 20 w 187"/>
                <a:gd name="T15" fmla="*/ 44 h 187"/>
                <a:gd name="T16" fmla="*/ 44 w 187"/>
                <a:gd name="T17" fmla="*/ 20 h 187"/>
                <a:gd name="T18" fmla="*/ 72 w 187"/>
                <a:gd name="T19" fmla="*/ 27 h 187"/>
                <a:gd name="T20" fmla="*/ 84 w 187"/>
                <a:gd name="T21" fmla="*/ 0 h 187"/>
                <a:gd name="T22" fmla="*/ 113 w 187"/>
                <a:gd name="T23" fmla="*/ 25 h 187"/>
                <a:gd name="T24" fmla="*/ 128 w 187"/>
                <a:gd name="T25" fmla="*/ 31 h 187"/>
                <a:gd name="T26" fmla="*/ 166 w 187"/>
                <a:gd name="T27" fmla="*/ 34 h 187"/>
                <a:gd name="T28" fmla="*/ 156 w 187"/>
                <a:gd name="T29" fmla="*/ 61 h 187"/>
                <a:gd name="T30" fmla="*/ 180 w 187"/>
                <a:gd name="T31" fmla="*/ 76 h 187"/>
                <a:gd name="T32" fmla="*/ 187 w 187"/>
                <a:gd name="T33" fmla="*/ 102 h 187"/>
                <a:gd name="T34" fmla="*/ 160 w 187"/>
                <a:gd name="T35" fmla="*/ 115 h 187"/>
                <a:gd name="T36" fmla="*/ 167 w 187"/>
                <a:gd name="T37" fmla="*/ 142 h 187"/>
                <a:gd name="T38" fmla="*/ 143 w 187"/>
                <a:gd name="T39" fmla="*/ 166 h 187"/>
                <a:gd name="T40" fmla="*/ 115 w 187"/>
                <a:gd name="T41" fmla="*/ 160 h 187"/>
                <a:gd name="T42" fmla="*/ 103 w 187"/>
                <a:gd name="T43" fmla="*/ 187 h 187"/>
                <a:gd name="T44" fmla="*/ 105 w 187"/>
                <a:gd name="T45" fmla="*/ 160 h 187"/>
                <a:gd name="T46" fmla="*/ 133 w 187"/>
                <a:gd name="T47" fmla="*/ 149 h 187"/>
                <a:gd name="T48" fmla="*/ 149 w 187"/>
                <a:gd name="T49" fmla="*/ 132 h 187"/>
                <a:gd name="T50" fmla="*/ 161 w 187"/>
                <a:gd name="T51" fmla="*/ 105 h 187"/>
                <a:gd name="T52" fmla="*/ 161 w 187"/>
                <a:gd name="T53" fmla="*/ 82 h 187"/>
                <a:gd name="T54" fmla="*/ 149 w 187"/>
                <a:gd name="T55" fmla="*/ 54 h 187"/>
                <a:gd name="T56" fmla="*/ 133 w 187"/>
                <a:gd name="T57" fmla="*/ 38 h 187"/>
                <a:gd name="T58" fmla="*/ 105 w 187"/>
                <a:gd name="T59" fmla="*/ 26 h 187"/>
                <a:gd name="T60" fmla="*/ 82 w 187"/>
                <a:gd name="T61" fmla="*/ 26 h 187"/>
                <a:gd name="T62" fmla="*/ 54 w 187"/>
                <a:gd name="T63" fmla="*/ 38 h 187"/>
                <a:gd name="T64" fmla="*/ 38 w 187"/>
                <a:gd name="T65" fmla="*/ 54 h 187"/>
                <a:gd name="T66" fmla="*/ 27 w 187"/>
                <a:gd name="T67" fmla="*/ 82 h 187"/>
                <a:gd name="T68" fmla="*/ 27 w 187"/>
                <a:gd name="T69" fmla="*/ 105 h 187"/>
                <a:gd name="T70" fmla="*/ 38 w 187"/>
                <a:gd name="T71" fmla="*/ 132 h 187"/>
                <a:gd name="T72" fmla="*/ 54 w 187"/>
                <a:gd name="T73" fmla="*/ 149 h 187"/>
                <a:gd name="T74" fmla="*/ 82 w 187"/>
                <a:gd name="T75" fmla="*/ 160 h 187"/>
                <a:gd name="T76" fmla="*/ 27 w 187"/>
                <a:gd name="T77" fmla="*/ 147 h 187"/>
                <a:gd name="T78" fmla="*/ 178 w 187"/>
                <a:gd name="T79" fmla="*/ 102 h 187"/>
                <a:gd name="T80" fmla="*/ 9 w 187"/>
                <a:gd name="T81" fmla="*/ 102 h 187"/>
                <a:gd name="T82" fmla="*/ 8 w 187"/>
                <a:gd name="T83" fmla="*/ 102 h 187"/>
                <a:gd name="T84" fmla="*/ 148 w 187"/>
                <a:gd name="T85" fmla="*/ 27 h 187"/>
                <a:gd name="T86" fmla="*/ 147 w 187"/>
                <a:gd name="T87" fmla="*/ 27 h 187"/>
                <a:gd name="T88" fmla="*/ 67 w 187"/>
                <a:gd name="T89" fmla="*/ 119 h 187"/>
                <a:gd name="T90" fmla="*/ 120 w 187"/>
                <a:gd name="T91" fmla="*/ 67 h 187"/>
                <a:gd name="T92" fmla="*/ 94 w 187"/>
                <a:gd name="T93" fmla="*/ 130 h 187"/>
                <a:gd name="T94" fmla="*/ 66 w 187"/>
                <a:gd name="T95" fmla="*/ 86 h 187"/>
                <a:gd name="T96" fmla="*/ 100 w 187"/>
                <a:gd name="T97" fmla="*/ 121 h 187"/>
                <a:gd name="T98" fmla="*/ 93 w 187"/>
                <a:gd name="T99" fmla="*/ 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7" h="187" extrusionOk="0">
                  <a:moveTo>
                    <a:pt x="103" y="187"/>
                  </a:moveTo>
                  <a:cubicBezTo>
                    <a:pt x="84" y="187"/>
                    <a:pt x="84" y="187"/>
                    <a:pt x="84" y="187"/>
                  </a:cubicBezTo>
                  <a:cubicBezTo>
                    <a:pt x="81" y="187"/>
                    <a:pt x="77" y="184"/>
                    <a:pt x="76" y="180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4" y="161"/>
                    <a:pt x="73" y="160"/>
                    <a:pt x="72" y="160"/>
                  </a:cubicBezTo>
                  <a:cubicBezTo>
                    <a:pt x="69" y="159"/>
                    <a:pt x="65" y="157"/>
                    <a:pt x="62" y="155"/>
                  </a:cubicBezTo>
                  <a:cubicBezTo>
                    <a:pt x="61" y="155"/>
                    <a:pt x="60" y="155"/>
                    <a:pt x="59" y="15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1" y="169"/>
                    <a:pt x="37" y="168"/>
                    <a:pt x="34" y="166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18" y="150"/>
                    <a:pt x="18" y="145"/>
                    <a:pt x="20" y="142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7"/>
                    <a:pt x="32" y="126"/>
                    <a:pt x="31" y="125"/>
                  </a:cubicBezTo>
                  <a:cubicBezTo>
                    <a:pt x="30" y="122"/>
                    <a:pt x="28" y="118"/>
                    <a:pt x="27" y="115"/>
                  </a:cubicBezTo>
                  <a:cubicBezTo>
                    <a:pt x="27" y="114"/>
                    <a:pt x="26" y="113"/>
                    <a:pt x="25" y="113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10"/>
                    <a:pt x="0" y="106"/>
                    <a:pt x="0" y="10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3" y="77"/>
                    <a:pt x="7" y="76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2"/>
                  </a:cubicBezTo>
                  <a:cubicBezTo>
                    <a:pt x="28" y="68"/>
                    <a:pt x="30" y="65"/>
                    <a:pt x="31" y="61"/>
                  </a:cubicBezTo>
                  <a:cubicBezTo>
                    <a:pt x="32" y="60"/>
                    <a:pt x="32" y="60"/>
                    <a:pt x="31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8" y="41"/>
                    <a:pt x="18" y="36"/>
                    <a:pt x="21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18"/>
                    <a:pt x="41" y="18"/>
                    <a:pt x="44" y="20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1"/>
                    <a:pt x="61" y="31"/>
                    <a:pt x="62" y="31"/>
                  </a:cubicBezTo>
                  <a:cubicBezTo>
                    <a:pt x="65" y="29"/>
                    <a:pt x="69" y="28"/>
                    <a:pt x="72" y="27"/>
                  </a:cubicBezTo>
                  <a:cubicBezTo>
                    <a:pt x="73" y="26"/>
                    <a:pt x="74" y="26"/>
                    <a:pt x="74" y="2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7" y="3"/>
                    <a:pt x="81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1" y="7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5" y="27"/>
                  </a:cubicBezTo>
                  <a:cubicBezTo>
                    <a:pt x="119" y="28"/>
                    <a:pt x="122" y="29"/>
                    <a:pt x="126" y="31"/>
                  </a:cubicBezTo>
                  <a:cubicBezTo>
                    <a:pt x="126" y="31"/>
                    <a:pt x="127" y="31"/>
                    <a:pt x="128" y="31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6" y="18"/>
                    <a:pt x="150" y="18"/>
                    <a:pt x="153" y="2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6"/>
                    <a:pt x="169" y="41"/>
                    <a:pt x="167" y="44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5" y="60"/>
                    <a:pt x="155" y="60"/>
                    <a:pt x="156" y="61"/>
                  </a:cubicBezTo>
                  <a:cubicBezTo>
                    <a:pt x="158" y="65"/>
                    <a:pt x="159" y="68"/>
                    <a:pt x="160" y="72"/>
                  </a:cubicBezTo>
                  <a:cubicBezTo>
                    <a:pt x="160" y="73"/>
                    <a:pt x="161" y="73"/>
                    <a:pt x="162" y="73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4" y="77"/>
                    <a:pt x="187" y="80"/>
                    <a:pt x="187" y="84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6"/>
                    <a:pt x="184" y="110"/>
                    <a:pt x="180" y="110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1" y="113"/>
                    <a:pt x="160" y="114"/>
                    <a:pt x="160" y="115"/>
                  </a:cubicBezTo>
                  <a:cubicBezTo>
                    <a:pt x="159" y="118"/>
                    <a:pt x="158" y="122"/>
                    <a:pt x="156" y="125"/>
                  </a:cubicBezTo>
                  <a:cubicBezTo>
                    <a:pt x="155" y="126"/>
                    <a:pt x="155" y="127"/>
                    <a:pt x="156" y="127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69" y="145"/>
                    <a:pt x="169" y="150"/>
                    <a:pt x="166" y="153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0" y="168"/>
                    <a:pt x="146" y="169"/>
                    <a:pt x="143" y="16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7" y="155"/>
                    <a:pt x="126" y="155"/>
                    <a:pt x="126" y="155"/>
                  </a:cubicBezTo>
                  <a:cubicBezTo>
                    <a:pt x="122" y="157"/>
                    <a:pt x="119" y="159"/>
                    <a:pt x="115" y="160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10" y="184"/>
                    <a:pt x="107" y="187"/>
                    <a:pt x="103" y="187"/>
                  </a:cubicBezTo>
                  <a:close/>
                  <a:moveTo>
                    <a:pt x="85" y="178"/>
                  </a:moveTo>
                  <a:cubicBezTo>
                    <a:pt x="102" y="178"/>
                    <a:pt x="102" y="178"/>
                    <a:pt x="102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6" y="156"/>
                    <a:pt x="108" y="153"/>
                    <a:pt x="112" y="152"/>
                  </a:cubicBezTo>
                  <a:cubicBezTo>
                    <a:pt x="116" y="151"/>
                    <a:pt x="119" y="149"/>
                    <a:pt x="122" y="148"/>
                  </a:cubicBezTo>
                  <a:cubicBezTo>
                    <a:pt x="125" y="146"/>
                    <a:pt x="130" y="146"/>
                    <a:pt x="133" y="149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7" y="129"/>
                    <a:pt x="146" y="125"/>
                    <a:pt x="148" y="121"/>
                  </a:cubicBezTo>
                  <a:cubicBezTo>
                    <a:pt x="150" y="118"/>
                    <a:pt x="151" y="115"/>
                    <a:pt x="152" y="112"/>
                  </a:cubicBezTo>
                  <a:cubicBezTo>
                    <a:pt x="153" y="108"/>
                    <a:pt x="157" y="105"/>
                    <a:pt x="161" y="105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57" y="81"/>
                    <a:pt x="153" y="78"/>
                    <a:pt x="152" y="74"/>
                  </a:cubicBezTo>
                  <a:cubicBezTo>
                    <a:pt x="151" y="71"/>
                    <a:pt x="150" y="68"/>
                    <a:pt x="148" y="65"/>
                  </a:cubicBezTo>
                  <a:cubicBezTo>
                    <a:pt x="146" y="61"/>
                    <a:pt x="147" y="57"/>
                    <a:pt x="149" y="54"/>
                  </a:cubicBezTo>
                  <a:cubicBezTo>
                    <a:pt x="160" y="39"/>
                    <a:pt x="160" y="39"/>
                    <a:pt x="160" y="39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40"/>
                    <a:pt x="125" y="40"/>
                    <a:pt x="122" y="38"/>
                  </a:cubicBezTo>
                  <a:cubicBezTo>
                    <a:pt x="119" y="37"/>
                    <a:pt x="116" y="36"/>
                    <a:pt x="112" y="35"/>
                  </a:cubicBezTo>
                  <a:cubicBezTo>
                    <a:pt x="108" y="33"/>
                    <a:pt x="106" y="30"/>
                    <a:pt x="105" y="26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1" y="30"/>
                    <a:pt x="79" y="33"/>
                    <a:pt x="75" y="35"/>
                  </a:cubicBezTo>
                  <a:cubicBezTo>
                    <a:pt x="72" y="36"/>
                    <a:pt x="68" y="37"/>
                    <a:pt x="66" y="38"/>
                  </a:cubicBezTo>
                  <a:cubicBezTo>
                    <a:pt x="62" y="40"/>
                    <a:pt x="58" y="40"/>
                    <a:pt x="54" y="3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7"/>
                    <a:pt x="41" y="61"/>
                    <a:pt x="39" y="65"/>
                  </a:cubicBezTo>
                  <a:cubicBezTo>
                    <a:pt x="37" y="68"/>
                    <a:pt x="36" y="71"/>
                    <a:pt x="35" y="74"/>
                  </a:cubicBezTo>
                  <a:cubicBezTo>
                    <a:pt x="34" y="78"/>
                    <a:pt x="31" y="81"/>
                    <a:pt x="27" y="82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1" y="105"/>
                    <a:pt x="34" y="108"/>
                    <a:pt x="35" y="112"/>
                  </a:cubicBezTo>
                  <a:cubicBezTo>
                    <a:pt x="36" y="115"/>
                    <a:pt x="37" y="118"/>
                    <a:pt x="39" y="121"/>
                  </a:cubicBezTo>
                  <a:cubicBezTo>
                    <a:pt x="41" y="125"/>
                    <a:pt x="40" y="129"/>
                    <a:pt x="38" y="132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8" y="146"/>
                    <a:pt x="62" y="146"/>
                    <a:pt x="66" y="148"/>
                  </a:cubicBezTo>
                  <a:cubicBezTo>
                    <a:pt x="68" y="149"/>
                    <a:pt x="72" y="151"/>
                    <a:pt x="75" y="152"/>
                  </a:cubicBezTo>
                  <a:cubicBezTo>
                    <a:pt x="79" y="153"/>
                    <a:pt x="81" y="156"/>
                    <a:pt x="82" y="160"/>
                  </a:cubicBezTo>
                  <a:lnTo>
                    <a:pt x="85" y="178"/>
                  </a:lnTo>
                  <a:close/>
                  <a:moveTo>
                    <a:pt x="27" y="147"/>
                  </a:moveTo>
                  <a:cubicBezTo>
                    <a:pt x="27" y="147"/>
                    <a:pt x="27" y="147"/>
                    <a:pt x="27" y="147"/>
                  </a:cubicBezTo>
                  <a:close/>
                  <a:moveTo>
                    <a:pt x="160" y="147"/>
                  </a:moveTo>
                  <a:cubicBezTo>
                    <a:pt x="160" y="147"/>
                    <a:pt x="160" y="147"/>
                    <a:pt x="160" y="147"/>
                  </a:cubicBezTo>
                  <a:close/>
                  <a:moveTo>
                    <a:pt x="178" y="102"/>
                  </a:moveTo>
                  <a:cubicBezTo>
                    <a:pt x="178" y="102"/>
                    <a:pt x="178" y="102"/>
                    <a:pt x="178" y="102"/>
                  </a:cubicBezTo>
                  <a:close/>
                  <a:moveTo>
                    <a:pt x="9" y="102"/>
                  </a:moveTo>
                  <a:cubicBezTo>
                    <a:pt x="9" y="102"/>
                    <a:pt x="9" y="102"/>
                    <a:pt x="9" y="102"/>
                  </a:cubicBezTo>
                  <a:close/>
                  <a:moveTo>
                    <a:pt x="179" y="102"/>
                  </a:moveTo>
                  <a:cubicBezTo>
                    <a:pt x="179" y="102"/>
                    <a:pt x="179" y="102"/>
                    <a:pt x="179" y="102"/>
                  </a:cubicBezTo>
                  <a:close/>
                  <a:moveTo>
                    <a:pt x="8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102"/>
                    <a:pt x="8" y="102"/>
                    <a:pt x="8" y="102"/>
                  </a:cubicBezTo>
                  <a:close/>
                  <a:moveTo>
                    <a:pt x="148" y="27"/>
                  </a:moveTo>
                  <a:cubicBezTo>
                    <a:pt x="148" y="27"/>
                    <a:pt x="148" y="27"/>
                    <a:pt x="148" y="27"/>
                  </a:cubicBezTo>
                  <a:cubicBezTo>
                    <a:pt x="148" y="27"/>
                    <a:pt x="148" y="27"/>
                    <a:pt x="148" y="27"/>
                  </a:cubicBezTo>
                  <a:close/>
                  <a:moveTo>
                    <a:pt x="147" y="27"/>
                  </a:moveTo>
                  <a:cubicBezTo>
                    <a:pt x="147" y="27"/>
                    <a:pt x="147" y="27"/>
                    <a:pt x="147" y="27"/>
                  </a:cubicBezTo>
                  <a:close/>
                  <a:moveTo>
                    <a:pt x="94" y="130"/>
                  </a:moveTo>
                  <a:cubicBezTo>
                    <a:pt x="84" y="130"/>
                    <a:pt x="74" y="126"/>
                    <a:pt x="67" y="119"/>
                  </a:cubicBezTo>
                  <a:cubicBezTo>
                    <a:pt x="58" y="110"/>
                    <a:pt x="55" y="97"/>
                    <a:pt x="57" y="85"/>
                  </a:cubicBezTo>
                  <a:cubicBezTo>
                    <a:pt x="61" y="71"/>
                    <a:pt x="71" y="60"/>
                    <a:pt x="85" y="57"/>
                  </a:cubicBezTo>
                  <a:cubicBezTo>
                    <a:pt x="98" y="54"/>
                    <a:pt x="111" y="58"/>
                    <a:pt x="120" y="67"/>
                  </a:cubicBezTo>
                  <a:cubicBezTo>
                    <a:pt x="129" y="76"/>
                    <a:pt x="133" y="89"/>
                    <a:pt x="130" y="102"/>
                  </a:cubicBezTo>
                  <a:cubicBezTo>
                    <a:pt x="127" y="115"/>
                    <a:pt x="116" y="126"/>
                    <a:pt x="102" y="129"/>
                  </a:cubicBezTo>
                  <a:cubicBezTo>
                    <a:pt x="99" y="130"/>
                    <a:pt x="96" y="130"/>
                    <a:pt x="94" y="130"/>
                  </a:cubicBezTo>
                  <a:close/>
                  <a:moveTo>
                    <a:pt x="93" y="65"/>
                  </a:moveTo>
                  <a:cubicBezTo>
                    <a:pt x="91" y="65"/>
                    <a:pt x="89" y="65"/>
                    <a:pt x="87" y="65"/>
                  </a:cubicBezTo>
                  <a:cubicBezTo>
                    <a:pt x="77" y="68"/>
                    <a:pt x="68" y="76"/>
                    <a:pt x="66" y="86"/>
                  </a:cubicBezTo>
                  <a:cubicBezTo>
                    <a:pt x="63" y="96"/>
                    <a:pt x="66" y="106"/>
                    <a:pt x="73" y="113"/>
                  </a:cubicBezTo>
                  <a:cubicBezTo>
                    <a:pt x="80" y="120"/>
                    <a:pt x="90" y="123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11" y="119"/>
                    <a:pt x="119" y="110"/>
                    <a:pt x="121" y="100"/>
                  </a:cubicBezTo>
                  <a:cubicBezTo>
                    <a:pt x="124" y="90"/>
                    <a:pt x="121" y="80"/>
                    <a:pt x="114" y="73"/>
                  </a:cubicBezTo>
                  <a:cubicBezTo>
                    <a:pt x="108" y="67"/>
                    <a:pt x="101" y="65"/>
                    <a:pt x="93" y="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9" name="Group 9">
            <a:extLst>
              <a:ext uri="{FF2B5EF4-FFF2-40B4-BE49-F238E27FC236}">
                <a16:creationId xmlns="" xmlns:a16="http://schemas.microsoft.com/office/drawing/2014/main" id="{8548E266-B020-8B2B-29BF-E51EE3C5CBD8}"/>
              </a:ext>
            </a:extLst>
          </p:cNvPr>
          <p:cNvGrpSpPr>
            <a:grpSpLocks/>
          </p:cNvGrpSpPr>
          <p:nvPr/>
        </p:nvGrpSpPr>
        <p:grpSpPr bwMode="auto">
          <a:xfrm>
            <a:off x="3464294" y="2235891"/>
            <a:ext cx="552450" cy="568325"/>
            <a:chOff x="913608" y="5854816"/>
            <a:chExt cx="552450" cy="568113"/>
          </a:xfrm>
          <a:solidFill>
            <a:schemeClr val="bg1">
              <a:lumMod val="95000"/>
            </a:schemeClr>
          </a:solidFill>
        </p:grpSpPr>
        <p:sp>
          <p:nvSpPr>
            <p:cNvPr id="70" name="Freeform 54">
              <a:extLst>
                <a:ext uri="{FF2B5EF4-FFF2-40B4-BE49-F238E27FC236}">
                  <a16:creationId xmlns="" xmlns:a16="http://schemas.microsoft.com/office/drawing/2014/main" id="{86574D0C-9C6A-DDB8-8E1E-20C68A11B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08" y="5854816"/>
              <a:ext cx="512583" cy="568113"/>
            </a:xfrm>
            <a:custGeom>
              <a:avLst/>
              <a:gdLst>
                <a:gd name="T0" fmla="*/ 55554 w 1587"/>
                <a:gd name="T1" fmla="*/ 117630 h 1758"/>
                <a:gd name="T2" fmla="*/ 55554 w 1587"/>
                <a:gd name="T3" fmla="*/ 117630 h 1758"/>
                <a:gd name="T4" fmla="*/ 110785 w 1587"/>
                <a:gd name="T5" fmla="*/ 117630 h 1758"/>
                <a:gd name="T6" fmla="*/ 110785 w 1587"/>
                <a:gd name="T7" fmla="*/ 200682 h 1758"/>
                <a:gd name="T8" fmla="*/ 394692 w 1587"/>
                <a:gd name="T9" fmla="*/ 200682 h 1758"/>
                <a:gd name="T10" fmla="*/ 394692 w 1587"/>
                <a:gd name="T11" fmla="*/ 117630 h 1758"/>
                <a:gd name="T12" fmla="*/ 449923 w 1587"/>
                <a:gd name="T13" fmla="*/ 117630 h 1758"/>
                <a:gd name="T14" fmla="*/ 449923 w 1587"/>
                <a:gd name="T15" fmla="*/ 256265 h 1758"/>
                <a:gd name="T16" fmla="*/ 512260 w 1587"/>
                <a:gd name="T17" fmla="*/ 256265 h 1758"/>
                <a:gd name="T18" fmla="*/ 512260 w 1587"/>
                <a:gd name="T19" fmla="*/ 117630 h 1758"/>
                <a:gd name="T20" fmla="*/ 449923 w 1587"/>
                <a:gd name="T21" fmla="*/ 55260 h 1758"/>
                <a:gd name="T22" fmla="*/ 332355 w 1587"/>
                <a:gd name="T23" fmla="*/ 55260 h 1758"/>
                <a:gd name="T24" fmla="*/ 256130 w 1587"/>
                <a:gd name="T25" fmla="*/ 0 h 1758"/>
                <a:gd name="T26" fmla="*/ 173122 w 1587"/>
                <a:gd name="T27" fmla="*/ 55260 h 1758"/>
                <a:gd name="T28" fmla="*/ 55554 w 1587"/>
                <a:gd name="T29" fmla="*/ 55260 h 1758"/>
                <a:gd name="T30" fmla="*/ 0 w 1587"/>
                <a:gd name="T31" fmla="*/ 117630 h 1758"/>
                <a:gd name="T32" fmla="*/ 0 w 1587"/>
                <a:gd name="T33" fmla="*/ 512530 h 1758"/>
                <a:gd name="T34" fmla="*/ 55554 w 1587"/>
                <a:gd name="T35" fmla="*/ 567790 h 1758"/>
                <a:gd name="T36" fmla="*/ 228676 w 1587"/>
                <a:gd name="T37" fmla="*/ 567790 h 1758"/>
                <a:gd name="T38" fmla="*/ 228676 w 1587"/>
                <a:gd name="T39" fmla="*/ 512530 h 1758"/>
                <a:gd name="T40" fmla="*/ 55554 w 1587"/>
                <a:gd name="T41" fmla="*/ 512530 h 1758"/>
                <a:gd name="T42" fmla="*/ 55554 w 1587"/>
                <a:gd name="T43" fmla="*/ 117630 h 1758"/>
                <a:gd name="T44" fmla="*/ 256130 w 1587"/>
                <a:gd name="T45" fmla="*/ 55260 h 1758"/>
                <a:gd name="T46" fmla="*/ 256130 w 1587"/>
                <a:gd name="T47" fmla="*/ 55260 h 1758"/>
                <a:gd name="T48" fmla="*/ 283907 w 1587"/>
                <a:gd name="T49" fmla="*/ 83052 h 1758"/>
                <a:gd name="T50" fmla="*/ 256130 w 1587"/>
                <a:gd name="T51" fmla="*/ 117630 h 1758"/>
                <a:gd name="T52" fmla="*/ 228676 w 1587"/>
                <a:gd name="T53" fmla="*/ 83052 h 1758"/>
                <a:gd name="T54" fmla="*/ 256130 w 1587"/>
                <a:gd name="T55" fmla="*/ 55260 h 175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87" h="1758">
                  <a:moveTo>
                    <a:pt x="172" y="364"/>
                  </a:moveTo>
                  <a:lnTo>
                    <a:pt x="172" y="364"/>
                  </a:lnTo>
                  <a:cubicBezTo>
                    <a:pt x="343" y="364"/>
                    <a:pt x="343" y="364"/>
                    <a:pt x="343" y="364"/>
                  </a:cubicBezTo>
                  <a:cubicBezTo>
                    <a:pt x="343" y="621"/>
                    <a:pt x="343" y="621"/>
                    <a:pt x="343" y="621"/>
                  </a:cubicBezTo>
                  <a:cubicBezTo>
                    <a:pt x="1222" y="621"/>
                    <a:pt x="1222" y="621"/>
                    <a:pt x="1222" y="621"/>
                  </a:cubicBezTo>
                  <a:cubicBezTo>
                    <a:pt x="1222" y="364"/>
                    <a:pt x="1222" y="364"/>
                    <a:pt x="1222" y="364"/>
                  </a:cubicBezTo>
                  <a:cubicBezTo>
                    <a:pt x="1393" y="364"/>
                    <a:pt x="1393" y="364"/>
                    <a:pt x="1393" y="364"/>
                  </a:cubicBezTo>
                  <a:cubicBezTo>
                    <a:pt x="1393" y="793"/>
                    <a:pt x="1393" y="793"/>
                    <a:pt x="1393" y="793"/>
                  </a:cubicBezTo>
                  <a:cubicBezTo>
                    <a:pt x="1586" y="793"/>
                    <a:pt x="1586" y="793"/>
                    <a:pt x="1586" y="793"/>
                  </a:cubicBezTo>
                  <a:cubicBezTo>
                    <a:pt x="1586" y="364"/>
                    <a:pt x="1586" y="364"/>
                    <a:pt x="1586" y="364"/>
                  </a:cubicBezTo>
                  <a:cubicBezTo>
                    <a:pt x="1586" y="257"/>
                    <a:pt x="1500" y="171"/>
                    <a:pt x="1393" y="171"/>
                  </a:cubicBezTo>
                  <a:cubicBezTo>
                    <a:pt x="1029" y="171"/>
                    <a:pt x="1029" y="171"/>
                    <a:pt x="1029" y="171"/>
                  </a:cubicBezTo>
                  <a:cubicBezTo>
                    <a:pt x="1007" y="86"/>
                    <a:pt x="900" y="0"/>
                    <a:pt x="793" y="0"/>
                  </a:cubicBezTo>
                  <a:cubicBezTo>
                    <a:pt x="686" y="0"/>
                    <a:pt x="579" y="86"/>
                    <a:pt x="536" y="171"/>
                  </a:cubicBezTo>
                  <a:cubicBezTo>
                    <a:pt x="172" y="171"/>
                    <a:pt x="172" y="171"/>
                    <a:pt x="172" y="171"/>
                  </a:cubicBezTo>
                  <a:cubicBezTo>
                    <a:pt x="86" y="171"/>
                    <a:pt x="0" y="257"/>
                    <a:pt x="0" y="364"/>
                  </a:cubicBezTo>
                  <a:cubicBezTo>
                    <a:pt x="0" y="1586"/>
                    <a:pt x="0" y="1586"/>
                    <a:pt x="0" y="1586"/>
                  </a:cubicBezTo>
                  <a:cubicBezTo>
                    <a:pt x="0" y="1671"/>
                    <a:pt x="86" y="1757"/>
                    <a:pt x="172" y="1757"/>
                  </a:cubicBezTo>
                  <a:cubicBezTo>
                    <a:pt x="708" y="1757"/>
                    <a:pt x="708" y="1757"/>
                    <a:pt x="708" y="1757"/>
                  </a:cubicBezTo>
                  <a:cubicBezTo>
                    <a:pt x="708" y="1586"/>
                    <a:pt x="708" y="1586"/>
                    <a:pt x="708" y="1586"/>
                  </a:cubicBezTo>
                  <a:cubicBezTo>
                    <a:pt x="172" y="1586"/>
                    <a:pt x="172" y="1586"/>
                    <a:pt x="172" y="1586"/>
                  </a:cubicBezTo>
                  <a:lnTo>
                    <a:pt x="172" y="364"/>
                  </a:lnTo>
                  <a:close/>
                  <a:moveTo>
                    <a:pt x="793" y="171"/>
                  </a:moveTo>
                  <a:lnTo>
                    <a:pt x="793" y="171"/>
                  </a:lnTo>
                  <a:cubicBezTo>
                    <a:pt x="836" y="171"/>
                    <a:pt x="879" y="215"/>
                    <a:pt x="879" y="257"/>
                  </a:cubicBezTo>
                  <a:cubicBezTo>
                    <a:pt x="879" y="322"/>
                    <a:pt x="836" y="364"/>
                    <a:pt x="793" y="364"/>
                  </a:cubicBezTo>
                  <a:cubicBezTo>
                    <a:pt x="750" y="364"/>
                    <a:pt x="708" y="322"/>
                    <a:pt x="708" y="257"/>
                  </a:cubicBezTo>
                  <a:cubicBezTo>
                    <a:pt x="708" y="215"/>
                    <a:pt x="750" y="171"/>
                    <a:pt x="793" y="17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71" name="Freeform 55">
              <a:extLst>
                <a:ext uri="{FF2B5EF4-FFF2-40B4-BE49-F238E27FC236}">
                  <a16:creationId xmlns="" xmlns:a16="http://schemas.microsoft.com/office/drawing/2014/main" id="{208DB234-757A-9260-FDC7-7B594E39B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22" y="6152400"/>
              <a:ext cx="324636" cy="242053"/>
            </a:xfrm>
            <a:custGeom>
              <a:avLst/>
              <a:gdLst>
                <a:gd name="T0" fmla="*/ 283049 w 1007"/>
                <a:gd name="T1" fmla="*/ 0 h 751"/>
                <a:gd name="T2" fmla="*/ 124116 w 1007"/>
                <a:gd name="T3" fmla="*/ 158898 h 751"/>
                <a:gd name="T4" fmla="*/ 41265 w 1007"/>
                <a:gd name="T5" fmla="*/ 68974 h 751"/>
                <a:gd name="T6" fmla="*/ 0 w 1007"/>
                <a:gd name="T7" fmla="*/ 117320 h 751"/>
                <a:gd name="T8" fmla="*/ 124116 w 1007"/>
                <a:gd name="T9" fmla="*/ 241731 h 751"/>
                <a:gd name="T10" fmla="*/ 324314 w 1007"/>
                <a:gd name="T11" fmla="*/ 41578 h 751"/>
                <a:gd name="T12" fmla="*/ 283049 w 1007"/>
                <a:gd name="T13" fmla="*/ 0 h 7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7" h="751">
                  <a:moveTo>
                    <a:pt x="878" y="0"/>
                  </a:moveTo>
                  <a:lnTo>
                    <a:pt x="385" y="493"/>
                  </a:lnTo>
                  <a:lnTo>
                    <a:pt x="128" y="214"/>
                  </a:lnTo>
                  <a:lnTo>
                    <a:pt x="0" y="364"/>
                  </a:lnTo>
                  <a:lnTo>
                    <a:pt x="385" y="750"/>
                  </a:lnTo>
                  <a:lnTo>
                    <a:pt x="1006" y="129"/>
                  </a:lnTo>
                  <a:lnTo>
                    <a:pt x="87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</p:grpSp>
      <p:sp>
        <p:nvSpPr>
          <p:cNvPr id="72" name="Freeform 57">
            <a:extLst>
              <a:ext uri="{FF2B5EF4-FFF2-40B4-BE49-F238E27FC236}">
                <a16:creationId xmlns="" xmlns:a16="http://schemas.microsoft.com/office/drawing/2014/main" id="{E7630D03-59D8-CE57-41C5-F39D2BAD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685" y="2274348"/>
            <a:ext cx="506412" cy="554038"/>
          </a:xfrm>
          <a:custGeom>
            <a:avLst/>
            <a:gdLst>
              <a:gd name="T0" fmla="*/ 2147483646 w 1576"/>
              <a:gd name="T1" fmla="*/ 2147483646 h 1725"/>
              <a:gd name="T2" fmla="*/ 2147483646 w 1576"/>
              <a:gd name="T3" fmla="*/ 2147483646 h 1725"/>
              <a:gd name="T4" fmla="*/ 2147483646 w 1576"/>
              <a:gd name="T5" fmla="*/ 2147483646 h 1725"/>
              <a:gd name="T6" fmla="*/ 2147483646 w 1576"/>
              <a:gd name="T7" fmla="*/ 2147483646 h 1725"/>
              <a:gd name="T8" fmla="*/ 2147483646 w 1576"/>
              <a:gd name="T9" fmla="*/ 2147483646 h 1725"/>
              <a:gd name="T10" fmla="*/ 2147483646 w 1576"/>
              <a:gd name="T11" fmla="*/ 2147483646 h 1725"/>
              <a:gd name="T12" fmla="*/ 2147483646 w 1576"/>
              <a:gd name="T13" fmla="*/ 2147483646 h 1725"/>
              <a:gd name="T14" fmla="*/ 2147483646 w 1576"/>
              <a:gd name="T15" fmla="*/ 2147483646 h 1725"/>
              <a:gd name="T16" fmla="*/ 2147483646 w 1576"/>
              <a:gd name="T17" fmla="*/ 2147483646 h 1725"/>
              <a:gd name="T18" fmla="*/ 2147483646 w 1576"/>
              <a:gd name="T19" fmla="*/ 2147483646 h 1725"/>
              <a:gd name="T20" fmla="*/ 2147483646 w 1576"/>
              <a:gd name="T21" fmla="*/ 2147483646 h 1725"/>
              <a:gd name="T22" fmla="*/ 2147483646 w 1576"/>
              <a:gd name="T23" fmla="*/ 2147483646 h 1725"/>
              <a:gd name="T24" fmla="*/ 2147483646 w 1576"/>
              <a:gd name="T25" fmla="*/ 2147483646 h 1725"/>
              <a:gd name="T26" fmla="*/ 2147483646 w 1576"/>
              <a:gd name="T27" fmla="*/ 2147483646 h 1725"/>
              <a:gd name="T28" fmla="*/ 2147483646 w 1576"/>
              <a:gd name="T29" fmla="*/ 2147483646 h 1725"/>
              <a:gd name="T30" fmla="*/ 2147483646 w 1576"/>
              <a:gd name="T31" fmla="*/ 2147483646 h 1725"/>
              <a:gd name="T32" fmla="*/ 2147483646 w 1576"/>
              <a:gd name="T33" fmla="*/ 2147483646 h 1725"/>
              <a:gd name="T34" fmla="*/ 2147483646 w 1576"/>
              <a:gd name="T35" fmla="*/ 2147483646 h 1725"/>
              <a:gd name="T36" fmla="*/ 2147483646 w 1576"/>
              <a:gd name="T37" fmla="*/ 2147483646 h 1725"/>
              <a:gd name="T38" fmla="*/ 2147483646 w 1576"/>
              <a:gd name="T39" fmla="*/ 2147483646 h 1725"/>
              <a:gd name="T40" fmla="*/ 2147483646 w 1576"/>
              <a:gd name="T41" fmla="*/ 2147483646 h 1725"/>
              <a:gd name="T42" fmla="*/ 2147483646 w 1576"/>
              <a:gd name="T43" fmla="*/ 0 h 1725"/>
              <a:gd name="T44" fmla="*/ 2147483646 w 1576"/>
              <a:gd name="T45" fmla="*/ 2147483646 h 1725"/>
              <a:gd name="T46" fmla="*/ 2147483646 w 1576"/>
              <a:gd name="T47" fmla="*/ 2147483646 h 1725"/>
              <a:gd name="T48" fmla="*/ 2147483646 w 1576"/>
              <a:gd name="T49" fmla="*/ 2147483646 h 1725"/>
              <a:gd name="T50" fmla="*/ 2147483646 w 1576"/>
              <a:gd name="T51" fmla="*/ 2147483646 h 1725"/>
              <a:gd name="T52" fmla="*/ 2147483646 w 1576"/>
              <a:gd name="T53" fmla="*/ 2147483646 h 1725"/>
              <a:gd name="T54" fmla="*/ 0 w 1576"/>
              <a:gd name="T55" fmla="*/ 2147483646 h 1725"/>
              <a:gd name="T56" fmla="*/ 0 w 1576"/>
              <a:gd name="T57" fmla="*/ 2147483646 h 1725"/>
              <a:gd name="T58" fmla="*/ 2147483646 w 1576"/>
              <a:gd name="T59" fmla="*/ 2147483646 h 1725"/>
              <a:gd name="T60" fmla="*/ 2147483646 w 1576"/>
              <a:gd name="T61" fmla="*/ 2147483646 h 1725"/>
              <a:gd name="T62" fmla="*/ 2147483646 w 1576"/>
              <a:gd name="T63" fmla="*/ 2147483646 h 1725"/>
              <a:gd name="T64" fmla="*/ 2147483646 w 1576"/>
              <a:gd name="T65" fmla="*/ 2147483646 h 1725"/>
              <a:gd name="T66" fmla="*/ 2147483646 w 1576"/>
              <a:gd name="T67" fmla="*/ 2147483646 h 1725"/>
              <a:gd name="T68" fmla="*/ 2147483646 w 1576"/>
              <a:gd name="T69" fmla="*/ 2147483646 h 1725"/>
              <a:gd name="T70" fmla="*/ 2147483646 w 1576"/>
              <a:gd name="T71" fmla="*/ 2147483646 h 1725"/>
              <a:gd name="T72" fmla="*/ 2147483646 w 1576"/>
              <a:gd name="T73" fmla="*/ 2147483646 h 1725"/>
              <a:gd name="T74" fmla="*/ 2147483646 w 1576"/>
              <a:gd name="T75" fmla="*/ 2147483646 h 1725"/>
              <a:gd name="T76" fmla="*/ 2147483646 w 1576"/>
              <a:gd name="T77" fmla="*/ 2147483646 h 1725"/>
              <a:gd name="T78" fmla="*/ 2147483646 w 1576"/>
              <a:gd name="T79" fmla="*/ 2147483646 h 1725"/>
              <a:gd name="T80" fmla="*/ 2147483646 w 1576"/>
              <a:gd name="T81" fmla="*/ 2147483646 h 1725"/>
              <a:gd name="T82" fmla="*/ 2147483646 w 1576"/>
              <a:gd name="T83" fmla="*/ 2147483646 h 1725"/>
              <a:gd name="T84" fmla="*/ 2147483646 w 1576"/>
              <a:gd name="T85" fmla="*/ 2147483646 h 1725"/>
              <a:gd name="T86" fmla="*/ 2147483646 w 1576"/>
              <a:gd name="T87" fmla="*/ 2147483646 h 1725"/>
              <a:gd name="T88" fmla="*/ 2147483646 w 1576"/>
              <a:gd name="T89" fmla="*/ 2147483646 h 1725"/>
              <a:gd name="T90" fmla="*/ 2147483646 w 1576"/>
              <a:gd name="T91" fmla="*/ 2147483646 h 1725"/>
              <a:gd name="T92" fmla="*/ 2147483646 w 1576"/>
              <a:gd name="T93" fmla="*/ 2147483646 h 1725"/>
              <a:gd name="T94" fmla="*/ 2147483646 w 1576"/>
              <a:gd name="T95" fmla="*/ 2147483646 h 1725"/>
              <a:gd name="T96" fmla="*/ 2147483646 w 1576"/>
              <a:gd name="T97" fmla="*/ 2147483646 h 172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576" h="1725">
                <a:moveTo>
                  <a:pt x="362" y="1213"/>
                </a:moveTo>
                <a:lnTo>
                  <a:pt x="362" y="1213"/>
                </a:lnTo>
                <a:cubicBezTo>
                  <a:pt x="958" y="1213"/>
                  <a:pt x="958" y="1213"/>
                  <a:pt x="958" y="1213"/>
                </a:cubicBezTo>
                <a:cubicBezTo>
                  <a:pt x="958" y="1383"/>
                  <a:pt x="958" y="1383"/>
                  <a:pt x="958" y="1383"/>
                </a:cubicBezTo>
                <a:cubicBezTo>
                  <a:pt x="362" y="1383"/>
                  <a:pt x="362" y="1383"/>
                  <a:pt x="362" y="1383"/>
                </a:cubicBezTo>
                <a:lnTo>
                  <a:pt x="362" y="1213"/>
                </a:lnTo>
                <a:close/>
                <a:moveTo>
                  <a:pt x="362" y="872"/>
                </a:moveTo>
                <a:lnTo>
                  <a:pt x="362" y="872"/>
                </a:lnTo>
                <a:cubicBezTo>
                  <a:pt x="1213" y="872"/>
                  <a:pt x="1213" y="872"/>
                  <a:pt x="1213" y="872"/>
                </a:cubicBezTo>
                <a:cubicBezTo>
                  <a:pt x="1213" y="1043"/>
                  <a:pt x="1213" y="1043"/>
                  <a:pt x="1213" y="1043"/>
                </a:cubicBezTo>
                <a:cubicBezTo>
                  <a:pt x="362" y="1043"/>
                  <a:pt x="362" y="1043"/>
                  <a:pt x="362" y="1043"/>
                </a:cubicBezTo>
                <a:lnTo>
                  <a:pt x="362" y="872"/>
                </a:lnTo>
                <a:close/>
                <a:moveTo>
                  <a:pt x="362" y="511"/>
                </a:moveTo>
                <a:lnTo>
                  <a:pt x="362" y="511"/>
                </a:lnTo>
                <a:cubicBezTo>
                  <a:pt x="1213" y="511"/>
                  <a:pt x="1213" y="511"/>
                  <a:pt x="1213" y="511"/>
                </a:cubicBezTo>
                <a:cubicBezTo>
                  <a:pt x="1213" y="702"/>
                  <a:pt x="1213" y="702"/>
                  <a:pt x="1213" y="702"/>
                </a:cubicBezTo>
                <a:cubicBezTo>
                  <a:pt x="362" y="702"/>
                  <a:pt x="362" y="702"/>
                  <a:pt x="362" y="702"/>
                </a:cubicBezTo>
                <a:lnTo>
                  <a:pt x="362" y="511"/>
                </a:lnTo>
                <a:close/>
                <a:moveTo>
                  <a:pt x="1405" y="170"/>
                </a:moveTo>
                <a:lnTo>
                  <a:pt x="1405" y="170"/>
                </a:lnTo>
                <a:cubicBezTo>
                  <a:pt x="1021" y="170"/>
                  <a:pt x="1021" y="170"/>
                  <a:pt x="1021" y="170"/>
                </a:cubicBezTo>
                <a:cubicBezTo>
                  <a:pt x="1000" y="64"/>
                  <a:pt x="894" y="0"/>
                  <a:pt x="788" y="0"/>
                </a:cubicBezTo>
                <a:cubicBezTo>
                  <a:pt x="681" y="0"/>
                  <a:pt x="574" y="64"/>
                  <a:pt x="553" y="170"/>
                </a:cubicBezTo>
                <a:cubicBezTo>
                  <a:pt x="170" y="170"/>
                  <a:pt x="170" y="170"/>
                  <a:pt x="170" y="170"/>
                </a:cubicBezTo>
                <a:lnTo>
                  <a:pt x="149" y="170"/>
                </a:lnTo>
                <a:cubicBezTo>
                  <a:pt x="106" y="191"/>
                  <a:pt x="85" y="191"/>
                  <a:pt x="64" y="234"/>
                </a:cubicBezTo>
                <a:cubicBezTo>
                  <a:pt x="42" y="234"/>
                  <a:pt x="21" y="255"/>
                  <a:pt x="21" y="276"/>
                </a:cubicBezTo>
                <a:cubicBezTo>
                  <a:pt x="21" y="298"/>
                  <a:pt x="0" y="319"/>
                  <a:pt x="0" y="340"/>
                </a:cubicBezTo>
                <a:cubicBezTo>
                  <a:pt x="0" y="1553"/>
                  <a:pt x="0" y="1553"/>
                  <a:pt x="0" y="1553"/>
                </a:cubicBezTo>
                <a:cubicBezTo>
                  <a:pt x="0" y="1575"/>
                  <a:pt x="21" y="1596"/>
                  <a:pt x="21" y="1617"/>
                </a:cubicBezTo>
                <a:cubicBezTo>
                  <a:pt x="21" y="1638"/>
                  <a:pt x="42" y="1660"/>
                  <a:pt x="64" y="1681"/>
                </a:cubicBezTo>
                <a:cubicBezTo>
                  <a:pt x="85" y="1703"/>
                  <a:pt x="106" y="1724"/>
                  <a:pt x="149" y="1724"/>
                </a:cubicBezTo>
                <a:lnTo>
                  <a:pt x="170" y="1724"/>
                </a:lnTo>
                <a:cubicBezTo>
                  <a:pt x="1405" y="1724"/>
                  <a:pt x="1405" y="1724"/>
                  <a:pt x="1405" y="1724"/>
                </a:cubicBezTo>
                <a:cubicBezTo>
                  <a:pt x="1490" y="1724"/>
                  <a:pt x="1575" y="1660"/>
                  <a:pt x="1575" y="1553"/>
                </a:cubicBezTo>
                <a:cubicBezTo>
                  <a:pt x="1575" y="340"/>
                  <a:pt x="1575" y="340"/>
                  <a:pt x="1575" y="340"/>
                </a:cubicBezTo>
                <a:cubicBezTo>
                  <a:pt x="1575" y="255"/>
                  <a:pt x="1490" y="170"/>
                  <a:pt x="1405" y="170"/>
                </a:cubicBezTo>
                <a:close/>
                <a:moveTo>
                  <a:pt x="788" y="149"/>
                </a:moveTo>
                <a:lnTo>
                  <a:pt x="788" y="149"/>
                </a:lnTo>
                <a:cubicBezTo>
                  <a:pt x="830" y="149"/>
                  <a:pt x="851" y="170"/>
                  <a:pt x="851" y="213"/>
                </a:cubicBezTo>
                <a:cubicBezTo>
                  <a:pt x="851" y="255"/>
                  <a:pt x="830" y="276"/>
                  <a:pt x="788" y="276"/>
                </a:cubicBezTo>
                <a:cubicBezTo>
                  <a:pt x="745" y="276"/>
                  <a:pt x="724" y="255"/>
                  <a:pt x="724" y="213"/>
                </a:cubicBezTo>
                <a:cubicBezTo>
                  <a:pt x="724" y="170"/>
                  <a:pt x="745" y="149"/>
                  <a:pt x="788" y="149"/>
                </a:cubicBezTo>
                <a:close/>
                <a:moveTo>
                  <a:pt x="1405" y="1553"/>
                </a:moveTo>
                <a:lnTo>
                  <a:pt x="1405" y="1553"/>
                </a:lnTo>
                <a:cubicBezTo>
                  <a:pt x="170" y="1553"/>
                  <a:pt x="170" y="1553"/>
                  <a:pt x="170" y="1553"/>
                </a:cubicBezTo>
                <a:cubicBezTo>
                  <a:pt x="170" y="340"/>
                  <a:pt x="170" y="340"/>
                  <a:pt x="170" y="340"/>
                </a:cubicBezTo>
                <a:cubicBezTo>
                  <a:pt x="1405" y="340"/>
                  <a:pt x="1405" y="340"/>
                  <a:pt x="1405" y="340"/>
                </a:cubicBezTo>
                <a:lnTo>
                  <a:pt x="1405" y="1553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sp>
        <p:nvSpPr>
          <p:cNvPr id="73" name="Freeform 53">
            <a:extLst>
              <a:ext uri="{FF2B5EF4-FFF2-40B4-BE49-F238E27FC236}">
                <a16:creationId xmlns="" xmlns:a16="http://schemas.microsoft.com/office/drawing/2014/main" id="{F1EBFED7-305A-6974-6DFD-A712F6463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09" y="4563712"/>
            <a:ext cx="452438" cy="506412"/>
          </a:xfrm>
          <a:custGeom>
            <a:avLst/>
            <a:gdLst>
              <a:gd name="T0" fmla="*/ 0 w 1410"/>
              <a:gd name="T1" fmla="*/ 35090826 h 1580"/>
              <a:gd name="T2" fmla="*/ 144969478 w 1410"/>
              <a:gd name="T3" fmla="*/ 35090826 h 1580"/>
              <a:gd name="T4" fmla="*/ 144969478 w 1410"/>
              <a:gd name="T5" fmla="*/ 52636399 h 1580"/>
              <a:gd name="T6" fmla="*/ 0 w 1410"/>
              <a:gd name="T7" fmla="*/ 52636399 h 1580"/>
              <a:gd name="T8" fmla="*/ 0 w 1410"/>
              <a:gd name="T9" fmla="*/ 35090826 h 1580"/>
              <a:gd name="T10" fmla="*/ 0 w 1410"/>
              <a:gd name="T11" fmla="*/ 89779155 h 1580"/>
              <a:gd name="T12" fmla="*/ 144969478 w 1410"/>
              <a:gd name="T13" fmla="*/ 89779155 h 1580"/>
              <a:gd name="T14" fmla="*/ 144969478 w 1410"/>
              <a:gd name="T15" fmla="*/ 72233903 h 1580"/>
              <a:gd name="T16" fmla="*/ 0 w 1410"/>
              <a:gd name="T17" fmla="*/ 72233903 h 1580"/>
              <a:gd name="T18" fmla="*/ 0 w 1410"/>
              <a:gd name="T19" fmla="*/ 89779155 h 1580"/>
              <a:gd name="T20" fmla="*/ 0 w 1410"/>
              <a:gd name="T21" fmla="*/ 124869981 h 1580"/>
              <a:gd name="T22" fmla="*/ 63687868 w 1410"/>
              <a:gd name="T23" fmla="*/ 124869981 h 1580"/>
              <a:gd name="T24" fmla="*/ 63687868 w 1410"/>
              <a:gd name="T25" fmla="*/ 107324728 h 1580"/>
              <a:gd name="T26" fmla="*/ 0 w 1410"/>
              <a:gd name="T27" fmla="*/ 107324728 h 1580"/>
              <a:gd name="T28" fmla="*/ 0 w 1410"/>
              <a:gd name="T29" fmla="*/ 124869981 h 1580"/>
              <a:gd name="T30" fmla="*/ 0 w 1410"/>
              <a:gd name="T31" fmla="*/ 162013058 h 1580"/>
              <a:gd name="T32" fmla="*/ 63687868 w 1410"/>
              <a:gd name="T33" fmla="*/ 162013058 h 1580"/>
              <a:gd name="T34" fmla="*/ 63687868 w 1410"/>
              <a:gd name="T35" fmla="*/ 142312990 h 1580"/>
              <a:gd name="T36" fmla="*/ 0 w 1410"/>
              <a:gd name="T37" fmla="*/ 142312990 h 1580"/>
              <a:gd name="T38" fmla="*/ 0 w 1410"/>
              <a:gd name="T39" fmla="*/ 162013058 h 1580"/>
              <a:gd name="T40" fmla="*/ 103196936 w 1410"/>
              <a:gd name="T41" fmla="*/ 135746301 h 1580"/>
              <a:gd name="T42" fmla="*/ 90027140 w 1410"/>
              <a:gd name="T43" fmla="*/ 122715487 h 1580"/>
              <a:gd name="T44" fmla="*/ 79018136 w 1410"/>
              <a:gd name="T45" fmla="*/ 135746301 h 1580"/>
              <a:gd name="T46" fmla="*/ 103196936 w 1410"/>
              <a:gd name="T47" fmla="*/ 162013058 h 1580"/>
              <a:gd name="T48" fmla="*/ 144969478 w 1410"/>
              <a:gd name="T49" fmla="*/ 120458107 h 1580"/>
              <a:gd name="T50" fmla="*/ 131697001 w 1410"/>
              <a:gd name="T51" fmla="*/ 107324728 h 1580"/>
              <a:gd name="T52" fmla="*/ 103196936 w 1410"/>
              <a:gd name="T53" fmla="*/ 135746301 h 1580"/>
              <a:gd name="T54" fmla="*/ 0 w 1410"/>
              <a:gd name="T55" fmla="*/ 0 h 1580"/>
              <a:gd name="T56" fmla="*/ 0 w 1410"/>
              <a:gd name="T57" fmla="*/ 17545573 h 1580"/>
              <a:gd name="T58" fmla="*/ 144969478 w 1410"/>
              <a:gd name="T59" fmla="*/ 17545573 h 1580"/>
              <a:gd name="T60" fmla="*/ 144969478 w 1410"/>
              <a:gd name="T61" fmla="*/ 0 h 1580"/>
              <a:gd name="T62" fmla="*/ 0 w 1410"/>
              <a:gd name="T63" fmla="*/ 0 h 158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10" h="1580">
                <a:moveTo>
                  <a:pt x="0" y="342"/>
                </a:moveTo>
                <a:lnTo>
                  <a:pt x="1409" y="342"/>
                </a:lnTo>
                <a:lnTo>
                  <a:pt x="1409" y="513"/>
                </a:lnTo>
                <a:lnTo>
                  <a:pt x="0" y="513"/>
                </a:lnTo>
                <a:lnTo>
                  <a:pt x="0" y="342"/>
                </a:lnTo>
                <a:close/>
                <a:moveTo>
                  <a:pt x="0" y="875"/>
                </a:moveTo>
                <a:lnTo>
                  <a:pt x="1409" y="875"/>
                </a:lnTo>
                <a:lnTo>
                  <a:pt x="1409" y="704"/>
                </a:lnTo>
                <a:lnTo>
                  <a:pt x="0" y="704"/>
                </a:lnTo>
                <a:lnTo>
                  <a:pt x="0" y="875"/>
                </a:lnTo>
                <a:close/>
                <a:moveTo>
                  <a:pt x="0" y="1217"/>
                </a:moveTo>
                <a:lnTo>
                  <a:pt x="619" y="1217"/>
                </a:lnTo>
                <a:lnTo>
                  <a:pt x="619" y="1046"/>
                </a:lnTo>
                <a:lnTo>
                  <a:pt x="0" y="1046"/>
                </a:lnTo>
                <a:lnTo>
                  <a:pt x="0" y="1217"/>
                </a:lnTo>
                <a:close/>
                <a:moveTo>
                  <a:pt x="0" y="1579"/>
                </a:moveTo>
                <a:lnTo>
                  <a:pt x="619" y="1579"/>
                </a:lnTo>
                <a:lnTo>
                  <a:pt x="619" y="1387"/>
                </a:lnTo>
                <a:lnTo>
                  <a:pt x="0" y="1387"/>
                </a:lnTo>
                <a:lnTo>
                  <a:pt x="0" y="1579"/>
                </a:lnTo>
                <a:close/>
                <a:moveTo>
                  <a:pt x="1003" y="1323"/>
                </a:moveTo>
                <a:lnTo>
                  <a:pt x="875" y="1196"/>
                </a:lnTo>
                <a:lnTo>
                  <a:pt x="768" y="1323"/>
                </a:lnTo>
                <a:lnTo>
                  <a:pt x="1003" y="1579"/>
                </a:lnTo>
                <a:lnTo>
                  <a:pt x="1409" y="1174"/>
                </a:lnTo>
                <a:lnTo>
                  <a:pt x="1280" y="1046"/>
                </a:lnTo>
                <a:lnTo>
                  <a:pt x="1003" y="1323"/>
                </a:lnTo>
                <a:close/>
                <a:moveTo>
                  <a:pt x="0" y="0"/>
                </a:moveTo>
                <a:lnTo>
                  <a:pt x="0" y="171"/>
                </a:lnTo>
                <a:lnTo>
                  <a:pt x="1409" y="171"/>
                </a:lnTo>
                <a:lnTo>
                  <a:pt x="140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x-none"/>
          </a:p>
        </p:txBody>
      </p:sp>
      <p:cxnSp>
        <p:nvCxnSpPr>
          <p:cNvPr id="3" name="Straight Connector 2"/>
          <p:cNvCxnSpPr/>
          <p:nvPr/>
        </p:nvCxnSpPr>
        <p:spPr>
          <a:xfrm>
            <a:off x="533399" y="4114800"/>
            <a:ext cx="110744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371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1524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3399" y="268600"/>
            <a:ext cx="6108700" cy="88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solidFill>
                  <a:schemeClr val="bg1"/>
                </a:solidFill>
              </a:rPr>
              <a:t>Collaboration Skills</a:t>
            </a:r>
            <a:endParaRPr lang="en-US" sz="5200" b="1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  <p:sp>
        <p:nvSpPr>
          <p:cNvPr id="109" name="Google Shape;578;p29"/>
          <p:cNvSpPr/>
          <p:nvPr/>
        </p:nvSpPr>
        <p:spPr>
          <a:xfrm>
            <a:off x="1972669" y="2175873"/>
            <a:ext cx="1616508" cy="1221779"/>
          </a:xfrm>
          <a:custGeom>
            <a:avLst/>
            <a:gdLst/>
            <a:ahLst/>
            <a:cxnLst/>
            <a:rect l="l" t="t" r="r" b="b"/>
            <a:pathLst>
              <a:path w="470" h="355" extrusionOk="0">
                <a:moveTo>
                  <a:pt x="156" y="196"/>
                </a:moveTo>
                <a:cubicBezTo>
                  <a:pt x="197" y="355"/>
                  <a:pt x="197" y="355"/>
                  <a:pt x="197" y="355"/>
                </a:cubicBezTo>
                <a:cubicBezTo>
                  <a:pt x="250" y="309"/>
                  <a:pt x="316" y="283"/>
                  <a:pt x="387" y="281"/>
                </a:cubicBezTo>
                <a:cubicBezTo>
                  <a:pt x="470" y="140"/>
                  <a:pt x="470" y="140"/>
                  <a:pt x="470" y="140"/>
                </a:cubicBezTo>
                <a:cubicBezTo>
                  <a:pt x="388" y="0"/>
                  <a:pt x="388" y="0"/>
                  <a:pt x="388" y="0"/>
                </a:cubicBezTo>
                <a:cubicBezTo>
                  <a:pt x="243" y="2"/>
                  <a:pt x="106" y="57"/>
                  <a:pt x="0" y="156"/>
                </a:cubicBezTo>
                <a:lnTo>
                  <a:pt x="156" y="196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572;p29"/>
          <p:cNvSpPr/>
          <p:nvPr/>
        </p:nvSpPr>
        <p:spPr>
          <a:xfrm>
            <a:off x="1938835" y="4912659"/>
            <a:ext cx="1327040" cy="1246841"/>
          </a:xfrm>
          <a:custGeom>
            <a:avLst/>
            <a:gdLst/>
            <a:ahLst/>
            <a:cxnLst/>
            <a:rect l="l" t="t" r="r" b="b"/>
            <a:pathLst>
              <a:path w="386" h="362" extrusionOk="0">
                <a:moveTo>
                  <a:pt x="386" y="81"/>
                </a:moveTo>
                <a:cubicBezTo>
                  <a:pt x="316" y="77"/>
                  <a:pt x="250" y="49"/>
                  <a:pt x="199" y="0"/>
                </a:cubicBezTo>
                <a:cubicBezTo>
                  <a:pt x="41" y="41"/>
                  <a:pt x="41" y="41"/>
                  <a:pt x="41" y="41"/>
                </a:cubicBezTo>
                <a:cubicBezTo>
                  <a:pt x="0" y="198"/>
                  <a:pt x="0" y="198"/>
                  <a:pt x="0" y="198"/>
                </a:cubicBezTo>
                <a:cubicBezTo>
                  <a:pt x="104" y="299"/>
                  <a:pt x="239" y="357"/>
                  <a:pt x="384" y="362"/>
                </a:cubicBezTo>
                <a:cubicBezTo>
                  <a:pt x="302" y="223"/>
                  <a:pt x="302" y="223"/>
                  <a:pt x="302" y="223"/>
                </a:cubicBezTo>
                <a:lnTo>
                  <a:pt x="386" y="8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576;p29"/>
          <p:cNvSpPr/>
          <p:nvPr/>
        </p:nvSpPr>
        <p:spPr>
          <a:xfrm>
            <a:off x="4099192" y="2808692"/>
            <a:ext cx="1220526" cy="1619014"/>
          </a:xfrm>
          <a:custGeom>
            <a:avLst/>
            <a:gdLst/>
            <a:ahLst/>
            <a:cxnLst/>
            <a:rect l="l" t="t" r="r" b="b"/>
            <a:pathLst>
              <a:path w="355" h="470" extrusionOk="0">
                <a:moveTo>
                  <a:pt x="216" y="470"/>
                </a:moveTo>
                <a:cubicBezTo>
                  <a:pt x="355" y="388"/>
                  <a:pt x="355" y="388"/>
                  <a:pt x="355" y="388"/>
                </a:cubicBezTo>
                <a:cubicBezTo>
                  <a:pt x="353" y="243"/>
                  <a:pt x="298" y="106"/>
                  <a:pt x="200" y="0"/>
                </a:cubicBezTo>
                <a:cubicBezTo>
                  <a:pt x="159" y="156"/>
                  <a:pt x="159" y="156"/>
                  <a:pt x="159" y="156"/>
                </a:cubicBezTo>
                <a:cubicBezTo>
                  <a:pt x="0" y="198"/>
                  <a:pt x="0" y="198"/>
                  <a:pt x="0" y="198"/>
                </a:cubicBezTo>
                <a:cubicBezTo>
                  <a:pt x="46" y="250"/>
                  <a:pt x="72" y="317"/>
                  <a:pt x="74" y="387"/>
                </a:cubicBezTo>
                <a:lnTo>
                  <a:pt x="216" y="470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573;p29"/>
          <p:cNvSpPr/>
          <p:nvPr/>
        </p:nvSpPr>
        <p:spPr>
          <a:xfrm>
            <a:off x="3393692" y="2178379"/>
            <a:ext cx="1328293" cy="1246841"/>
          </a:xfrm>
          <a:custGeom>
            <a:avLst/>
            <a:gdLst/>
            <a:ahLst/>
            <a:cxnLst/>
            <a:rect l="l" t="t" r="r" b="b"/>
            <a:pathLst>
              <a:path w="386" h="362" extrusionOk="0">
                <a:moveTo>
                  <a:pt x="0" y="281"/>
                </a:moveTo>
                <a:cubicBezTo>
                  <a:pt x="70" y="285"/>
                  <a:pt x="136" y="313"/>
                  <a:pt x="187" y="362"/>
                </a:cubicBezTo>
                <a:cubicBezTo>
                  <a:pt x="345" y="321"/>
                  <a:pt x="345" y="321"/>
                  <a:pt x="345" y="321"/>
                </a:cubicBezTo>
                <a:cubicBezTo>
                  <a:pt x="386" y="164"/>
                  <a:pt x="386" y="164"/>
                  <a:pt x="386" y="164"/>
                </a:cubicBezTo>
                <a:cubicBezTo>
                  <a:pt x="282" y="63"/>
                  <a:pt x="146" y="5"/>
                  <a:pt x="2" y="0"/>
                </a:cubicBezTo>
                <a:cubicBezTo>
                  <a:pt x="83" y="139"/>
                  <a:pt x="83" y="139"/>
                  <a:pt x="83" y="139"/>
                </a:cubicBezTo>
                <a:lnTo>
                  <a:pt x="0" y="28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577;p29"/>
          <p:cNvSpPr/>
          <p:nvPr/>
        </p:nvSpPr>
        <p:spPr>
          <a:xfrm>
            <a:off x="1339850" y="3911427"/>
            <a:ext cx="1221779" cy="1615255"/>
          </a:xfrm>
          <a:custGeom>
            <a:avLst/>
            <a:gdLst/>
            <a:ahLst/>
            <a:cxnLst/>
            <a:rect l="l" t="t" r="r" b="b"/>
            <a:pathLst>
              <a:path w="355" h="469" extrusionOk="0">
                <a:moveTo>
                  <a:pt x="355" y="272"/>
                </a:moveTo>
                <a:cubicBezTo>
                  <a:pt x="308" y="219"/>
                  <a:pt x="282" y="153"/>
                  <a:pt x="281" y="83"/>
                </a:cubicBezTo>
                <a:cubicBezTo>
                  <a:pt x="139" y="0"/>
                  <a:pt x="139" y="0"/>
                  <a:pt x="139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1" y="227"/>
                  <a:pt x="56" y="364"/>
                  <a:pt x="155" y="469"/>
                </a:cubicBezTo>
                <a:cubicBezTo>
                  <a:pt x="196" y="313"/>
                  <a:pt x="196" y="313"/>
                  <a:pt x="196" y="313"/>
                </a:cubicBezTo>
                <a:lnTo>
                  <a:pt x="355" y="272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574;p29"/>
          <p:cNvSpPr/>
          <p:nvPr/>
        </p:nvSpPr>
        <p:spPr>
          <a:xfrm>
            <a:off x="4071623" y="4234728"/>
            <a:ext cx="1248095" cy="1325787"/>
          </a:xfrm>
          <a:custGeom>
            <a:avLst/>
            <a:gdLst/>
            <a:ahLst/>
            <a:cxnLst/>
            <a:rect l="l" t="t" r="r" b="b"/>
            <a:pathLst>
              <a:path w="363" h="385" extrusionOk="0">
                <a:moveTo>
                  <a:pt x="198" y="385"/>
                </a:moveTo>
                <a:cubicBezTo>
                  <a:pt x="300" y="281"/>
                  <a:pt x="358" y="146"/>
                  <a:pt x="363" y="1"/>
                </a:cubicBezTo>
                <a:cubicBezTo>
                  <a:pt x="224" y="83"/>
                  <a:pt x="224" y="83"/>
                  <a:pt x="224" y="83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70"/>
                  <a:pt x="49" y="135"/>
                  <a:pt x="0" y="186"/>
                </a:cubicBezTo>
                <a:cubicBezTo>
                  <a:pt x="42" y="345"/>
                  <a:pt x="42" y="345"/>
                  <a:pt x="42" y="345"/>
                </a:cubicBezTo>
                <a:lnTo>
                  <a:pt x="198" y="38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575;p29"/>
          <p:cNvSpPr/>
          <p:nvPr/>
        </p:nvSpPr>
        <p:spPr>
          <a:xfrm>
            <a:off x="3070390" y="4937721"/>
            <a:ext cx="1616508" cy="1221779"/>
          </a:xfrm>
          <a:custGeom>
            <a:avLst/>
            <a:gdLst/>
            <a:ahLst/>
            <a:cxnLst/>
            <a:rect l="l" t="t" r="r" b="b"/>
            <a:pathLst>
              <a:path w="470" h="355" extrusionOk="0">
                <a:moveTo>
                  <a:pt x="314" y="160"/>
                </a:moveTo>
                <a:cubicBezTo>
                  <a:pt x="272" y="0"/>
                  <a:pt x="272" y="0"/>
                  <a:pt x="272" y="0"/>
                </a:cubicBezTo>
                <a:cubicBezTo>
                  <a:pt x="220" y="47"/>
                  <a:pt x="154" y="73"/>
                  <a:pt x="83" y="75"/>
                </a:cubicBezTo>
                <a:cubicBezTo>
                  <a:pt x="0" y="216"/>
                  <a:pt x="0" y="216"/>
                  <a:pt x="0" y="216"/>
                </a:cubicBezTo>
                <a:cubicBezTo>
                  <a:pt x="82" y="355"/>
                  <a:pt x="82" y="355"/>
                  <a:pt x="82" y="355"/>
                </a:cubicBezTo>
                <a:cubicBezTo>
                  <a:pt x="227" y="354"/>
                  <a:pt x="364" y="299"/>
                  <a:pt x="470" y="200"/>
                </a:cubicBezTo>
                <a:lnTo>
                  <a:pt x="314" y="160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579;p29"/>
          <p:cNvSpPr/>
          <p:nvPr/>
        </p:nvSpPr>
        <p:spPr>
          <a:xfrm>
            <a:off x="1339850" y="2774858"/>
            <a:ext cx="1245588" cy="1329546"/>
          </a:xfrm>
          <a:custGeom>
            <a:avLst/>
            <a:gdLst/>
            <a:ahLst/>
            <a:cxnLst/>
            <a:rect l="l" t="t" r="r" b="b"/>
            <a:pathLst>
              <a:path w="362" h="386" extrusionOk="0">
                <a:moveTo>
                  <a:pt x="139" y="303"/>
                </a:moveTo>
                <a:cubicBezTo>
                  <a:pt x="281" y="386"/>
                  <a:pt x="281" y="386"/>
                  <a:pt x="281" y="386"/>
                </a:cubicBezTo>
                <a:cubicBezTo>
                  <a:pt x="285" y="316"/>
                  <a:pt x="314" y="251"/>
                  <a:pt x="362" y="200"/>
                </a:cubicBezTo>
                <a:cubicBezTo>
                  <a:pt x="321" y="41"/>
                  <a:pt x="321" y="41"/>
                  <a:pt x="321" y="41"/>
                </a:cubicBezTo>
                <a:cubicBezTo>
                  <a:pt x="165" y="0"/>
                  <a:pt x="165" y="0"/>
                  <a:pt x="165" y="0"/>
                </a:cubicBezTo>
                <a:cubicBezTo>
                  <a:pt x="63" y="104"/>
                  <a:pt x="5" y="240"/>
                  <a:pt x="0" y="385"/>
                </a:cubicBezTo>
                <a:lnTo>
                  <a:pt x="139" y="30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91;p16"/>
          <p:cNvSpPr txBox="1"/>
          <p:nvPr/>
        </p:nvSpPr>
        <p:spPr>
          <a:xfrm>
            <a:off x="7378700" y="1922693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Listen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33" name="Google Shape;191;p16"/>
          <p:cNvSpPr txBox="1"/>
          <p:nvPr/>
        </p:nvSpPr>
        <p:spPr>
          <a:xfrm>
            <a:off x="7378700" y="2475317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rgbClr val="FF3400"/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Learn</a:t>
            </a:r>
            <a:endParaRPr lang="en-US" sz="2800" dirty="0">
              <a:solidFill>
                <a:srgbClr val="FF3400"/>
              </a:solidFill>
              <a:latin typeface="+mj-lt"/>
            </a:endParaRPr>
          </a:p>
        </p:txBody>
      </p:sp>
      <p:sp>
        <p:nvSpPr>
          <p:cNvPr id="134" name="Google Shape;191;p16"/>
          <p:cNvSpPr txBox="1"/>
          <p:nvPr/>
        </p:nvSpPr>
        <p:spPr>
          <a:xfrm>
            <a:off x="7378700" y="3027941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Speak Up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35" name="Google Shape;191;p16"/>
          <p:cNvSpPr txBox="1"/>
          <p:nvPr/>
        </p:nvSpPr>
        <p:spPr>
          <a:xfrm>
            <a:off x="7378700" y="3580565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rgbClr val="FF3400"/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Communicate Often</a:t>
            </a:r>
            <a:endParaRPr lang="en-US" sz="2800" dirty="0">
              <a:solidFill>
                <a:srgbClr val="FF3400"/>
              </a:solidFill>
              <a:latin typeface="+mj-lt"/>
            </a:endParaRPr>
          </a:p>
        </p:txBody>
      </p:sp>
      <p:sp>
        <p:nvSpPr>
          <p:cNvPr id="136" name="Google Shape;191;p16"/>
          <p:cNvSpPr txBox="1"/>
          <p:nvPr/>
        </p:nvSpPr>
        <p:spPr>
          <a:xfrm>
            <a:off x="7378700" y="4133189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Trust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37" name="Google Shape;191;p16"/>
          <p:cNvSpPr txBox="1"/>
          <p:nvPr/>
        </p:nvSpPr>
        <p:spPr>
          <a:xfrm>
            <a:off x="7378700" y="4685813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rgbClr val="FF3400"/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Share Credit</a:t>
            </a:r>
            <a:endParaRPr lang="en-US" sz="2800" dirty="0">
              <a:solidFill>
                <a:srgbClr val="FF3400"/>
              </a:solidFill>
              <a:latin typeface="+mj-lt"/>
            </a:endParaRPr>
          </a:p>
        </p:txBody>
      </p:sp>
      <p:sp>
        <p:nvSpPr>
          <p:cNvPr id="138" name="Google Shape;191;p16"/>
          <p:cNvSpPr txBox="1"/>
          <p:nvPr/>
        </p:nvSpPr>
        <p:spPr>
          <a:xfrm>
            <a:off x="7378700" y="5238437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Help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39" name="Google Shape;191;p16"/>
          <p:cNvSpPr txBox="1"/>
          <p:nvPr/>
        </p:nvSpPr>
        <p:spPr>
          <a:xfrm>
            <a:off x="7378700" y="5791060"/>
            <a:ext cx="3619500" cy="52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FFB312"/>
              </a:buClr>
              <a:buSzPts val="2400"/>
            </a:pPr>
            <a:r>
              <a:rPr lang="en-US" sz="2800" dirty="0" smtClean="0">
                <a:solidFill>
                  <a:srgbClr val="FF3400"/>
                </a:solidFill>
                <a:latin typeface="+mj-lt"/>
                <a:ea typeface="Open Sans SemiBold"/>
                <a:cs typeface="Open Sans SemiBold"/>
                <a:sym typeface="Open Sans SemiBold"/>
              </a:rPr>
              <a:t>Motivate</a:t>
            </a:r>
            <a:endParaRPr lang="en-US" sz="2800" dirty="0">
              <a:solidFill>
                <a:srgbClr val="FF3400"/>
              </a:solidFill>
              <a:latin typeface="+mj-lt"/>
            </a:endParaRPr>
          </a:p>
        </p:txBody>
      </p:sp>
      <p:sp>
        <p:nvSpPr>
          <p:cNvPr id="140" name="Google Shape;888;p40"/>
          <p:cNvSpPr/>
          <p:nvPr/>
        </p:nvSpPr>
        <p:spPr>
          <a:xfrm>
            <a:off x="6313682" y="3665264"/>
            <a:ext cx="509104" cy="338670"/>
          </a:xfrm>
          <a:custGeom>
            <a:avLst/>
            <a:gdLst/>
            <a:ahLst/>
            <a:cxnLst/>
            <a:rect l="l" t="t" r="r" b="b"/>
            <a:pathLst>
              <a:path w="143" h="95" extrusionOk="0">
                <a:moveTo>
                  <a:pt x="113" y="9"/>
                </a:moveTo>
                <a:cubicBezTo>
                  <a:pt x="126" y="42"/>
                  <a:pt x="126" y="42"/>
                  <a:pt x="126" y="42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01" y="42"/>
                  <a:pt x="74" y="19"/>
                  <a:pt x="72" y="19"/>
                </a:cubicBezTo>
                <a:cubicBezTo>
                  <a:pt x="70" y="19"/>
                  <a:pt x="62" y="21"/>
                  <a:pt x="61" y="22"/>
                </a:cubicBezTo>
                <a:cubicBezTo>
                  <a:pt x="61" y="22"/>
                  <a:pt x="56" y="23"/>
                  <a:pt x="52" y="23"/>
                </a:cubicBezTo>
                <a:cubicBezTo>
                  <a:pt x="49" y="23"/>
                  <a:pt x="48" y="23"/>
                  <a:pt x="47" y="22"/>
                </a:cubicBezTo>
                <a:cubicBezTo>
                  <a:pt x="46" y="22"/>
                  <a:pt x="45" y="21"/>
                  <a:pt x="45" y="20"/>
                </a:cubicBezTo>
                <a:cubicBezTo>
                  <a:pt x="45" y="18"/>
                  <a:pt x="47" y="16"/>
                  <a:pt x="48" y="16"/>
                </a:cubicBezTo>
                <a:cubicBezTo>
                  <a:pt x="55" y="12"/>
                  <a:pt x="74" y="5"/>
                  <a:pt x="76" y="5"/>
                </a:cubicBezTo>
                <a:cubicBezTo>
                  <a:pt x="76" y="5"/>
                  <a:pt x="76" y="5"/>
                  <a:pt x="76" y="5"/>
                </a:cubicBezTo>
                <a:cubicBezTo>
                  <a:pt x="81" y="5"/>
                  <a:pt x="110" y="9"/>
                  <a:pt x="113" y="9"/>
                </a:cubicBezTo>
                <a:close/>
                <a:moveTo>
                  <a:pt x="125" y="0"/>
                </a:moveTo>
                <a:cubicBezTo>
                  <a:pt x="125" y="0"/>
                  <a:pt x="124" y="0"/>
                  <a:pt x="124" y="0"/>
                </a:cubicBezTo>
                <a:cubicBezTo>
                  <a:pt x="118" y="2"/>
                  <a:pt x="118" y="2"/>
                  <a:pt x="118" y="2"/>
                </a:cubicBezTo>
                <a:cubicBezTo>
                  <a:pt x="117" y="3"/>
                  <a:pt x="117" y="3"/>
                  <a:pt x="116" y="4"/>
                </a:cubicBezTo>
                <a:cubicBezTo>
                  <a:pt x="116" y="5"/>
                  <a:pt x="116" y="6"/>
                  <a:pt x="116" y="7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1" y="44"/>
                  <a:pt x="133" y="45"/>
                  <a:pt x="135" y="44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1" y="41"/>
                  <a:pt x="142" y="41"/>
                  <a:pt x="142" y="40"/>
                </a:cubicBezTo>
                <a:cubicBezTo>
                  <a:pt x="143" y="39"/>
                  <a:pt x="143" y="38"/>
                  <a:pt x="142" y="37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1"/>
                  <a:pt x="127" y="0"/>
                  <a:pt x="125" y="0"/>
                </a:cubicBezTo>
                <a:close/>
                <a:moveTo>
                  <a:pt x="0" y="48"/>
                </a:moveTo>
                <a:cubicBezTo>
                  <a:pt x="0" y="49"/>
                  <a:pt x="0" y="49"/>
                  <a:pt x="1" y="50"/>
                </a:cubicBezTo>
                <a:cubicBezTo>
                  <a:pt x="1" y="51"/>
                  <a:pt x="2" y="51"/>
                  <a:pt x="3" y="51"/>
                </a:cubicBezTo>
                <a:cubicBezTo>
                  <a:pt x="9" y="52"/>
                  <a:pt x="9" y="52"/>
                  <a:pt x="9" y="52"/>
                </a:cubicBezTo>
                <a:cubicBezTo>
                  <a:pt x="11" y="52"/>
                  <a:pt x="13" y="51"/>
                  <a:pt x="13" y="49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6" y="8"/>
                  <a:pt x="15" y="7"/>
                </a:cubicBezTo>
                <a:cubicBezTo>
                  <a:pt x="14" y="6"/>
                  <a:pt x="13" y="6"/>
                  <a:pt x="13" y="6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6" y="5"/>
                  <a:pt x="6" y="5"/>
                </a:cubicBezTo>
                <a:cubicBezTo>
                  <a:pt x="4" y="5"/>
                  <a:pt x="3" y="7"/>
                  <a:pt x="3" y="9"/>
                </a:cubicBezTo>
                <a:lnTo>
                  <a:pt x="0" y="48"/>
                </a:lnTo>
                <a:close/>
                <a:moveTo>
                  <a:pt x="58" y="82"/>
                </a:moveTo>
                <a:cubicBezTo>
                  <a:pt x="58" y="81"/>
                  <a:pt x="57" y="80"/>
                  <a:pt x="56" y="79"/>
                </a:cubicBezTo>
                <a:cubicBezTo>
                  <a:pt x="54" y="77"/>
                  <a:pt x="51" y="77"/>
                  <a:pt x="49" y="80"/>
                </a:cubicBezTo>
                <a:cubicBezTo>
                  <a:pt x="46" y="83"/>
                  <a:pt x="46" y="83"/>
                  <a:pt x="46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4" y="86"/>
                  <a:pt x="44" y="86"/>
                  <a:pt x="44" y="86"/>
                </a:cubicBezTo>
                <a:cubicBezTo>
                  <a:pt x="40" y="90"/>
                  <a:pt x="43" y="93"/>
                  <a:pt x="45" y="94"/>
                </a:cubicBezTo>
                <a:cubicBezTo>
                  <a:pt x="46" y="95"/>
                  <a:pt x="47" y="95"/>
                  <a:pt x="48" y="95"/>
                </a:cubicBezTo>
                <a:cubicBezTo>
                  <a:pt x="49" y="95"/>
                  <a:pt x="50" y="95"/>
                  <a:pt x="52" y="93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7" y="86"/>
                  <a:pt x="57" y="86"/>
                  <a:pt x="57" y="86"/>
                </a:cubicBezTo>
                <a:cubicBezTo>
                  <a:pt x="58" y="85"/>
                  <a:pt x="59" y="84"/>
                  <a:pt x="58" y="82"/>
                </a:cubicBezTo>
                <a:close/>
                <a:moveTo>
                  <a:pt x="31" y="80"/>
                </a:moveTo>
                <a:cubicBezTo>
                  <a:pt x="29" y="82"/>
                  <a:pt x="29" y="84"/>
                  <a:pt x="32" y="87"/>
                </a:cubicBezTo>
                <a:cubicBezTo>
                  <a:pt x="35" y="89"/>
                  <a:pt x="37" y="89"/>
                  <a:pt x="39" y="86"/>
                </a:cubicBezTo>
                <a:cubicBezTo>
                  <a:pt x="46" y="78"/>
                  <a:pt x="46" y="78"/>
                  <a:pt x="46" y="78"/>
                </a:cubicBezTo>
                <a:cubicBezTo>
                  <a:pt x="49" y="74"/>
                  <a:pt x="46" y="71"/>
                  <a:pt x="45" y="70"/>
                </a:cubicBezTo>
                <a:cubicBezTo>
                  <a:pt x="43" y="68"/>
                  <a:pt x="40" y="69"/>
                  <a:pt x="38" y="71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6"/>
                  <a:pt x="34" y="76"/>
                  <a:pt x="34" y="76"/>
                </a:cubicBezTo>
                <a:lnTo>
                  <a:pt x="31" y="80"/>
                </a:lnTo>
                <a:close/>
                <a:moveTo>
                  <a:pt x="21" y="70"/>
                </a:moveTo>
                <a:cubicBezTo>
                  <a:pt x="20" y="72"/>
                  <a:pt x="19" y="73"/>
                  <a:pt x="19" y="74"/>
                </a:cubicBezTo>
                <a:cubicBezTo>
                  <a:pt x="20" y="76"/>
                  <a:pt x="20" y="77"/>
                  <a:pt x="22" y="78"/>
                </a:cubicBezTo>
                <a:cubicBezTo>
                  <a:pt x="24" y="80"/>
                  <a:pt x="27" y="80"/>
                  <a:pt x="29" y="77"/>
                </a:cubicBezTo>
                <a:cubicBezTo>
                  <a:pt x="36" y="68"/>
                  <a:pt x="36" y="68"/>
                  <a:pt x="36" y="68"/>
                </a:cubicBezTo>
                <a:cubicBezTo>
                  <a:pt x="38" y="67"/>
                  <a:pt x="38" y="65"/>
                  <a:pt x="38" y="64"/>
                </a:cubicBezTo>
                <a:cubicBezTo>
                  <a:pt x="37" y="63"/>
                  <a:pt x="37" y="61"/>
                  <a:pt x="35" y="60"/>
                </a:cubicBezTo>
                <a:cubicBezTo>
                  <a:pt x="33" y="58"/>
                  <a:pt x="30" y="59"/>
                  <a:pt x="28" y="61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4" y="66"/>
                  <a:pt x="24" y="66"/>
                  <a:pt x="24" y="66"/>
                </a:cubicBezTo>
                <a:lnTo>
                  <a:pt x="21" y="70"/>
                </a:lnTo>
                <a:close/>
                <a:moveTo>
                  <a:pt x="19" y="67"/>
                </a:moveTo>
                <a:cubicBezTo>
                  <a:pt x="27" y="58"/>
                  <a:pt x="27" y="58"/>
                  <a:pt x="27" y="58"/>
                </a:cubicBezTo>
                <a:cubicBezTo>
                  <a:pt x="30" y="54"/>
                  <a:pt x="27" y="51"/>
                  <a:pt x="26" y="51"/>
                </a:cubicBezTo>
                <a:cubicBezTo>
                  <a:pt x="23" y="49"/>
                  <a:pt x="21" y="49"/>
                  <a:pt x="18" y="52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61"/>
                  <a:pt x="10" y="62"/>
                  <a:pt x="11" y="63"/>
                </a:cubicBezTo>
                <a:cubicBezTo>
                  <a:pt x="11" y="65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7" y="68"/>
                  <a:pt x="18" y="68"/>
                  <a:pt x="19" y="67"/>
                </a:cubicBezTo>
                <a:close/>
                <a:moveTo>
                  <a:pt x="108" y="59"/>
                </a:moveTo>
                <a:cubicBezTo>
                  <a:pt x="109" y="57"/>
                  <a:pt x="111" y="54"/>
                  <a:pt x="107" y="52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91" y="38"/>
                  <a:pt x="75" y="24"/>
                  <a:pt x="72" y="22"/>
                </a:cubicBezTo>
                <a:cubicBezTo>
                  <a:pt x="70" y="22"/>
                  <a:pt x="66" y="24"/>
                  <a:pt x="62" y="25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56" y="27"/>
                  <a:pt x="52" y="27"/>
                </a:cubicBezTo>
                <a:cubicBezTo>
                  <a:pt x="49" y="27"/>
                  <a:pt x="47" y="26"/>
                  <a:pt x="45" y="25"/>
                </a:cubicBezTo>
                <a:cubicBezTo>
                  <a:pt x="42" y="23"/>
                  <a:pt x="42" y="21"/>
                  <a:pt x="42" y="20"/>
                </a:cubicBezTo>
                <a:cubicBezTo>
                  <a:pt x="42" y="17"/>
                  <a:pt x="44" y="14"/>
                  <a:pt x="46" y="13"/>
                </a:cubicBezTo>
                <a:cubicBezTo>
                  <a:pt x="19" y="10"/>
                  <a:pt x="19" y="10"/>
                  <a:pt x="19" y="10"/>
                </a:cubicBezTo>
                <a:cubicBezTo>
                  <a:pt x="16" y="49"/>
                  <a:pt x="16" y="49"/>
                  <a:pt x="16" y="49"/>
                </a:cubicBezTo>
                <a:cubicBezTo>
                  <a:pt x="19" y="46"/>
                  <a:pt x="21" y="46"/>
                  <a:pt x="22" y="46"/>
                </a:cubicBezTo>
                <a:cubicBezTo>
                  <a:pt x="24" y="46"/>
                  <a:pt x="26" y="47"/>
                  <a:pt x="28" y="48"/>
                </a:cubicBezTo>
                <a:cubicBezTo>
                  <a:pt x="30" y="50"/>
                  <a:pt x="32" y="53"/>
                  <a:pt x="31" y="56"/>
                </a:cubicBezTo>
                <a:cubicBezTo>
                  <a:pt x="33" y="55"/>
                  <a:pt x="36" y="56"/>
                  <a:pt x="38" y="58"/>
                </a:cubicBezTo>
                <a:cubicBezTo>
                  <a:pt x="40" y="60"/>
                  <a:pt x="41" y="63"/>
                  <a:pt x="41" y="66"/>
                </a:cubicBezTo>
                <a:cubicBezTo>
                  <a:pt x="43" y="65"/>
                  <a:pt x="45" y="66"/>
                  <a:pt x="47" y="68"/>
                </a:cubicBezTo>
                <a:cubicBezTo>
                  <a:pt x="50" y="69"/>
                  <a:pt x="51" y="72"/>
                  <a:pt x="51" y="74"/>
                </a:cubicBezTo>
                <a:cubicBezTo>
                  <a:pt x="53" y="74"/>
                  <a:pt x="56" y="74"/>
                  <a:pt x="58" y="76"/>
                </a:cubicBezTo>
                <a:cubicBezTo>
                  <a:pt x="61" y="79"/>
                  <a:pt x="62" y="82"/>
                  <a:pt x="61" y="86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5" y="89"/>
                  <a:pt x="66" y="89"/>
                  <a:pt x="67" y="89"/>
                </a:cubicBezTo>
                <a:cubicBezTo>
                  <a:pt x="69" y="89"/>
                  <a:pt x="70" y="88"/>
                  <a:pt x="71" y="87"/>
                </a:cubicBezTo>
                <a:cubicBezTo>
                  <a:pt x="72" y="85"/>
                  <a:pt x="73" y="83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71"/>
                  <a:pt x="58" y="70"/>
                  <a:pt x="58" y="70"/>
                </a:cubicBezTo>
                <a:cubicBezTo>
                  <a:pt x="58" y="69"/>
                  <a:pt x="59" y="69"/>
                  <a:pt x="59" y="68"/>
                </a:cubicBezTo>
                <a:cubicBezTo>
                  <a:pt x="60" y="67"/>
                  <a:pt x="61" y="67"/>
                  <a:pt x="62" y="68"/>
                </a:cubicBezTo>
                <a:cubicBezTo>
                  <a:pt x="77" y="81"/>
                  <a:pt x="77" y="81"/>
                  <a:pt x="77" y="81"/>
                </a:cubicBezTo>
                <a:cubicBezTo>
                  <a:pt x="78" y="82"/>
                  <a:pt x="79" y="82"/>
                  <a:pt x="80" y="82"/>
                </a:cubicBezTo>
                <a:cubicBezTo>
                  <a:pt x="82" y="82"/>
                  <a:pt x="83" y="81"/>
                  <a:pt x="84" y="80"/>
                </a:cubicBezTo>
                <a:cubicBezTo>
                  <a:pt x="85" y="79"/>
                  <a:pt x="86" y="77"/>
                  <a:pt x="86" y="76"/>
                </a:cubicBezTo>
                <a:cubicBezTo>
                  <a:pt x="86" y="75"/>
                  <a:pt x="85" y="73"/>
                  <a:pt x="83" y="72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3"/>
                  <a:pt x="72" y="63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73" y="60"/>
                  <a:pt x="74" y="60"/>
                  <a:pt x="75" y="61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3"/>
                  <a:pt x="92" y="74"/>
                  <a:pt x="93" y="74"/>
                </a:cubicBezTo>
                <a:cubicBezTo>
                  <a:pt x="95" y="74"/>
                  <a:pt x="96" y="73"/>
                  <a:pt x="98" y="71"/>
                </a:cubicBezTo>
                <a:cubicBezTo>
                  <a:pt x="99" y="70"/>
                  <a:pt x="99" y="68"/>
                  <a:pt x="99" y="67"/>
                </a:cubicBezTo>
                <a:cubicBezTo>
                  <a:pt x="99" y="66"/>
                  <a:pt x="98" y="64"/>
                  <a:pt x="97" y="63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60"/>
                  <a:pt x="93" y="60"/>
                  <a:pt x="93" y="60"/>
                </a:cubicBezTo>
                <a:cubicBezTo>
                  <a:pt x="85" y="54"/>
                  <a:pt x="85" y="54"/>
                  <a:pt x="85" y="54"/>
                </a:cubicBezTo>
                <a:cubicBezTo>
                  <a:pt x="84" y="53"/>
                  <a:pt x="84" y="52"/>
                  <a:pt x="85" y="51"/>
                </a:cubicBezTo>
                <a:cubicBezTo>
                  <a:pt x="86" y="50"/>
                  <a:pt x="87" y="50"/>
                  <a:pt x="88" y="5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2" y="63"/>
                  <a:pt x="106" y="62"/>
                  <a:pt x="108" y="5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581;p29"/>
          <p:cNvSpPr/>
          <p:nvPr/>
        </p:nvSpPr>
        <p:spPr>
          <a:xfrm>
            <a:off x="3410919" y="5447026"/>
            <a:ext cx="577682" cy="385957"/>
          </a:xfrm>
          <a:custGeom>
            <a:avLst/>
            <a:gdLst/>
            <a:ahLst/>
            <a:cxnLst/>
            <a:rect l="l" t="t" r="r" b="b"/>
            <a:pathLst>
              <a:path w="168" h="112" extrusionOk="0">
                <a:moveTo>
                  <a:pt x="134" y="11"/>
                </a:moveTo>
                <a:cubicBezTo>
                  <a:pt x="149" y="50"/>
                  <a:pt x="149" y="50"/>
                  <a:pt x="149" y="50"/>
                </a:cubicBezTo>
                <a:cubicBezTo>
                  <a:pt x="130" y="58"/>
                  <a:pt x="130" y="58"/>
                  <a:pt x="130" y="58"/>
                </a:cubicBezTo>
                <a:cubicBezTo>
                  <a:pt x="120" y="49"/>
                  <a:pt x="88" y="22"/>
                  <a:pt x="85" y="22"/>
                </a:cubicBezTo>
                <a:cubicBezTo>
                  <a:pt x="83" y="22"/>
                  <a:pt x="73" y="25"/>
                  <a:pt x="72" y="25"/>
                </a:cubicBezTo>
                <a:cubicBezTo>
                  <a:pt x="72" y="25"/>
                  <a:pt x="66" y="27"/>
                  <a:pt x="61" y="27"/>
                </a:cubicBezTo>
                <a:cubicBezTo>
                  <a:pt x="58" y="27"/>
                  <a:pt x="57" y="27"/>
                  <a:pt x="55" y="26"/>
                </a:cubicBezTo>
                <a:cubicBezTo>
                  <a:pt x="54" y="25"/>
                  <a:pt x="53" y="24"/>
                  <a:pt x="53" y="23"/>
                </a:cubicBezTo>
                <a:cubicBezTo>
                  <a:pt x="54" y="21"/>
                  <a:pt x="56" y="19"/>
                  <a:pt x="57" y="19"/>
                </a:cubicBezTo>
                <a:cubicBezTo>
                  <a:pt x="65" y="14"/>
                  <a:pt x="88" y="6"/>
                  <a:pt x="90" y="5"/>
                </a:cubicBezTo>
                <a:cubicBezTo>
                  <a:pt x="90" y="5"/>
                  <a:pt x="90" y="5"/>
                  <a:pt x="90" y="5"/>
                </a:cubicBezTo>
                <a:cubicBezTo>
                  <a:pt x="96" y="5"/>
                  <a:pt x="130" y="10"/>
                  <a:pt x="134" y="11"/>
                </a:cubicBezTo>
                <a:close/>
                <a:moveTo>
                  <a:pt x="148" y="0"/>
                </a:moveTo>
                <a:cubicBezTo>
                  <a:pt x="147" y="0"/>
                  <a:pt x="147" y="0"/>
                  <a:pt x="146" y="0"/>
                </a:cubicBezTo>
                <a:cubicBezTo>
                  <a:pt x="140" y="3"/>
                  <a:pt x="140" y="3"/>
                  <a:pt x="140" y="3"/>
                </a:cubicBezTo>
                <a:cubicBezTo>
                  <a:pt x="138" y="3"/>
                  <a:pt x="138" y="4"/>
                  <a:pt x="137" y="5"/>
                </a:cubicBezTo>
                <a:cubicBezTo>
                  <a:pt x="137" y="6"/>
                  <a:pt x="137" y="7"/>
                  <a:pt x="137" y="8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4" y="51"/>
                  <a:pt x="157" y="53"/>
                  <a:pt x="159" y="52"/>
                </a:cubicBezTo>
                <a:cubicBezTo>
                  <a:pt x="165" y="49"/>
                  <a:pt x="165" y="49"/>
                  <a:pt x="165" y="49"/>
                </a:cubicBezTo>
                <a:cubicBezTo>
                  <a:pt x="167" y="49"/>
                  <a:pt x="167" y="48"/>
                  <a:pt x="168" y="47"/>
                </a:cubicBezTo>
                <a:cubicBezTo>
                  <a:pt x="168" y="46"/>
                  <a:pt x="168" y="45"/>
                  <a:pt x="168" y="43"/>
                </a:cubicBezTo>
                <a:cubicBezTo>
                  <a:pt x="152" y="2"/>
                  <a:pt x="152" y="2"/>
                  <a:pt x="152" y="2"/>
                </a:cubicBezTo>
                <a:cubicBezTo>
                  <a:pt x="151" y="1"/>
                  <a:pt x="149" y="0"/>
                  <a:pt x="148" y="0"/>
                </a:cubicBezTo>
                <a:close/>
                <a:moveTo>
                  <a:pt x="0" y="56"/>
                </a:moveTo>
                <a:cubicBezTo>
                  <a:pt x="0" y="57"/>
                  <a:pt x="0" y="58"/>
                  <a:pt x="1" y="59"/>
                </a:cubicBezTo>
                <a:cubicBezTo>
                  <a:pt x="2" y="60"/>
                  <a:pt x="3" y="61"/>
                  <a:pt x="4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3" y="61"/>
                  <a:pt x="15" y="59"/>
                  <a:pt x="15" y="57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0"/>
                  <a:pt x="19" y="9"/>
                  <a:pt x="18" y="8"/>
                </a:cubicBezTo>
                <a:cubicBezTo>
                  <a:pt x="17" y="7"/>
                  <a:pt x="16" y="6"/>
                  <a:pt x="15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5" y="6"/>
                  <a:pt x="3" y="8"/>
                  <a:pt x="3" y="10"/>
                </a:cubicBezTo>
                <a:lnTo>
                  <a:pt x="0" y="56"/>
                </a:lnTo>
                <a:close/>
                <a:moveTo>
                  <a:pt x="69" y="97"/>
                </a:moveTo>
                <a:cubicBezTo>
                  <a:pt x="69" y="95"/>
                  <a:pt x="68" y="94"/>
                  <a:pt x="66" y="93"/>
                </a:cubicBezTo>
                <a:cubicBezTo>
                  <a:pt x="63" y="90"/>
                  <a:pt x="60" y="91"/>
                  <a:pt x="58" y="94"/>
                </a:cubicBezTo>
                <a:cubicBezTo>
                  <a:pt x="55" y="98"/>
                  <a:pt x="55" y="98"/>
                  <a:pt x="55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48" y="106"/>
                  <a:pt x="51" y="110"/>
                  <a:pt x="53" y="111"/>
                </a:cubicBezTo>
                <a:cubicBezTo>
                  <a:pt x="54" y="112"/>
                  <a:pt x="55" y="112"/>
                  <a:pt x="56" y="112"/>
                </a:cubicBezTo>
                <a:cubicBezTo>
                  <a:pt x="58" y="112"/>
                  <a:pt x="60" y="111"/>
                  <a:pt x="61" y="110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9" y="100"/>
                  <a:pt x="69" y="99"/>
                  <a:pt x="69" y="97"/>
                </a:cubicBezTo>
                <a:close/>
                <a:moveTo>
                  <a:pt x="36" y="94"/>
                </a:moveTo>
                <a:cubicBezTo>
                  <a:pt x="34" y="97"/>
                  <a:pt x="34" y="100"/>
                  <a:pt x="38" y="103"/>
                </a:cubicBezTo>
                <a:cubicBezTo>
                  <a:pt x="41" y="105"/>
                  <a:pt x="44" y="105"/>
                  <a:pt x="47" y="101"/>
                </a:cubicBezTo>
                <a:cubicBezTo>
                  <a:pt x="55" y="92"/>
                  <a:pt x="55" y="92"/>
                  <a:pt x="55" y="92"/>
                </a:cubicBezTo>
                <a:cubicBezTo>
                  <a:pt x="58" y="87"/>
                  <a:pt x="55" y="84"/>
                  <a:pt x="54" y="83"/>
                </a:cubicBezTo>
                <a:cubicBezTo>
                  <a:pt x="51" y="80"/>
                  <a:pt x="48" y="81"/>
                  <a:pt x="45" y="84"/>
                </a:cubicBezTo>
                <a:cubicBezTo>
                  <a:pt x="41" y="89"/>
                  <a:pt x="41" y="89"/>
                  <a:pt x="41" y="89"/>
                </a:cubicBezTo>
                <a:cubicBezTo>
                  <a:pt x="41" y="89"/>
                  <a:pt x="41" y="89"/>
                  <a:pt x="41" y="89"/>
                </a:cubicBezTo>
                <a:cubicBezTo>
                  <a:pt x="40" y="90"/>
                  <a:pt x="40" y="90"/>
                  <a:pt x="40" y="90"/>
                </a:cubicBezTo>
                <a:lnTo>
                  <a:pt x="36" y="94"/>
                </a:lnTo>
                <a:close/>
                <a:moveTo>
                  <a:pt x="25" y="83"/>
                </a:moveTo>
                <a:cubicBezTo>
                  <a:pt x="23" y="84"/>
                  <a:pt x="23" y="86"/>
                  <a:pt x="23" y="88"/>
                </a:cubicBezTo>
                <a:cubicBezTo>
                  <a:pt x="23" y="89"/>
                  <a:pt x="24" y="91"/>
                  <a:pt x="26" y="92"/>
                </a:cubicBezTo>
                <a:cubicBezTo>
                  <a:pt x="29" y="94"/>
                  <a:pt x="32" y="94"/>
                  <a:pt x="34" y="91"/>
                </a:cubicBezTo>
                <a:cubicBezTo>
                  <a:pt x="43" y="80"/>
                  <a:pt x="43" y="80"/>
                  <a:pt x="43" y="80"/>
                </a:cubicBezTo>
                <a:cubicBezTo>
                  <a:pt x="44" y="79"/>
                  <a:pt x="45" y="77"/>
                  <a:pt x="45" y="75"/>
                </a:cubicBezTo>
                <a:cubicBezTo>
                  <a:pt x="44" y="74"/>
                  <a:pt x="43" y="72"/>
                  <a:pt x="42" y="71"/>
                </a:cubicBezTo>
                <a:cubicBezTo>
                  <a:pt x="39" y="69"/>
                  <a:pt x="36" y="69"/>
                  <a:pt x="33" y="72"/>
                </a:cubicBezTo>
                <a:cubicBezTo>
                  <a:pt x="29" y="77"/>
                  <a:pt x="29" y="77"/>
                  <a:pt x="29" y="77"/>
                </a:cubicBezTo>
                <a:cubicBezTo>
                  <a:pt x="29" y="78"/>
                  <a:pt x="29" y="78"/>
                  <a:pt x="29" y="78"/>
                </a:cubicBezTo>
                <a:cubicBezTo>
                  <a:pt x="29" y="78"/>
                  <a:pt x="29" y="78"/>
                  <a:pt x="29" y="78"/>
                </a:cubicBezTo>
                <a:lnTo>
                  <a:pt x="25" y="83"/>
                </a:lnTo>
                <a:close/>
                <a:moveTo>
                  <a:pt x="23" y="79"/>
                </a:moveTo>
                <a:cubicBezTo>
                  <a:pt x="31" y="69"/>
                  <a:pt x="31" y="69"/>
                  <a:pt x="31" y="69"/>
                </a:cubicBezTo>
                <a:cubicBezTo>
                  <a:pt x="35" y="64"/>
                  <a:pt x="31" y="60"/>
                  <a:pt x="30" y="59"/>
                </a:cubicBezTo>
                <a:cubicBezTo>
                  <a:pt x="27" y="57"/>
                  <a:pt x="24" y="57"/>
                  <a:pt x="22" y="61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8" y="65"/>
                  <a:pt x="18" y="65"/>
                  <a:pt x="18" y="65"/>
                </a:cubicBezTo>
                <a:cubicBezTo>
                  <a:pt x="14" y="70"/>
                  <a:pt x="14" y="70"/>
                  <a:pt x="14" y="70"/>
                </a:cubicBezTo>
                <a:cubicBezTo>
                  <a:pt x="13" y="71"/>
                  <a:pt x="12" y="73"/>
                  <a:pt x="12" y="74"/>
                </a:cubicBezTo>
                <a:cubicBezTo>
                  <a:pt x="13" y="76"/>
                  <a:pt x="14" y="77"/>
                  <a:pt x="14" y="78"/>
                </a:cubicBezTo>
                <a:cubicBezTo>
                  <a:pt x="16" y="79"/>
                  <a:pt x="18" y="80"/>
                  <a:pt x="19" y="80"/>
                </a:cubicBezTo>
                <a:cubicBezTo>
                  <a:pt x="20" y="80"/>
                  <a:pt x="22" y="80"/>
                  <a:pt x="23" y="79"/>
                </a:cubicBezTo>
                <a:close/>
                <a:moveTo>
                  <a:pt x="127" y="70"/>
                </a:moveTo>
                <a:cubicBezTo>
                  <a:pt x="129" y="68"/>
                  <a:pt x="131" y="64"/>
                  <a:pt x="127" y="61"/>
                </a:cubicBezTo>
                <a:cubicBezTo>
                  <a:pt x="123" y="58"/>
                  <a:pt x="123" y="58"/>
                  <a:pt x="123" y="58"/>
                </a:cubicBezTo>
                <a:cubicBezTo>
                  <a:pt x="108" y="44"/>
                  <a:pt x="89" y="28"/>
                  <a:pt x="85" y="26"/>
                </a:cubicBezTo>
                <a:cubicBezTo>
                  <a:pt x="83" y="26"/>
                  <a:pt x="78" y="28"/>
                  <a:pt x="73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29"/>
                  <a:pt x="67" y="31"/>
                  <a:pt x="61" y="31"/>
                </a:cubicBezTo>
                <a:cubicBezTo>
                  <a:pt x="58" y="31"/>
                  <a:pt x="55" y="31"/>
                  <a:pt x="53" y="29"/>
                </a:cubicBezTo>
                <a:cubicBezTo>
                  <a:pt x="50" y="27"/>
                  <a:pt x="49" y="25"/>
                  <a:pt x="49" y="23"/>
                </a:cubicBezTo>
                <a:cubicBezTo>
                  <a:pt x="49" y="19"/>
                  <a:pt x="53" y="16"/>
                  <a:pt x="55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19" y="57"/>
                  <a:pt x="19" y="57"/>
                  <a:pt x="19" y="57"/>
                </a:cubicBezTo>
                <a:cubicBezTo>
                  <a:pt x="22" y="55"/>
                  <a:pt x="25" y="54"/>
                  <a:pt x="26" y="54"/>
                </a:cubicBezTo>
                <a:cubicBezTo>
                  <a:pt x="29" y="54"/>
                  <a:pt x="31" y="55"/>
                  <a:pt x="33" y="56"/>
                </a:cubicBezTo>
                <a:cubicBezTo>
                  <a:pt x="36" y="59"/>
                  <a:pt x="37" y="62"/>
                  <a:pt x="37" y="66"/>
                </a:cubicBezTo>
                <a:cubicBezTo>
                  <a:pt x="40" y="65"/>
                  <a:pt x="42" y="66"/>
                  <a:pt x="44" y="68"/>
                </a:cubicBezTo>
                <a:cubicBezTo>
                  <a:pt x="47" y="71"/>
                  <a:pt x="49" y="74"/>
                  <a:pt x="48" y="77"/>
                </a:cubicBezTo>
                <a:cubicBezTo>
                  <a:pt x="51" y="77"/>
                  <a:pt x="54" y="78"/>
                  <a:pt x="56" y="80"/>
                </a:cubicBezTo>
                <a:cubicBezTo>
                  <a:pt x="59" y="82"/>
                  <a:pt x="60" y="85"/>
                  <a:pt x="60" y="88"/>
                </a:cubicBezTo>
                <a:cubicBezTo>
                  <a:pt x="63" y="87"/>
                  <a:pt x="66" y="88"/>
                  <a:pt x="69" y="90"/>
                </a:cubicBezTo>
                <a:cubicBezTo>
                  <a:pt x="73" y="93"/>
                  <a:pt x="74" y="97"/>
                  <a:pt x="72" y="101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5" y="103"/>
                  <a:pt x="76" y="104"/>
                  <a:pt x="76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5"/>
                  <a:pt x="78" y="105"/>
                  <a:pt x="79" y="105"/>
                </a:cubicBezTo>
                <a:cubicBezTo>
                  <a:pt x="81" y="105"/>
                  <a:pt x="83" y="104"/>
                  <a:pt x="84" y="103"/>
                </a:cubicBezTo>
                <a:cubicBezTo>
                  <a:pt x="86" y="100"/>
                  <a:pt x="87" y="98"/>
                  <a:pt x="84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70" y="84"/>
                  <a:pt x="70" y="84"/>
                  <a:pt x="70" y="84"/>
                </a:cubicBezTo>
                <a:cubicBezTo>
                  <a:pt x="69" y="83"/>
                  <a:pt x="69" y="83"/>
                  <a:pt x="69" y="82"/>
                </a:cubicBezTo>
                <a:cubicBezTo>
                  <a:pt x="69" y="81"/>
                  <a:pt x="69" y="81"/>
                  <a:pt x="70" y="80"/>
                </a:cubicBezTo>
                <a:cubicBezTo>
                  <a:pt x="70" y="79"/>
                  <a:pt x="72" y="79"/>
                  <a:pt x="73" y="80"/>
                </a:cubicBezTo>
                <a:cubicBezTo>
                  <a:pt x="91" y="96"/>
                  <a:pt x="91" y="96"/>
                  <a:pt x="91" y="96"/>
                </a:cubicBezTo>
                <a:cubicBezTo>
                  <a:pt x="92" y="96"/>
                  <a:pt x="93" y="97"/>
                  <a:pt x="95" y="97"/>
                </a:cubicBezTo>
                <a:cubicBezTo>
                  <a:pt x="96" y="97"/>
                  <a:pt x="98" y="96"/>
                  <a:pt x="100" y="94"/>
                </a:cubicBezTo>
                <a:cubicBezTo>
                  <a:pt x="101" y="93"/>
                  <a:pt x="101" y="91"/>
                  <a:pt x="101" y="90"/>
                </a:cubicBezTo>
                <a:cubicBezTo>
                  <a:pt x="101" y="88"/>
                  <a:pt x="100" y="86"/>
                  <a:pt x="98" y="85"/>
                </a:cubicBezTo>
                <a:cubicBezTo>
                  <a:pt x="96" y="83"/>
                  <a:pt x="96" y="83"/>
                  <a:pt x="96" y="83"/>
                </a:cubicBezTo>
                <a:cubicBezTo>
                  <a:pt x="96" y="83"/>
                  <a:pt x="96" y="83"/>
                  <a:pt x="96" y="83"/>
                </a:cubicBezTo>
                <a:cubicBezTo>
                  <a:pt x="86" y="75"/>
                  <a:pt x="86" y="75"/>
                  <a:pt x="86" y="75"/>
                </a:cubicBezTo>
                <a:cubicBezTo>
                  <a:pt x="85" y="74"/>
                  <a:pt x="85" y="74"/>
                  <a:pt x="85" y="73"/>
                </a:cubicBezTo>
                <a:cubicBezTo>
                  <a:pt x="85" y="73"/>
                  <a:pt x="85" y="72"/>
                  <a:pt x="86" y="72"/>
                </a:cubicBezTo>
                <a:cubicBezTo>
                  <a:pt x="86" y="71"/>
                  <a:pt x="88" y="71"/>
                  <a:pt x="89" y="71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7" y="86"/>
                  <a:pt x="108" y="87"/>
                  <a:pt x="110" y="87"/>
                </a:cubicBezTo>
                <a:cubicBezTo>
                  <a:pt x="112" y="87"/>
                  <a:pt x="114" y="86"/>
                  <a:pt x="115" y="84"/>
                </a:cubicBezTo>
                <a:cubicBezTo>
                  <a:pt x="117" y="82"/>
                  <a:pt x="117" y="81"/>
                  <a:pt x="117" y="79"/>
                </a:cubicBezTo>
                <a:cubicBezTo>
                  <a:pt x="117" y="77"/>
                  <a:pt x="116" y="76"/>
                  <a:pt x="114" y="75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9" y="70"/>
                  <a:pt x="109" y="70"/>
                  <a:pt x="109" y="70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0" y="62"/>
                  <a:pt x="99" y="61"/>
                  <a:pt x="100" y="60"/>
                </a:cubicBezTo>
                <a:cubicBezTo>
                  <a:pt x="101" y="59"/>
                  <a:pt x="103" y="59"/>
                  <a:pt x="103" y="60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21" y="74"/>
                  <a:pt x="125" y="73"/>
                  <a:pt x="12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6320957" y="1941305"/>
            <a:ext cx="494554" cy="362702"/>
          </a:xfrm>
          <a:custGeom>
            <a:avLst/>
            <a:gdLst>
              <a:gd name="T0" fmla="*/ 292 w 664"/>
              <a:gd name="T1" fmla="*/ 354 h 487"/>
              <a:gd name="T2" fmla="*/ 128 w 664"/>
              <a:gd name="T3" fmla="*/ 431 h 487"/>
              <a:gd name="T4" fmla="*/ 2 w 664"/>
              <a:gd name="T5" fmla="*/ 156 h 487"/>
              <a:gd name="T6" fmla="*/ 153 w 664"/>
              <a:gd name="T7" fmla="*/ 0 h 487"/>
              <a:gd name="T8" fmla="*/ 289 w 664"/>
              <a:gd name="T9" fmla="*/ 160 h 487"/>
              <a:gd name="T10" fmla="*/ 266 w 664"/>
              <a:gd name="T11" fmla="*/ 208 h 487"/>
              <a:gd name="T12" fmla="*/ 232 w 664"/>
              <a:gd name="T13" fmla="*/ 185 h 487"/>
              <a:gd name="T14" fmla="*/ 240 w 664"/>
              <a:gd name="T15" fmla="*/ 121 h 487"/>
              <a:gd name="T16" fmla="*/ 116 w 664"/>
              <a:gd name="T17" fmla="*/ 58 h 487"/>
              <a:gd name="T18" fmla="*/ 105 w 664"/>
              <a:gd name="T19" fmla="*/ 287 h 487"/>
              <a:gd name="T20" fmla="*/ 205 w 664"/>
              <a:gd name="T21" fmla="*/ 432 h 487"/>
              <a:gd name="T22" fmla="*/ 249 w 664"/>
              <a:gd name="T23" fmla="*/ 380 h 487"/>
              <a:gd name="T24" fmla="*/ 242 w 664"/>
              <a:gd name="T25" fmla="*/ 351 h 487"/>
              <a:gd name="T26" fmla="*/ 275 w 664"/>
              <a:gd name="T27" fmla="*/ 333 h 487"/>
              <a:gd name="T28" fmla="*/ 135 w 664"/>
              <a:gd name="T29" fmla="*/ 128 h 487"/>
              <a:gd name="T30" fmla="*/ 104 w 664"/>
              <a:gd name="T31" fmla="*/ 165 h 487"/>
              <a:gd name="T32" fmla="*/ 81 w 664"/>
              <a:gd name="T33" fmla="*/ 153 h 487"/>
              <a:gd name="T34" fmla="*/ 167 w 664"/>
              <a:gd name="T35" fmla="*/ 89 h 487"/>
              <a:gd name="T36" fmla="*/ 190 w 664"/>
              <a:gd name="T37" fmla="*/ 202 h 487"/>
              <a:gd name="T38" fmla="*/ 218 w 664"/>
              <a:gd name="T39" fmla="*/ 238 h 487"/>
              <a:gd name="T40" fmla="*/ 189 w 664"/>
              <a:gd name="T41" fmla="*/ 302 h 487"/>
              <a:gd name="T42" fmla="*/ 141 w 664"/>
              <a:gd name="T43" fmla="*/ 211 h 487"/>
              <a:gd name="T44" fmla="*/ 651 w 664"/>
              <a:gd name="T45" fmla="*/ 257 h 487"/>
              <a:gd name="T46" fmla="*/ 620 w 664"/>
              <a:gd name="T47" fmla="*/ 287 h 487"/>
              <a:gd name="T48" fmla="*/ 592 w 664"/>
              <a:gd name="T49" fmla="*/ 315 h 487"/>
              <a:gd name="T50" fmla="*/ 540 w 664"/>
              <a:gd name="T51" fmla="*/ 257 h 487"/>
              <a:gd name="T52" fmla="*/ 509 w 664"/>
              <a:gd name="T53" fmla="*/ 330 h 487"/>
              <a:gd name="T54" fmla="*/ 483 w 664"/>
              <a:gd name="T55" fmla="*/ 318 h 487"/>
              <a:gd name="T56" fmla="*/ 439 w 664"/>
              <a:gd name="T57" fmla="*/ 293 h 487"/>
              <a:gd name="T58" fmla="*/ 411 w 664"/>
              <a:gd name="T59" fmla="*/ 386 h 487"/>
              <a:gd name="T60" fmla="*/ 367 w 664"/>
              <a:gd name="T61" fmla="*/ 257 h 487"/>
              <a:gd name="T62" fmla="*/ 357 w 664"/>
              <a:gd name="T63" fmla="*/ 263 h 487"/>
              <a:gd name="T64" fmla="*/ 318 w 664"/>
              <a:gd name="T65" fmla="*/ 287 h 487"/>
              <a:gd name="T66" fmla="*/ 269 w 664"/>
              <a:gd name="T67" fmla="*/ 275 h 487"/>
              <a:gd name="T68" fmla="*/ 270 w 664"/>
              <a:gd name="T69" fmla="*/ 260 h 487"/>
              <a:gd name="T70" fmla="*/ 317 w 664"/>
              <a:gd name="T71" fmla="*/ 258 h 487"/>
              <a:gd name="T72" fmla="*/ 349 w 664"/>
              <a:gd name="T73" fmla="*/ 191 h 487"/>
              <a:gd name="T74" fmla="*/ 365 w 664"/>
              <a:gd name="T75" fmla="*/ 175 h 487"/>
              <a:gd name="T76" fmla="*/ 405 w 664"/>
              <a:gd name="T77" fmla="*/ 281 h 487"/>
              <a:gd name="T78" fmla="*/ 434 w 664"/>
              <a:gd name="T79" fmla="*/ 140 h 487"/>
              <a:gd name="T80" fmla="*/ 444 w 664"/>
              <a:gd name="T81" fmla="*/ 105 h 487"/>
              <a:gd name="T82" fmla="*/ 477 w 664"/>
              <a:gd name="T83" fmla="*/ 159 h 487"/>
              <a:gd name="T84" fmla="*/ 528 w 664"/>
              <a:gd name="T85" fmla="*/ 208 h 487"/>
              <a:gd name="T86" fmla="*/ 555 w 664"/>
              <a:gd name="T87" fmla="*/ 219 h 487"/>
              <a:gd name="T88" fmla="*/ 580 w 664"/>
              <a:gd name="T89" fmla="*/ 278 h 487"/>
              <a:gd name="T90" fmla="*/ 651 w 664"/>
              <a:gd name="T91" fmla="*/ 25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4" h="487">
                <a:moveTo>
                  <a:pt x="275" y="333"/>
                </a:moveTo>
                <a:cubicBezTo>
                  <a:pt x="279" y="332"/>
                  <a:pt x="282" y="333"/>
                  <a:pt x="284" y="335"/>
                </a:cubicBezTo>
                <a:cubicBezTo>
                  <a:pt x="286" y="338"/>
                  <a:pt x="288" y="344"/>
                  <a:pt x="292" y="354"/>
                </a:cubicBezTo>
                <a:cubicBezTo>
                  <a:pt x="306" y="390"/>
                  <a:pt x="303" y="422"/>
                  <a:pt x="281" y="448"/>
                </a:cubicBezTo>
                <a:cubicBezTo>
                  <a:pt x="260" y="476"/>
                  <a:pt x="232" y="487"/>
                  <a:pt x="196" y="482"/>
                </a:cubicBezTo>
                <a:cubicBezTo>
                  <a:pt x="169" y="478"/>
                  <a:pt x="146" y="461"/>
                  <a:pt x="128" y="431"/>
                </a:cubicBezTo>
                <a:cubicBezTo>
                  <a:pt x="122" y="419"/>
                  <a:pt x="116" y="407"/>
                  <a:pt x="112" y="393"/>
                </a:cubicBezTo>
                <a:cubicBezTo>
                  <a:pt x="106" y="369"/>
                  <a:pt x="92" y="345"/>
                  <a:pt x="70" y="321"/>
                </a:cubicBezTo>
                <a:cubicBezTo>
                  <a:pt x="23" y="272"/>
                  <a:pt x="0" y="217"/>
                  <a:pt x="2" y="156"/>
                </a:cubicBezTo>
                <a:cubicBezTo>
                  <a:pt x="3" y="122"/>
                  <a:pt x="13" y="91"/>
                  <a:pt x="33" y="64"/>
                </a:cubicBezTo>
                <a:cubicBezTo>
                  <a:pt x="53" y="37"/>
                  <a:pt x="79" y="18"/>
                  <a:pt x="111" y="7"/>
                </a:cubicBezTo>
                <a:cubicBezTo>
                  <a:pt x="124" y="3"/>
                  <a:pt x="138" y="0"/>
                  <a:pt x="153" y="0"/>
                </a:cubicBezTo>
                <a:cubicBezTo>
                  <a:pt x="179" y="0"/>
                  <a:pt x="204" y="5"/>
                  <a:pt x="226" y="17"/>
                </a:cubicBezTo>
                <a:cubicBezTo>
                  <a:pt x="250" y="31"/>
                  <a:pt x="268" y="51"/>
                  <a:pt x="280" y="76"/>
                </a:cubicBezTo>
                <a:cubicBezTo>
                  <a:pt x="291" y="102"/>
                  <a:pt x="294" y="130"/>
                  <a:pt x="289" y="160"/>
                </a:cubicBezTo>
                <a:cubicBezTo>
                  <a:pt x="287" y="172"/>
                  <a:pt x="284" y="185"/>
                  <a:pt x="280" y="200"/>
                </a:cubicBezTo>
                <a:cubicBezTo>
                  <a:pt x="279" y="204"/>
                  <a:pt x="278" y="207"/>
                  <a:pt x="276" y="209"/>
                </a:cubicBezTo>
                <a:cubicBezTo>
                  <a:pt x="274" y="210"/>
                  <a:pt x="270" y="210"/>
                  <a:pt x="266" y="208"/>
                </a:cubicBezTo>
                <a:cubicBezTo>
                  <a:pt x="263" y="207"/>
                  <a:pt x="259" y="205"/>
                  <a:pt x="253" y="203"/>
                </a:cubicBezTo>
                <a:cubicBezTo>
                  <a:pt x="243" y="200"/>
                  <a:pt x="237" y="197"/>
                  <a:pt x="234" y="194"/>
                </a:cubicBezTo>
                <a:cubicBezTo>
                  <a:pt x="231" y="192"/>
                  <a:pt x="231" y="189"/>
                  <a:pt x="232" y="185"/>
                </a:cubicBezTo>
                <a:cubicBezTo>
                  <a:pt x="232" y="183"/>
                  <a:pt x="233" y="179"/>
                  <a:pt x="235" y="174"/>
                </a:cubicBezTo>
                <a:cubicBezTo>
                  <a:pt x="237" y="169"/>
                  <a:pt x="238" y="165"/>
                  <a:pt x="239" y="162"/>
                </a:cubicBezTo>
                <a:cubicBezTo>
                  <a:pt x="241" y="145"/>
                  <a:pt x="242" y="131"/>
                  <a:pt x="240" y="121"/>
                </a:cubicBezTo>
                <a:cubicBezTo>
                  <a:pt x="238" y="102"/>
                  <a:pt x="230" y="86"/>
                  <a:pt x="217" y="73"/>
                </a:cubicBezTo>
                <a:cubicBezTo>
                  <a:pt x="204" y="60"/>
                  <a:pt x="188" y="52"/>
                  <a:pt x="170" y="49"/>
                </a:cubicBezTo>
                <a:cubicBezTo>
                  <a:pt x="151" y="46"/>
                  <a:pt x="133" y="49"/>
                  <a:pt x="116" y="58"/>
                </a:cubicBezTo>
                <a:cubicBezTo>
                  <a:pt x="90" y="70"/>
                  <a:pt x="71" y="90"/>
                  <a:pt x="60" y="116"/>
                </a:cubicBezTo>
                <a:cubicBezTo>
                  <a:pt x="49" y="142"/>
                  <a:pt x="48" y="170"/>
                  <a:pt x="56" y="201"/>
                </a:cubicBezTo>
                <a:cubicBezTo>
                  <a:pt x="64" y="233"/>
                  <a:pt x="81" y="262"/>
                  <a:pt x="105" y="287"/>
                </a:cubicBezTo>
                <a:cubicBezTo>
                  <a:pt x="134" y="315"/>
                  <a:pt x="153" y="348"/>
                  <a:pt x="161" y="383"/>
                </a:cubicBezTo>
                <a:cubicBezTo>
                  <a:pt x="165" y="397"/>
                  <a:pt x="171" y="409"/>
                  <a:pt x="180" y="419"/>
                </a:cubicBezTo>
                <a:cubicBezTo>
                  <a:pt x="187" y="426"/>
                  <a:pt x="196" y="431"/>
                  <a:pt x="205" y="432"/>
                </a:cubicBezTo>
                <a:cubicBezTo>
                  <a:pt x="214" y="434"/>
                  <a:pt x="222" y="433"/>
                  <a:pt x="231" y="428"/>
                </a:cubicBezTo>
                <a:cubicBezTo>
                  <a:pt x="239" y="424"/>
                  <a:pt x="245" y="417"/>
                  <a:pt x="248" y="408"/>
                </a:cubicBezTo>
                <a:cubicBezTo>
                  <a:pt x="252" y="400"/>
                  <a:pt x="252" y="390"/>
                  <a:pt x="249" y="380"/>
                </a:cubicBezTo>
                <a:cubicBezTo>
                  <a:pt x="245" y="370"/>
                  <a:pt x="245" y="370"/>
                  <a:pt x="245" y="370"/>
                </a:cubicBezTo>
                <a:cubicBezTo>
                  <a:pt x="242" y="363"/>
                  <a:pt x="241" y="359"/>
                  <a:pt x="240" y="357"/>
                </a:cubicBezTo>
                <a:cubicBezTo>
                  <a:pt x="240" y="354"/>
                  <a:pt x="240" y="352"/>
                  <a:pt x="242" y="351"/>
                </a:cubicBezTo>
                <a:cubicBezTo>
                  <a:pt x="244" y="349"/>
                  <a:pt x="248" y="347"/>
                  <a:pt x="253" y="344"/>
                </a:cubicBezTo>
                <a:cubicBezTo>
                  <a:pt x="255" y="343"/>
                  <a:pt x="256" y="342"/>
                  <a:pt x="257" y="342"/>
                </a:cubicBezTo>
                <a:cubicBezTo>
                  <a:pt x="266" y="336"/>
                  <a:pt x="272" y="334"/>
                  <a:pt x="275" y="333"/>
                </a:cubicBezTo>
                <a:close/>
                <a:moveTo>
                  <a:pt x="176" y="148"/>
                </a:moveTo>
                <a:cubicBezTo>
                  <a:pt x="176" y="136"/>
                  <a:pt x="172" y="129"/>
                  <a:pt x="163" y="125"/>
                </a:cubicBezTo>
                <a:cubicBezTo>
                  <a:pt x="153" y="120"/>
                  <a:pt x="144" y="121"/>
                  <a:pt x="135" y="128"/>
                </a:cubicBezTo>
                <a:cubicBezTo>
                  <a:pt x="127" y="134"/>
                  <a:pt x="121" y="144"/>
                  <a:pt x="118" y="157"/>
                </a:cubicBezTo>
                <a:cubicBezTo>
                  <a:pt x="117" y="161"/>
                  <a:pt x="115" y="164"/>
                  <a:pt x="113" y="165"/>
                </a:cubicBezTo>
                <a:cubicBezTo>
                  <a:pt x="111" y="166"/>
                  <a:pt x="108" y="166"/>
                  <a:pt x="104" y="165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93" y="163"/>
                  <a:pt x="87" y="161"/>
                  <a:pt x="85" y="160"/>
                </a:cubicBezTo>
                <a:cubicBezTo>
                  <a:pt x="82" y="159"/>
                  <a:pt x="81" y="156"/>
                  <a:pt x="81" y="153"/>
                </a:cubicBezTo>
                <a:cubicBezTo>
                  <a:pt x="82" y="150"/>
                  <a:pt x="84" y="144"/>
                  <a:pt x="88" y="135"/>
                </a:cubicBezTo>
                <a:cubicBezTo>
                  <a:pt x="95" y="117"/>
                  <a:pt x="106" y="104"/>
                  <a:pt x="121" y="95"/>
                </a:cubicBezTo>
                <a:cubicBezTo>
                  <a:pt x="135" y="86"/>
                  <a:pt x="150" y="84"/>
                  <a:pt x="167" y="89"/>
                </a:cubicBezTo>
                <a:cubicBezTo>
                  <a:pt x="181" y="93"/>
                  <a:pt x="192" y="100"/>
                  <a:pt x="199" y="110"/>
                </a:cubicBezTo>
                <a:cubicBezTo>
                  <a:pt x="207" y="121"/>
                  <a:pt x="211" y="133"/>
                  <a:pt x="211" y="148"/>
                </a:cubicBezTo>
                <a:cubicBezTo>
                  <a:pt x="211" y="167"/>
                  <a:pt x="204" y="185"/>
                  <a:pt x="190" y="202"/>
                </a:cubicBezTo>
                <a:cubicBezTo>
                  <a:pt x="188" y="206"/>
                  <a:pt x="187" y="208"/>
                  <a:pt x="187" y="210"/>
                </a:cubicBezTo>
                <a:cubicBezTo>
                  <a:pt x="187" y="211"/>
                  <a:pt x="189" y="213"/>
                  <a:pt x="193" y="215"/>
                </a:cubicBezTo>
                <a:cubicBezTo>
                  <a:pt x="204" y="220"/>
                  <a:pt x="212" y="228"/>
                  <a:pt x="218" y="238"/>
                </a:cubicBezTo>
                <a:cubicBezTo>
                  <a:pt x="223" y="247"/>
                  <a:pt x="224" y="258"/>
                  <a:pt x="222" y="270"/>
                </a:cubicBezTo>
                <a:cubicBezTo>
                  <a:pt x="221" y="279"/>
                  <a:pt x="217" y="286"/>
                  <a:pt x="211" y="292"/>
                </a:cubicBezTo>
                <a:cubicBezTo>
                  <a:pt x="205" y="298"/>
                  <a:pt x="198" y="301"/>
                  <a:pt x="189" y="302"/>
                </a:cubicBezTo>
                <a:cubicBezTo>
                  <a:pt x="181" y="302"/>
                  <a:pt x="173" y="300"/>
                  <a:pt x="165" y="295"/>
                </a:cubicBezTo>
                <a:cubicBezTo>
                  <a:pt x="151" y="287"/>
                  <a:pt x="142" y="275"/>
                  <a:pt x="137" y="258"/>
                </a:cubicBezTo>
                <a:cubicBezTo>
                  <a:pt x="133" y="242"/>
                  <a:pt x="134" y="226"/>
                  <a:pt x="141" y="211"/>
                </a:cubicBezTo>
                <a:cubicBezTo>
                  <a:pt x="144" y="203"/>
                  <a:pt x="150" y="195"/>
                  <a:pt x="159" y="185"/>
                </a:cubicBezTo>
                <a:cubicBezTo>
                  <a:pt x="170" y="172"/>
                  <a:pt x="175" y="160"/>
                  <a:pt x="176" y="148"/>
                </a:cubicBezTo>
                <a:close/>
                <a:moveTo>
                  <a:pt x="651" y="257"/>
                </a:moveTo>
                <a:cubicBezTo>
                  <a:pt x="664" y="257"/>
                  <a:pt x="664" y="257"/>
                  <a:pt x="664" y="257"/>
                </a:cubicBezTo>
                <a:cubicBezTo>
                  <a:pt x="664" y="287"/>
                  <a:pt x="664" y="287"/>
                  <a:pt x="664" y="287"/>
                </a:cubicBezTo>
                <a:cubicBezTo>
                  <a:pt x="654" y="287"/>
                  <a:pt x="640" y="287"/>
                  <a:pt x="620" y="287"/>
                </a:cubicBezTo>
                <a:cubicBezTo>
                  <a:pt x="615" y="286"/>
                  <a:pt x="611" y="289"/>
                  <a:pt x="608" y="293"/>
                </a:cubicBezTo>
                <a:cubicBezTo>
                  <a:pt x="605" y="297"/>
                  <a:pt x="602" y="302"/>
                  <a:pt x="597" y="308"/>
                </a:cubicBezTo>
                <a:cubicBezTo>
                  <a:pt x="592" y="315"/>
                  <a:pt x="592" y="315"/>
                  <a:pt x="592" y="315"/>
                </a:cubicBezTo>
                <a:cubicBezTo>
                  <a:pt x="587" y="322"/>
                  <a:pt x="582" y="325"/>
                  <a:pt x="576" y="324"/>
                </a:cubicBezTo>
                <a:cubicBezTo>
                  <a:pt x="571" y="324"/>
                  <a:pt x="566" y="319"/>
                  <a:pt x="563" y="311"/>
                </a:cubicBezTo>
                <a:cubicBezTo>
                  <a:pt x="556" y="297"/>
                  <a:pt x="549" y="279"/>
                  <a:pt x="540" y="257"/>
                </a:cubicBezTo>
                <a:cubicBezTo>
                  <a:pt x="534" y="272"/>
                  <a:pt x="526" y="293"/>
                  <a:pt x="515" y="319"/>
                </a:cubicBezTo>
                <a:cubicBezTo>
                  <a:pt x="515" y="320"/>
                  <a:pt x="515" y="320"/>
                  <a:pt x="515" y="320"/>
                </a:cubicBezTo>
                <a:cubicBezTo>
                  <a:pt x="513" y="325"/>
                  <a:pt x="511" y="329"/>
                  <a:pt x="509" y="330"/>
                </a:cubicBezTo>
                <a:cubicBezTo>
                  <a:pt x="506" y="334"/>
                  <a:pt x="502" y="335"/>
                  <a:pt x="497" y="334"/>
                </a:cubicBezTo>
                <a:cubicBezTo>
                  <a:pt x="493" y="334"/>
                  <a:pt x="489" y="332"/>
                  <a:pt x="487" y="329"/>
                </a:cubicBezTo>
                <a:cubicBezTo>
                  <a:pt x="486" y="327"/>
                  <a:pt x="485" y="323"/>
                  <a:pt x="483" y="318"/>
                </a:cubicBezTo>
                <a:cubicBezTo>
                  <a:pt x="454" y="200"/>
                  <a:pt x="454" y="200"/>
                  <a:pt x="454" y="200"/>
                </a:cubicBezTo>
                <a:cubicBezTo>
                  <a:pt x="452" y="215"/>
                  <a:pt x="452" y="215"/>
                  <a:pt x="452" y="215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27" y="368"/>
                  <a:pt x="427" y="368"/>
                  <a:pt x="427" y="368"/>
                </a:cubicBezTo>
                <a:cubicBezTo>
                  <a:pt x="426" y="374"/>
                  <a:pt x="425" y="378"/>
                  <a:pt x="424" y="380"/>
                </a:cubicBezTo>
                <a:cubicBezTo>
                  <a:pt x="421" y="384"/>
                  <a:pt x="417" y="386"/>
                  <a:pt x="411" y="386"/>
                </a:cubicBezTo>
                <a:cubicBezTo>
                  <a:pt x="406" y="386"/>
                  <a:pt x="402" y="384"/>
                  <a:pt x="400" y="381"/>
                </a:cubicBezTo>
                <a:cubicBezTo>
                  <a:pt x="398" y="379"/>
                  <a:pt x="397" y="375"/>
                  <a:pt x="396" y="370"/>
                </a:cubicBezTo>
                <a:cubicBezTo>
                  <a:pt x="367" y="257"/>
                  <a:pt x="367" y="257"/>
                  <a:pt x="367" y="257"/>
                </a:cubicBezTo>
                <a:cubicBezTo>
                  <a:pt x="367" y="256"/>
                  <a:pt x="366" y="254"/>
                  <a:pt x="365" y="251"/>
                </a:cubicBezTo>
                <a:cubicBezTo>
                  <a:pt x="363" y="243"/>
                  <a:pt x="363" y="243"/>
                  <a:pt x="363" y="243"/>
                </a:cubicBezTo>
                <a:cubicBezTo>
                  <a:pt x="361" y="248"/>
                  <a:pt x="359" y="255"/>
                  <a:pt x="357" y="263"/>
                </a:cubicBezTo>
                <a:cubicBezTo>
                  <a:pt x="353" y="274"/>
                  <a:pt x="353" y="274"/>
                  <a:pt x="353" y="274"/>
                </a:cubicBezTo>
                <a:cubicBezTo>
                  <a:pt x="351" y="283"/>
                  <a:pt x="345" y="287"/>
                  <a:pt x="338" y="287"/>
                </a:cubicBezTo>
                <a:cubicBezTo>
                  <a:pt x="318" y="287"/>
                  <a:pt x="318" y="287"/>
                  <a:pt x="318" y="287"/>
                </a:cubicBezTo>
                <a:cubicBezTo>
                  <a:pt x="300" y="286"/>
                  <a:pt x="287" y="286"/>
                  <a:pt x="278" y="287"/>
                </a:cubicBezTo>
                <a:cubicBezTo>
                  <a:pt x="273" y="287"/>
                  <a:pt x="271" y="285"/>
                  <a:pt x="269" y="283"/>
                </a:cubicBezTo>
                <a:cubicBezTo>
                  <a:pt x="269" y="281"/>
                  <a:pt x="269" y="279"/>
                  <a:pt x="269" y="275"/>
                </a:cubicBezTo>
                <a:cubicBezTo>
                  <a:pt x="269" y="272"/>
                  <a:pt x="269" y="272"/>
                  <a:pt x="269" y="272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4"/>
                  <a:pt x="269" y="262"/>
                  <a:pt x="270" y="260"/>
                </a:cubicBezTo>
                <a:cubicBezTo>
                  <a:pt x="271" y="258"/>
                  <a:pt x="273" y="257"/>
                  <a:pt x="278" y="257"/>
                </a:cubicBezTo>
                <a:cubicBezTo>
                  <a:pt x="282" y="257"/>
                  <a:pt x="289" y="257"/>
                  <a:pt x="298" y="257"/>
                </a:cubicBezTo>
                <a:cubicBezTo>
                  <a:pt x="307" y="257"/>
                  <a:pt x="313" y="257"/>
                  <a:pt x="317" y="258"/>
                </a:cubicBezTo>
                <a:cubicBezTo>
                  <a:pt x="322" y="258"/>
                  <a:pt x="325" y="257"/>
                  <a:pt x="327" y="255"/>
                </a:cubicBezTo>
                <a:cubicBezTo>
                  <a:pt x="330" y="253"/>
                  <a:pt x="331" y="250"/>
                  <a:pt x="332" y="246"/>
                </a:cubicBezTo>
                <a:cubicBezTo>
                  <a:pt x="335" y="234"/>
                  <a:pt x="341" y="216"/>
                  <a:pt x="349" y="191"/>
                </a:cubicBezTo>
                <a:cubicBezTo>
                  <a:pt x="349" y="189"/>
                  <a:pt x="349" y="189"/>
                  <a:pt x="349" y="189"/>
                </a:cubicBezTo>
                <a:cubicBezTo>
                  <a:pt x="351" y="185"/>
                  <a:pt x="353" y="181"/>
                  <a:pt x="354" y="179"/>
                </a:cubicBezTo>
                <a:cubicBezTo>
                  <a:pt x="357" y="176"/>
                  <a:pt x="360" y="174"/>
                  <a:pt x="365" y="175"/>
                </a:cubicBezTo>
                <a:cubicBezTo>
                  <a:pt x="370" y="175"/>
                  <a:pt x="374" y="176"/>
                  <a:pt x="376" y="179"/>
                </a:cubicBezTo>
                <a:cubicBezTo>
                  <a:pt x="378" y="182"/>
                  <a:pt x="379" y="185"/>
                  <a:pt x="381" y="19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408" y="288"/>
                  <a:pt x="408" y="288"/>
                  <a:pt x="408" y="288"/>
                </a:cubicBezTo>
                <a:cubicBezTo>
                  <a:pt x="434" y="140"/>
                  <a:pt x="434" y="140"/>
                  <a:pt x="434" y="140"/>
                </a:cubicBezTo>
                <a:cubicBezTo>
                  <a:pt x="434" y="140"/>
                  <a:pt x="434" y="140"/>
                  <a:pt x="434" y="140"/>
                </a:cubicBezTo>
                <a:cubicBezTo>
                  <a:pt x="438" y="119"/>
                  <a:pt x="438" y="119"/>
                  <a:pt x="438" y="119"/>
                </a:cubicBezTo>
                <a:cubicBezTo>
                  <a:pt x="438" y="116"/>
                  <a:pt x="439" y="113"/>
                  <a:pt x="439" y="111"/>
                </a:cubicBezTo>
                <a:cubicBezTo>
                  <a:pt x="440" y="109"/>
                  <a:pt x="442" y="107"/>
                  <a:pt x="444" y="105"/>
                </a:cubicBezTo>
                <a:cubicBezTo>
                  <a:pt x="449" y="102"/>
                  <a:pt x="454" y="101"/>
                  <a:pt x="458" y="103"/>
                </a:cubicBezTo>
                <a:cubicBezTo>
                  <a:pt x="463" y="106"/>
                  <a:pt x="466" y="110"/>
                  <a:pt x="468" y="117"/>
                </a:cubicBezTo>
                <a:cubicBezTo>
                  <a:pt x="477" y="159"/>
                  <a:pt x="477" y="159"/>
                  <a:pt x="477" y="159"/>
                </a:cubicBezTo>
                <a:cubicBezTo>
                  <a:pt x="505" y="264"/>
                  <a:pt x="505" y="264"/>
                  <a:pt x="505" y="264"/>
                </a:cubicBezTo>
                <a:cubicBezTo>
                  <a:pt x="524" y="218"/>
                  <a:pt x="524" y="218"/>
                  <a:pt x="524" y="218"/>
                </a:cubicBezTo>
                <a:cubicBezTo>
                  <a:pt x="525" y="213"/>
                  <a:pt x="527" y="210"/>
                  <a:pt x="528" y="208"/>
                </a:cubicBezTo>
                <a:cubicBezTo>
                  <a:pt x="531" y="205"/>
                  <a:pt x="534" y="204"/>
                  <a:pt x="539" y="204"/>
                </a:cubicBezTo>
                <a:cubicBezTo>
                  <a:pt x="543" y="204"/>
                  <a:pt x="546" y="206"/>
                  <a:pt x="549" y="209"/>
                </a:cubicBezTo>
                <a:cubicBezTo>
                  <a:pt x="551" y="210"/>
                  <a:pt x="553" y="214"/>
                  <a:pt x="555" y="219"/>
                </a:cubicBezTo>
                <a:cubicBezTo>
                  <a:pt x="555" y="219"/>
                  <a:pt x="555" y="219"/>
                  <a:pt x="555" y="219"/>
                </a:cubicBezTo>
                <a:cubicBezTo>
                  <a:pt x="558" y="227"/>
                  <a:pt x="563" y="239"/>
                  <a:pt x="570" y="254"/>
                </a:cubicBezTo>
                <a:cubicBezTo>
                  <a:pt x="580" y="278"/>
                  <a:pt x="580" y="278"/>
                  <a:pt x="580" y="278"/>
                </a:cubicBezTo>
                <a:cubicBezTo>
                  <a:pt x="584" y="269"/>
                  <a:pt x="591" y="263"/>
                  <a:pt x="600" y="260"/>
                </a:cubicBezTo>
                <a:cubicBezTo>
                  <a:pt x="607" y="257"/>
                  <a:pt x="616" y="256"/>
                  <a:pt x="627" y="257"/>
                </a:cubicBezTo>
                <a:cubicBezTo>
                  <a:pt x="633" y="257"/>
                  <a:pt x="641" y="257"/>
                  <a:pt x="651" y="257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9"/>
          <p:cNvSpPr>
            <a:spLocks noEditPoints="1"/>
          </p:cNvSpPr>
          <p:nvPr/>
        </p:nvSpPr>
        <p:spPr bwMode="auto">
          <a:xfrm>
            <a:off x="6353023" y="2479911"/>
            <a:ext cx="430423" cy="455400"/>
          </a:xfrm>
          <a:custGeom>
            <a:avLst/>
            <a:gdLst>
              <a:gd name="T0" fmla="*/ 551 w 551"/>
              <a:gd name="T1" fmla="*/ 395 h 583"/>
              <a:gd name="T2" fmla="*/ 529 w 551"/>
              <a:gd name="T3" fmla="*/ 439 h 583"/>
              <a:gd name="T4" fmla="*/ 279 w 551"/>
              <a:gd name="T5" fmla="*/ 583 h 583"/>
              <a:gd name="T6" fmla="*/ 30 w 551"/>
              <a:gd name="T7" fmla="*/ 442 h 583"/>
              <a:gd name="T8" fmla="*/ 0 w 551"/>
              <a:gd name="T9" fmla="*/ 395 h 583"/>
              <a:gd name="T10" fmla="*/ 30 w 551"/>
              <a:gd name="T11" fmla="*/ 346 h 583"/>
              <a:gd name="T12" fmla="*/ 73 w 551"/>
              <a:gd name="T13" fmla="*/ 222 h 583"/>
              <a:gd name="T14" fmla="*/ 98 w 551"/>
              <a:gd name="T15" fmla="*/ 183 h 583"/>
              <a:gd name="T16" fmla="*/ 121 w 551"/>
              <a:gd name="T17" fmla="*/ 72 h 583"/>
              <a:gd name="T18" fmla="*/ 251 w 551"/>
              <a:gd name="T19" fmla="*/ 4 h 583"/>
              <a:gd name="T20" fmla="*/ 289 w 551"/>
              <a:gd name="T21" fmla="*/ 4 h 583"/>
              <a:gd name="T22" fmla="*/ 455 w 551"/>
              <a:gd name="T23" fmla="*/ 159 h 583"/>
              <a:gd name="T24" fmla="*/ 480 w 551"/>
              <a:gd name="T25" fmla="*/ 223 h 583"/>
              <a:gd name="T26" fmla="*/ 529 w 551"/>
              <a:gd name="T27" fmla="*/ 350 h 583"/>
              <a:gd name="T28" fmla="*/ 268 w 551"/>
              <a:gd name="T29" fmla="*/ 266 h 583"/>
              <a:gd name="T30" fmla="*/ 53 w 551"/>
              <a:gd name="T31" fmla="*/ 342 h 583"/>
              <a:gd name="T32" fmla="*/ 99 w 551"/>
              <a:gd name="T33" fmla="*/ 395 h 583"/>
              <a:gd name="T34" fmla="*/ 53 w 551"/>
              <a:gd name="T35" fmla="*/ 447 h 583"/>
              <a:gd name="T36" fmla="*/ 268 w 551"/>
              <a:gd name="T37" fmla="*/ 562 h 583"/>
              <a:gd name="T38" fmla="*/ 279 w 551"/>
              <a:gd name="T39" fmla="*/ 249 h 583"/>
              <a:gd name="T40" fmla="*/ 423 w 551"/>
              <a:gd name="T41" fmla="*/ 205 h 583"/>
              <a:gd name="T42" fmla="*/ 401 w 551"/>
              <a:gd name="T43" fmla="*/ 134 h 583"/>
              <a:gd name="T44" fmla="*/ 373 w 551"/>
              <a:gd name="T45" fmla="*/ 116 h 583"/>
              <a:gd name="T46" fmla="*/ 217 w 551"/>
              <a:gd name="T47" fmla="*/ 168 h 583"/>
              <a:gd name="T48" fmla="*/ 208 w 551"/>
              <a:gd name="T49" fmla="*/ 152 h 583"/>
              <a:gd name="T50" fmla="*/ 213 w 551"/>
              <a:gd name="T51" fmla="*/ 143 h 583"/>
              <a:gd name="T52" fmla="*/ 195 w 551"/>
              <a:gd name="T53" fmla="*/ 130 h 583"/>
              <a:gd name="T54" fmla="*/ 143 w 551"/>
              <a:gd name="T55" fmla="*/ 176 h 583"/>
              <a:gd name="T56" fmla="*/ 133 w 551"/>
              <a:gd name="T57" fmla="*/ 228 h 583"/>
              <a:gd name="T58" fmla="*/ 279 w 551"/>
              <a:gd name="T59" fmla="*/ 249 h 583"/>
              <a:gd name="T60" fmla="*/ 290 w 551"/>
              <a:gd name="T61" fmla="*/ 266 h 583"/>
              <a:gd name="T62" fmla="*/ 506 w 551"/>
              <a:gd name="T63" fmla="*/ 534 h 583"/>
              <a:gd name="T64" fmla="*/ 502 w 551"/>
              <a:gd name="T65" fmla="*/ 448 h 583"/>
              <a:gd name="T66" fmla="*/ 453 w 551"/>
              <a:gd name="T67" fmla="*/ 395 h 583"/>
              <a:gd name="T68" fmla="*/ 502 w 551"/>
              <a:gd name="T69" fmla="*/ 342 h 583"/>
              <a:gd name="T70" fmla="*/ 506 w 551"/>
              <a:gd name="T71" fmla="*/ 238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1" h="583">
                <a:moveTo>
                  <a:pt x="545" y="369"/>
                </a:moveTo>
                <a:cubicBezTo>
                  <a:pt x="549" y="377"/>
                  <a:pt x="551" y="385"/>
                  <a:pt x="551" y="395"/>
                </a:cubicBezTo>
                <a:cubicBezTo>
                  <a:pt x="551" y="404"/>
                  <a:pt x="549" y="413"/>
                  <a:pt x="545" y="420"/>
                </a:cubicBezTo>
                <a:cubicBezTo>
                  <a:pt x="541" y="428"/>
                  <a:pt x="535" y="434"/>
                  <a:pt x="529" y="439"/>
                </a:cubicBezTo>
                <a:cubicBezTo>
                  <a:pt x="529" y="550"/>
                  <a:pt x="529" y="550"/>
                  <a:pt x="529" y="550"/>
                </a:cubicBezTo>
                <a:cubicBezTo>
                  <a:pt x="279" y="583"/>
                  <a:pt x="279" y="583"/>
                  <a:pt x="279" y="583"/>
                </a:cubicBezTo>
                <a:cubicBezTo>
                  <a:pt x="30" y="550"/>
                  <a:pt x="30" y="550"/>
                  <a:pt x="30" y="550"/>
                </a:cubicBezTo>
                <a:cubicBezTo>
                  <a:pt x="30" y="442"/>
                  <a:pt x="30" y="442"/>
                  <a:pt x="30" y="442"/>
                </a:cubicBezTo>
                <a:cubicBezTo>
                  <a:pt x="21" y="438"/>
                  <a:pt x="14" y="432"/>
                  <a:pt x="8" y="424"/>
                </a:cubicBezTo>
                <a:cubicBezTo>
                  <a:pt x="3" y="415"/>
                  <a:pt x="0" y="405"/>
                  <a:pt x="0" y="395"/>
                </a:cubicBezTo>
                <a:cubicBezTo>
                  <a:pt x="0" y="384"/>
                  <a:pt x="3" y="375"/>
                  <a:pt x="8" y="366"/>
                </a:cubicBezTo>
                <a:cubicBezTo>
                  <a:pt x="14" y="357"/>
                  <a:pt x="21" y="351"/>
                  <a:pt x="30" y="346"/>
                </a:cubicBezTo>
                <a:cubicBezTo>
                  <a:pt x="30" y="216"/>
                  <a:pt x="30" y="216"/>
                  <a:pt x="30" y="216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75" y="203"/>
                  <a:pt x="83" y="191"/>
                  <a:pt x="98" y="186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6" y="167"/>
                  <a:pt x="96" y="152"/>
                  <a:pt x="96" y="137"/>
                </a:cubicBezTo>
                <a:cubicBezTo>
                  <a:pt x="99" y="110"/>
                  <a:pt x="107" y="88"/>
                  <a:pt x="121" y="72"/>
                </a:cubicBezTo>
                <a:cubicBezTo>
                  <a:pt x="139" y="50"/>
                  <a:pt x="158" y="34"/>
                  <a:pt x="178" y="21"/>
                </a:cubicBezTo>
                <a:cubicBezTo>
                  <a:pt x="203" y="6"/>
                  <a:pt x="227" y="0"/>
                  <a:pt x="251" y="4"/>
                </a:cubicBezTo>
                <a:cubicBezTo>
                  <a:pt x="256" y="5"/>
                  <a:pt x="265" y="5"/>
                  <a:pt x="277" y="5"/>
                </a:cubicBezTo>
                <a:cubicBezTo>
                  <a:pt x="289" y="4"/>
                  <a:pt x="289" y="4"/>
                  <a:pt x="289" y="4"/>
                </a:cubicBezTo>
                <a:cubicBezTo>
                  <a:pt x="341" y="3"/>
                  <a:pt x="380" y="14"/>
                  <a:pt x="406" y="36"/>
                </a:cubicBezTo>
                <a:cubicBezTo>
                  <a:pt x="435" y="61"/>
                  <a:pt x="452" y="102"/>
                  <a:pt x="455" y="159"/>
                </a:cubicBezTo>
                <a:cubicBezTo>
                  <a:pt x="457" y="187"/>
                  <a:pt x="457" y="187"/>
                  <a:pt x="457" y="187"/>
                </a:cubicBezTo>
                <a:cubicBezTo>
                  <a:pt x="470" y="194"/>
                  <a:pt x="478" y="205"/>
                  <a:pt x="480" y="223"/>
                </a:cubicBezTo>
                <a:cubicBezTo>
                  <a:pt x="529" y="216"/>
                  <a:pt x="529" y="216"/>
                  <a:pt x="529" y="216"/>
                </a:cubicBezTo>
                <a:cubicBezTo>
                  <a:pt x="529" y="350"/>
                  <a:pt x="529" y="350"/>
                  <a:pt x="529" y="350"/>
                </a:cubicBezTo>
                <a:cubicBezTo>
                  <a:pt x="535" y="355"/>
                  <a:pt x="541" y="362"/>
                  <a:pt x="545" y="369"/>
                </a:cubicBezTo>
                <a:close/>
                <a:moveTo>
                  <a:pt x="268" y="266"/>
                </a:moveTo>
                <a:cubicBezTo>
                  <a:pt x="53" y="238"/>
                  <a:pt x="53" y="238"/>
                  <a:pt x="53" y="238"/>
                </a:cubicBezTo>
                <a:cubicBezTo>
                  <a:pt x="53" y="342"/>
                  <a:pt x="53" y="342"/>
                  <a:pt x="53" y="342"/>
                </a:cubicBezTo>
                <a:cubicBezTo>
                  <a:pt x="65" y="343"/>
                  <a:pt x="76" y="349"/>
                  <a:pt x="85" y="359"/>
                </a:cubicBezTo>
                <a:cubicBezTo>
                  <a:pt x="95" y="369"/>
                  <a:pt x="99" y="381"/>
                  <a:pt x="99" y="395"/>
                </a:cubicBezTo>
                <a:cubicBezTo>
                  <a:pt x="99" y="409"/>
                  <a:pt x="95" y="421"/>
                  <a:pt x="85" y="431"/>
                </a:cubicBezTo>
                <a:cubicBezTo>
                  <a:pt x="76" y="441"/>
                  <a:pt x="65" y="446"/>
                  <a:pt x="53" y="447"/>
                </a:cubicBezTo>
                <a:cubicBezTo>
                  <a:pt x="53" y="534"/>
                  <a:pt x="53" y="534"/>
                  <a:pt x="53" y="534"/>
                </a:cubicBezTo>
                <a:cubicBezTo>
                  <a:pt x="268" y="562"/>
                  <a:pt x="268" y="562"/>
                  <a:pt x="268" y="562"/>
                </a:cubicBezTo>
                <a:lnTo>
                  <a:pt x="268" y="266"/>
                </a:lnTo>
                <a:close/>
                <a:moveTo>
                  <a:pt x="279" y="249"/>
                </a:moveTo>
                <a:cubicBezTo>
                  <a:pt x="422" y="230"/>
                  <a:pt x="422" y="230"/>
                  <a:pt x="422" y="230"/>
                </a:cubicBezTo>
                <a:cubicBezTo>
                  <a:pt x="422" y="225"/>
                  <a:pt x="423" y="216"/>
                  <a:pt x="423" y="205"/>
                </a:cubicBezTo>
                <a:cubicBezTo>
                  <a:pt x="423" y="180"/>
                  <a:pt x="416" y="157"/>
                  <a:pt x="403" y="137"/>
                </a:cubicBezTo>
                <a:cubicBezTo>
                  <a:pt x="401" y="134"/>
                  <a:pt x="401" y="134"/>
                  <a:pt x="401" y="134"/>
                </a:cubicBezTo>
                <a:cubicBezTo>
                  <a:pt x="398" y="130"/>
                  <a:pt x="394" y="126"/>
                  <a:pt x="389" y="122"/>
                </a:cubicBezTo>
                <a:cubicBezTo>
                  <a:pt x="384" y="119"/>
                  <a:pt x="379" y="117"/>
                  <a:pt x="373" y="116"/>
                </a:cubicBezTo>
                <a:cubicBezTo>
                  <a:pt x="362" y="113"/>
                  <a:pt x="351" y="115"/>
                  <a:pt x="340" y="123"/>
                </a:cubicBezTo>
                <a:cubicBezTo>
                  <a:pt x="306" y="145"/>
                  <a:pt x="265" y="160"/>
                  <a:pt x="217" y="168"/>
                </a:cubicBezTo>
                <a:cubicBezTo>
                  <a:pt x="212" y="169"/>
                  <a:pt x="208" y="167"/>
                  <a:pt x="206" y="163"/>
                </a:cubicBezTo>
                <a:cubicBezTo>
                  <a:pt x="204" y="159"/>
                  <a:pt x="204" y="155"/>
                  <a:pt x="208" y="152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11" y="148"/>
                  <a:pt x="212" y="146"/>
                  <a:pt x="213" y="143"/>
                </a:cubicBezTo>
                <a:cubicBezTo>
                  <a:pt x="213" y="140"/>
                  <a:pt x="212" y="137"/>
                  <a:pt x="210" y="135"/>
                </a:cubicBezTo>
                <a:cubicBezTo>
                  <a:pt x="206" y="130"/>
                  <a:pt x="201" y="129"/>
                  <a:pt x="195" y="130"/>
                </a:cubicBezTo>
                <a:cubicBezTo>
                  <a:pt x="184" y="134"/>
                  <a:pt x="173" y="140"/>
                  <a:pt x="165" y="148"/>
                </a:cubicBezTo>
                <a:cubicBezTo>
                  <a:pt x="156" y="156"/>
                  <a:pt x="149" y="166"/>
                  <a:pt x="143" y="176"/>
                </a:cubicBezTo>
                <a:cubicBezTo>
                  <a:pt x="138" y="189"/>
                  <a:pt x="134" y="201"/>
                  <a:pt x="132" y="211"/>
                </a:cubicBezTo>
                <a:cubicBezTo>
                  <a:pt x="132" y="215"/>
                  <a:pt x="133" y="220"/>
                  <a:pt x="133" y="228"/>
                </a:cubicBezTo>
                <a:cubicBezTo>
                  <a:pt x="133" y="229"/>
                  <a:pt x="133" y="229"/>
                  <a:pt x="133" y="230"/>
                </a:cubicBezTo>
                <a:lnTo>
                  <a:pt x="279" y="249"/>
                </a:lnTo>
                <a:close/>
                <a:moveTo>
                  <a:pt x="506" y="238"/>
                </a:moveTo>
                <a:cubicBezTo>
                  <a:pt x="290" y="266"/>
                  <a:pt x="290" y="266"/>
                  <a:pt x="290" y="266"/>
                </a:cubicBezTo>
                <a:cubicBezTo>
                  <a:pt x="290" y="562"/>
                  <a:pt x="290" y="562"/>
                  <a:pt x="290" y="562"/>
                </a:cubicBezTo>
                <a:cubicBezTo>
                  <a:pt x="506" y="534"/>
                  <a:pt x="506" y="534"/>
                  <a:pt x="506" y="534"/>
                </a:cubicBezTo>
                <a:cubicBezTo>
                  <a:pt x="506" y="447"/>
                  <a:pt x="506" y="447"/>
                  <a:pt x="506" y="447"/>
                </a:cubicBezTo>
                <a:cubicBezTo>
                  <a:pt x="502" y="448"/>
                  <a:pt x="502" y="448"/>
                  <a:pt x="502" y="448"/>
                </a:cubicBezTo>
                <a:cubicBezTo>
                  <a:pt x="489" y="448"/>
                  <a:pt x="477" y="443"/>
                  <a:pt x="468" y="432"/>
                </a:cubicBezTo>
                <a:cubicBezTo>
                  <a:pt x="458" y="422"/>
                  <a:pt x="453" y="409"/>
                  <a:pt x="453" y="395"/>
                </a:cubicBezTo>
                <a:cubicBezTo>
                  <a:pt x="453" y="380"/>
                  <a:pt x="458" y="368"/>
                  <a:pt x="468" y="357"/>
                </a:cubicBezTo>
                <a:cubicBezTo>
                  <a:pt x="477" y="347"/>
                  <a:pt x="489" y="342"/>
                  <a:pt x="502" y="342"/>
                </a:cubicBezTo>
                <a:cubicBezTo>
                  <a:pt x="506" y="342"/>
                  <a:pt x="506" y="342"/>
                  <a:pt x="506" y="342"/>
                </a:cubicBezTo>
                <a:lnTo>
                  <a:pt x="506" y="2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6359627" y="3141515"/>
            <a:ext cx="417215" cy="362701"/>
            <a:chOff x="5823025" y="5257661"/>
            <a:chExt cx="1227140" cy="1066800"/>
          </a:xfrm>
          <a:solidFill>
            <a:srgbClr val="FF3400"/>
          </a:solidFill>
        </p:grpSpPr>
        <p:sp>
          <p:nvSpPr>
            <p:cNvPr id="160" name="Freeform 14"/>
            <p:cNvSpPr>
              <a:spLocks/>
            </p:cNvSpPr>
            <p:nvPr/>
          </p:nvSpPr>
          <p:spPr bwMode="auto">
            <a:xfrm>
              <a:off x="5823025" y="5257661"/>
              <a:ext cx="893762" cy="1066800"/>
            </a:xfrm>
            <a:custGeom>
              <a:avLst/>
              <a:gdLst>
                <a:gd name="T0" fmla="*/ 555 w 641"/>
                <a:gd name="T1" fmla="*/ 181 h 766"/>
                <a:gd name="T2" fmla="*/ 564 w 641"/>
                <a:gd name="T3" fmla="*/ 218 h 766"/>
                <a:gd name="T4" fmla="*/ 568 w 641"/>
                <a:gd name="T5" fmla="*/ 281 h 766"/>
                <a:gd name="T6" fmla="*/ 584 w 641"/>
                <a:gd name="T7" fmla="*/ 336 h 766"/>
                <a:gd name="T8" fmla="*/ 623 w 641"/>
                <a:gd name="T9" fmla="*/ 392 h 766"/>
                <a:gd name="T10" fmla="*/ 602 w 641"/>
                <a:gd name="T11" fmla="*/ 443 h 766"/>
                <a:gd name="T12" fmla="*/ 586 w 641"/>
                <a:gd name="T13" fmla="*/ 478 h 766"/>
                <a:gd name="T14" fmla="*/ 590 w 641"/>
                <a:gd name="T15" fmla="*/ 489 h 766"/>
                <a:gd name="T16" fmla="*/ 569 w 641"/>
                <a:gd name="T17" fmla="*/ 539 h 766"/>
                <a:gd name="T18" fmla="*/ 564 w 641"/>
                <a:gd name="T19" fmla="*/ 559 h 766"/>
                <a:gd name="T20" fmla="*/ 489 w 641"/>
                <a:gd name="T21" fmla="*/ 651 h 766"/>
                <a:gd name="T22" fmla="*/ 443 w 641"/>
                <a:gd name="T23" fmla="*/ 654 h 766"/>
                <a:gd name="T24" fmla="*/ 406 w 641"/>
                <a:gd name="T25" fmla="*/ 702 h 766"/>
                <a:gd name="T26" fmla="*/ 409 w 641"/>
                <a:gd name="T27" fmla="*/ 744 h 766"/>
                <a:gd name="T28" fmla="*/ 387 w 641"/>
                <a:gd name="T29" fmla="*/ 766 h 766"/>
                <a:gd name="T30" fmla="*/ 175 w 641"/>
                <a:gd name="T31" fmla="*/ 766 h 766"/>
                <a:gd name="T32" fmla="*/ 75 w 641"/>
                <a:gd name="T33" fmla="*/ 766 h 766"/>
                <a:gd name="T34" fmla="*/ 57 w 641"/>
                <a:gd name="T35" fmla="*/ 739 h 766"/>
                <a:gd name="T36" fmla="*/ 108 w 641"/>
                <a:gd name="T37" fmla="*/ 618 h 766"/>
                <a:gd name="T38" fmla="*/ 99 w 641"/>
                <a:gd name="T39" fmla="*/ 482 h 766"/>
                <a:gd name="T40" fmla="*/ 33 w 641"/>
                <a:gd name="T41" fmla="*/ 348 h 766"/>
                <a:gd name="T42" fmla="*/ 62 w 641"/>
                <a:gd name="T43" fmla="*/ 108 h 766"/>
                <a:gd name="T44" fmla="*/ 239 w 641"/>
                <a:gd name="T45" fmla="*/ 13 h 766"/>
                <a:gd name="T46" fmla="*/ 462 w 641"/>
                <a:gd name="T47" fmla="*/ 46 h 766"/>
                <a:gd name="T48" fmla="*/ 514 w 641"/>
                <a:gd name="T49" fmla="*/ 68 h 766"/>
                <a:gd name="T50" fmla="*/ 583 w 641"/>
                <a:gd name="T51" fmla="*/ 162 h 766"/>
                <a:gd name="T52" fmla="*/ 555 w 641"/>
                <a:gd name="T53" fmla="*/ 181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1" h="766">
                  <a:moveTo>
                    <a:pt x="555" y="181"/>
                  </a:moveTo>
                  <a:cubicBezTo>
                    <a:pt x="558" y="194"/>
                    <a:pt x="562" y="206"/>
                    <a:pt x="564" y="218"/>
                  </a:cubicBezTo>
                  <a:cubicBezTo>
                    <a:pt x="566" y="239"/>
                    <a:pt x="570" y="260"/>
                    <a:pt x="568" y="281"/>
                  </a:cubicBezTo>
                  <a:cubicBezTo>
                    <a:pt x="566" y="302"/>
                    <a:pt x="572" y="320"/>
                    <a:pt x="584" y="336"/>
                  </a:cubicBezTo>
                  <a:cubicBezTo>
                    <a:pt x="598" y="354"/>
                    <a:pt x="611" y="373"/>
                    <a:pt x="623" y="392"/>
                  </a:cubicBezTo>
                  <a:cubicBezTo>
                    <a:pt x="641" y="419"/>
                    <a:pt x="634" y="435"/>
                    <a:pt x="602" y="443"/>
                  </a:cubicBezTo>
                  <a:cubicBezTo>
                    <a:pt x="575" y="451"/>
                    <a:pt x="575" y="451"/>
                    <a:pt x="586" y="478"/>
                  </a:cubicBezTo>
                  <a:cubicBezTo>
                    <a:pt x="588" y="482"/>
                    <a:pt x="591" y="486"/>
                    <a:pt x="590" y="489"/>
                  </a:cubicBezTo>
                  <a:cubicBezTo>
                    <a:pt x="583" y="506"/>
                    <a:pt x="576" y="522"/>
                    <a:pt x="569" y="539"/>
                  </a:cubicBezTo>
                  <a:cubicBezTo>
                    <a:pt x="566" y="545"/>
                    <a:pt x="564" y="552"/>
                    <a:pt x="564" y="559"/>
                  </a:cubicBezTo>
                  <a:cubicBezTo>
                    <a:pt x="571" y="619"/>
                    <a:pt x="548" y="646"/>
                    <a:pt x="489" y="651"/>
                  </a:cubicBezTo>
                  <a:cubicBezTo>
                    <a:pt x="474" y="652"/>
                    <a:pt x="458" y="652"/>
                    <a:pt x="443" y="654"/>
                  </a:cubicBezTo>
                  <a:cubicBezTo>
                    <a:pt x="415" y="658"/>
                    <a:pt x="403" y="674"/>
                    <a:pt x="406" y="702"/>
                  </a:cubicBezTo>
                  <a:cubicBezTo>
                    <a:pt x="407" y="716"/>
                    <a:pt x="407" y="730"/>
                    <a:pt x="409" y="744"/>
                  </a:cubicBezTo>
                  <a:cubicBezTo>
                    <a:pt x="410" y="761"/>
                    <a:pt x="403" y="766"/>
                    <a:pt x="387" y="766"/>
                  </a:cubicBezTo>
                  <a:cubicBezTo>
                    <a:pt x="316" y="766"/>
                    <a:pt x="245" y="766"/>
                    <a:pt x="175" y="766"/>
                  </a:cubicBezTo>
                  <a:cubicBezTo>
                    <a:pt x="141" y="766"/>
                    <a:pt x="108" y="766"/>
                    <a:pt x="75" y="766"/>
                  </a:cubicBezTo>
                  <a:cubicBezTo>
                    <a:pt x="53" y="766"/>
                    <a:pt x="48" y="759"/>
                    <a:pt x="57" y="739"/>
                  </a:cubicBezTo>
                  <a:cubicBezTo>
                    <a:pt x="73" y="698"/>
                    <a:pt x="92" y="659"/>
                    <a:pt x="108" y="618"/>
                  </a:cubicBezTo>
                  <a:cubicBezTo>
                    <a:pt x="126" y="572"/>
                    <a:pt x="124" y="526"/>
                    <a:pt x="99" y="482"/>
                  </a:cubicBezTo>
                  <a:cubicBezTo>
                    <a:pt x="76" y="438"/>
                    <a:pt x="51" y="394"/>
                    <a:pt x="33" y="348"/>
                  </a:cubicBezTo>
                  <a:cubicBezTo>
                    <a:pt x="0" y="264"/>
                    <a:pt x="7" y="181"/>
                    <a:pt x="62" y="108"/>
                  </a:cubicBezTo>
                  <a:cubicBezTo>
                    <a:pt x="105" y="50"/>
                    <a:pt x="169" y="24"/>
                    <a:pt x="239" y="13"/>
                  </a:cubicBezTo>
                  <a:cubicBezTo>
                    <a:pt x="316" y="0"/>
                    <a:pt x="391" y="8"/>
                    <a:pt x="462" y="46"/>
                  </a:cubicBezTo>
                  <a:cubicBezTo>
                    <a:pt x="478" y="55"/>
                    <a:pt x="497" y="59"/>
                    <a:pt x="514" y="68"/>
                  </a:cubicBezTo>
                  <a:cubicBezTo>
                    <a:pt x="552" y="88"/>
                    <a:pt x="571" y="123"/>
                    <a:pt x="583" y="162"/>
                  </a:cubicBezTo>
                  <a:cubicBezTo>
                    <a:pt x="588" y="180"/>
                    <a:pt x="577" y="188"/>
                    <a:pt x="555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"/>
            <p:cNvSpPr>
              <a:spLocks/>
            </p:cNvSpPr>
            <p:nvPr/>
          </p:nvSpPr>
          <p:spPr bwMode="auto">
            <a:xfrm>
              <a:off x="6886653" y="5616435"/>
              <a:ext cx="163512" cy="623888"/>
            </a:xfrm>
            <a:custGeom>
              <a:avLst/>
              <a:gdLst>
                <a:gd name="T0" fmla="*/ 114 w 118"/>
                <a:gd name="T1" fmla="*/ 222 h 448"/>
                <a:gd name="T2" fmla="*/ 27 w 118"/>
                <a:gd name="T3" fmla="*/ 437 h 448"/>
                <a:gd name="T4" fmla="*/ 17 w 118"/>
                <a:gd name="T5" fmla="*/ 446 h 448"/>
                <a:gd name="T6" fmla="*/ 3 w 118"/>
                <a:gd name="T7" fmla="*/ 445 h 448"/>
                <a:gd name="T8" fmla="*/ 2 w 118"/>
                <a:gd name="T9" fmla="*/ 431 h 448"/>
                <a:gd name="T10" fmla="*/ 12 w 118"/>
                <a:gd name="T11" fmla="*/ 419 h 448"/>
                <a:gd name="T12" fmla="*/ 12 w 118"/>
                <a:gd name="T13" fmla="*/ 26 h 448"/>
                <a:gd name="T14" fmla="*/ 7 w 118"/>
                <a:gd name="T15" fmla="*/ 20 h 448"/>
                <a:gd name="T16" fmla="*/ 2 w 118"/>
                <a:gd name="T17" fmla="*/ 0 h 448"/>
                <a:gd name="T18" fmla="*/ 22 w 118"/>
                <a:gd name="T19" fmla="*/ 5 h 448"/>
                <a:gd name="T20" fmla="*/ 114 w 118"/>
                <a:gd name="T21" fmla="*/ 2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448">
                  <a:moveTo>
                    <a:pt x="114" y="222"/>
                  </a:moveTo>
                  <a:cubicBezTo>
                    <a:pt x="113" y="307"/>
                    <a:pt x="84" y="377"/>
                    <a:pt x="27" y="437"/>
                  </a:cubicBezTo>
                  <a:cubicBezTo>
                    <a:pt x="24" y="440"/>
                    <a:pt x="21" y="445"/>
                    <a:pt x="17" y="446"/>
                  </a:cubicBezTo>
                  <a:cubicBezTo>
                    <a:pt x="13" y="448"/>
                    <a:pt x="5" y="448"/>
                    <a:pt x="3" y="445"/>
                  </a:cubicBezTo>
                  <a:cubicBezTo>
                    <a:pt x="0" y="443"/>
                    <a:pt x="0" y="435"/>
                    <a:pt x="2" y="431"/>
                  </a:cubicBezTo>
                  <a:cubicBezTo>
                    <a:pt x="4" y="427"/>
                    <a:pt x="8" y="423"/>
                    <a:pt x="12" y="419"/>
                  </a:cubicBezTo>
                  <a:cubicBezTo>
                    <a:pt x="118" y="313"/>
                    <a:pt x="118" y="134"/>
                    <a:pt x="12" y="26"/>
                  </a:cubicBezTo>
                  <a:cubicBezTo>
                    <a:pt x="10" y="24"/>
                    <a:pt x="8" y="23"/>
                    <a:pt x="7" y="20"/>
                  </a:cubicBezTo>
                  <a:cubicBezTo>
                    <a:pt x="5" y="14"/>
                    <a:pt x="4" y="7"/>
                    <a:pt x="2" y="0"/>
                  </a:cubicBezTo>
                  <a:cubicBezTo>
                    <a:pt x="9" y="1"/>
                    <a:pt x="17" y="1"/>
                    <a:pt x="22" y="5"/>
                  </a:cubicBezTo>
                  <a:cubicBezTo>
                    <a:pt x="84" y="65"/>
                    <a:pt x="113" y="139"/>
                    <a:pt x="114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"/>
            <p:cNvSpPr>
              <a:spLocks/>
            </p:cNvSpPr>
            <p:nvPr/>
          </p:nvSpPr>
          <p:spPr bwMode="auto">
            <a:xfrm>
              <a:off x="6799340" y="5683110"/>
              <a:ext cx="144462" cy="500063"/>
            </a:xfrm>
            <a:custGeom>
              <a:avLst/>
              <a:gdLst>
                <a:gd name="T0" fmla="*/ 102 w 103"/>
                <a:gd name="T1" fmla="*/ 160 h 358"/>
                <a:gd name="T2" fmla="*/ 35 w 103"/>
                <a:gd name="T3" fmla="*/ 338 h 358"/>
                <a:gd name="T4" fmla="*/ 12 w 103"/>
                <a:gd name="T5" fmla="*/ 347 h 358"/>
                <a:gd name="T6" fmla="*/ 19 w 103"/>
                <a:gd name="T7" fmla="*/ 323 h 358"/>
                <a:gd name="T8" fmla="*/ 62 w 103"/>
                <a:gd name="T9" fmla="*/ 93 h 358"/>
                <a:gd name="T10" fmla="*/ 17 w 103"/>
                <a:gd name="T11" fmla="*/ 25 h 358"/>
                <a:gd name="T12" fmla="*/ 13 w 103"/>
                <a:gd name="T13" fmla="*/ 3 h 358"/>
                <a:gd name="T14" fmla="*/ 34 w 103"/>
                <a:gd name="T15" fmla="*/ 10 h 358"/>
                <a:gd name="T16" fmla="*/ 102 w 103"/>
                <a:gd name="T17" fmla="*/ 16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358">
                  <a:moveTo>
                    <a:pt x="102" y="160"/>
                  </a:moveTo>
                  <a:cubicBezTo>
                    <a:pt x="101" y="239"/>
                    <a:pt x="79" y="293"/>
                    <a:pt x="35" y="338"/>
                  </a:cubicBezTo>
                  <a:cubicBezTo>
                    <a:pt x="30" y="344"/>
                    <a:pt x="24" y="358"/>
                    <a:pt x="12" y="347"/>
                  </a:cubicBezTo>
                  <a:cubicBezTo>
                    <a:pt x="0" y="336"/>
                    <a:pt x="12" y="329"/>
                    <a:pt x="19" y="323"/>
                  </a:cubicBezTo>
                  <a:cubicBezTo>
                    <a:pt x="81" y="255"/>
                    <a:pt x="96" y="177"/>
                    <a:pt x="62" y="93"/>
                  </a:cubicBezTo>
                  <a:cubicBezTo>
                    <a:pt x="52" y="68"/>
                    <a:pt x="32" y="47"/>
                    <a:pt x="17" y="25"/>
                  </a:cubicBezTo>
                  <a:cubicBezTo>
                    <a:pt x="12" y="18"/>
                    <a:pt x="1" y="11"/>
                    <a:pt x="13" y="3"/>
                  </a:cubicBezTo>
                  <a:cubicBezTo>
                    <a:pt x="17" y="0"/>
                    <a:pt x="29" y="5"/>
                    <a:pt x="34" y="10"/>
                  </a:cubicBezTo>
                  <a:cubicBezTo>
                    <a:pt x="78" y="56"/>
                    <a:pt x="103" y="111"/>
                    <a:pt x="102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7"/>
            <p:cNvSpPr>
              <a:spLocks/>
            </p:cNvSpPr>
            <p:nvPr/>
          </p:nvSpPr>
          <p:spPr bwMode="auto">
            <a:xfrm>
              <a:off x="6740603" y="5762485"/>
              <a:ext cx="98425" cy="328613"/>
            </a:xfrm>
            <a:custGeom>
              <a:avLst/>
              <a:gdLst>
                <a:gd name="T0" fmla="*/ 70 w 70"/>
                <a:gd name="T1" fmla="*/ 122 h 235"/>
                <a:gd name="T2" fmla="*/ 22 w 70"/>
                <a:gd name="T3" fmla="*/ 231 h 235"/>
                <a:gd name="T4" fmla="*/ 0 w 70"/>
                <a:gd name="T5" fmla="*/ 235 h 235"/>
                <a:gd name="T6" fmla="*/ 6 w 70"/>
                <a:gd name="T7" fmla="*/ 215 h 235"/>
                <a:gd name="T8" fmla="*/ 6 w 70"/>
                <a:gd name="T9" fmla="*/ 20 h 235"/>
                <a:gd name="T10" fmla="*/ 0 w 70"/>
                <a:gd name="T11" fmla="*/ 1 h 235"/>
                <a:gd name="T12" fmla="*/ 22 w 70"/>
                <a:gd name="T13" fmla="*/ 5 h 235"/>
                <a:gd name="T14" fmla="*/ 70 w 70"/>
                <a:gd name="T15" fmla="*/ 1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35">
                  <a:moveTo>
                    <a:pt x="70" y="122"/>
                  </a:moveTo>
                  <a:cubicBezTo>
                    <a:pt x="69" y="162"/>
                    <a:pt x="54" y="201"/>
                    <a:pt x="22" y="231"/>
                  </a:cubicBezTo>
                  <a:cubicBezTo>
                    <a:pt x="17" y="235"/>
                    <a:pt x="7" y="234"/>
                    <a:pt x="0" y="235"/>
                  </a:cubicBezTo>
                  <a:cubicBezTo>
                    <a:pt x="2" y="228"/>
                    <a:pt x="2" y="220"/>
                    <a:pt x="6" y="215"/>
                  </a:cubicBezTo>
                  <a:cubicBezTo>
                    <a:pt x="62" y="156"/>
                    <a:pt x="61" y="81"/>
                    <a:pt x="6" y="20"/>
                  </a:cubicBezTo>
                  <a:cubicBezTo>
                    <a:pt x="2" y="16"/>
                    <a:pt x="2" y="7"/>
                    <a:pt x="0" y="1"/>
                  </a:cubicBezTo>
                  <a:cubicBezTo>
                    <a:pt x="8" y="2"/>
                    <a:pt x="17" y="0"/>
                    <a:pt x="22" y="5"/>
                  </a:cubicBezTo>
                  <a:cubicBezTo>
                    <a:pt x="53" y="36"/>
                    <a:pt x="70" y="74"/>
                    <a:pt x="70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321861" y="4133189"/>
            <a:ext cx="492746" cy="475536"/>
            <a:chOff x="5775326" y="5257801"/>
            <a:chExt cx="863599" cy="833437"/>
          </a:xfrm>
          <a:solidFill>
            <a:srgbClr val="FF3400"/>
          </a:solidFill>
        </p:grpSpPr>
        <p:sp>
          <p:nvSpPr>
            <p:cNvPr id="168" name="Freeform 21"/>
            <p:cNvSpPr>
              <a:spLocks/>
            </p:cNvSpPr>
            <p:nvPr/>
          </p:nvSpPr>
          <p:spPr bwMode="auto">
            <a:xfrm>
              <a:off x="5907088" y="5675313"/>
              <a:ext cx="554037" cy="414337"/>
            </a:xfrm>
            <a:custGeom>
              <a:avLst/>
              <a:gdLst>
                <a:gd name="T0" fmla="*/ 341 w 354"/>
                <a:gd name="T1" fmla="*/ 147 h 265"/>
                <a:gd name="T2" fmla="*/ 190 w 354"/>
                <a:gd name="T3" fmla="*/ 48 h 265"/>
                <a:gd name="T4" fmla="*/ 175 w 354"/>
                <a:gd name="T5" fmla="*/ 49 h 265"/>
                <a:gd name="T6" fmla="*/ 149 w 354"/>
                <a:gd name="T7" fmla="*/ 74 h 265"/>
                <a:gd name="T8" fmla="*/ 102 w 354"/>
                <a:gd name="T9" fmla="*/ 92 h 265"/>
                <a:gd name="T10" fmla="*/ 86 w 354"/>
                <a:gd name="T11" fmla="*/ 67 h 265"/>
                <a:gd name="T12" fmla="*/ 95 w 354"/>
                <a:gd name="T13" fmla="*/ 52 h 265"/>
                <a:gd name="T14" fmla="*/ 118 w 354"/>
                <a:gd name="T15" fmla="*/ 18 h 265"/>
                <a:gd name="T16" fmla="*/ 115 w 354"/>
                <a:gd name="T17" fmla="*/ 16 h 265"/>
                <a:gd name="T18" fmla="*/ 65 w 354"/>
                <a:gd name="T19" fmla="*/ 1 h 265"/>
                <a:gd name="T20" fmla="*/ 58 w 354"/>
                <a:gd name="T21" fmla="*/ 5 h 265"/>
                <a:gd name="T22" fmla="*/ 2 w 354"/>
                <a:gd name="T23" fmla="*/ 106 h 265"/>
                <a:gd name="T24" fmla="*/ 4 w 354"/>
                <a:gd name="T25" fmla="*/ 114 h 265"/>
                <a:gd name="T26" fmla="*/ 25 w 354"/>
                <a:gd name="T27" fmla="*/ 133 h 265"/>
                <a:gd name="T28" fmla="*/ 34 w 354"/>
                <a:gd name="T29" fmla="*/ 134 h 265"/>
                <a:gd name="T30" fmla="*/ 56 w 354"/>
                <a:gd name="T31" fmla="*/ 136 h 265"/>
                <a:gd name="T32" fmla="*/ 71 w 354"/>
                <a:gd name="T33" fmla="*/ 151 h 265"/>
                <a:gd name="T34" fmla="*/ 110 w 354"/>
                <a:gd name="T35" fmla="*/ 131 h 265"/>
                <a:gd name="T36" fmla="*/ 123 w 354"/>
                <a:gd name="T37" fmla="*/ 141 h 265"/>
                <a:gd name="T38" fmla="*/ 125 w 354"/>
                <a:gd name="T39" fmla="*/ 168 h 265"/>
                <a:gd name="T40" fmla="*/ 151 w 354"/>
                <a:gd name="T41" fmla="*/ 180 h 265"/>
                <a:gd name="T42" fmla="*/ 153 w 354"/>
                <a:gd name="T43" fmla="*/ 208 h 265"/>
                <a:gd name="T44" fmla="*/ 181 w 354"/>
                <a:gd name="T45" fmla="*/ 242 h 265"/>
                <a:gd name="T46" fmla="*/ 184 w 354"/>
                <a:gd name="T47" fmla="*/ 248 h 265"/>
                <a:gd name="T48" fmla="*/ 214 w 354"/>
                <a:gd name="T49" fmla="*/ 260 h 265"/>
                <a:gd name="T50" fmla="*/ 245 w 354"/>
                <a:gd name="T51" fmla="*/ 246 h 265"/>
                <a:gd name="T52" fmla="*/ 245 w 354"/>
                <a:gd name="T53" fmla="*/ 246 h 265"/>
                <a:gd name="T54" fmla="*/ 204 w 354"/>
                <a:gd name="T55" fmla="*/ 223 h 265"/>
                <a:gd name="T56" fmla="*/ 200 w 354"/>
                <a:gd name="T57" fmla="*/ 216 h 265"/>
                <a:gd name="T58" fmla="*/ 208 w 354"/>
                <a:gd name="T59" fmla="*/ 215 h 265"/>
                <a:gd name="T60" fmla="*/ 250 w 354"/>
                <a:gd name="T61" fmla="*/ 234 h 265"/>
                <a:gd name="T62" fmla="*/ 265 w 354"/>
                <a:gd name="T63" fmla="*/ 240 h 265"/>
                <a:gd name="T64" fmla="*/ 282 w 354"/>
                <a:gd name="T65" fmla="*/ 227 h 265"/>
                <a:gd name="T66" fmla="*/ 274 w 354"/>
                <a:gd name="T67" fmla="*/ 214 h 265"/>
                <a:gd name="T68" fmla="*/ 225 w 354"/>
                <a:gd name="T69" fmla="*/ 183 h 265"/>
                <a:gd name="T70" fmla="*/ 222 w 354"/>
                <a:gd name="T71" fmla="*/ 176 h 265"/>
                <a:gd name="T72" fmla="*/ 230 w 354"/>
                <a:gd name="T73" fmla="*/ 175 h 265"/>
                <a:gd name="T74" fmla="*/ 256 w 354"/>
                <a:gd name="T75" fmla="*/ 189 h 265"/>
                <a:gd name="T76" fmla="*/ 297 w 354"/>
                <a:gd name="T77" fmla="*/ 210 h 265"/>
                <a:gd name="T78" fmla="*/ 316 w 354"/>
                <a:gd name="T79" fmla="*/ 200 h 265"/>
                <a:gd name="T80" fmla="*/ 310 w 354"/>
                <a:gd name="T81" fmla="*/ 181 h 265"/>
                <a:gd name="T82" fmla="*/ 247 w 354"/>
                <a:gd name="T83" fmla="*/ 145 h 265"/>
                <a:gd name="T84" fmla="*/ 242 w 354"/>
                <a:gd name="T85" fmla="*/ 137 h 265"/>
                <a:gd name="T86" fmla="*/ 252 w 354"/>
                <a:gd name="T87" fmla="*/ 136 h 265"/>
                <a:gd name="T88" fmla="*/ 289 w 354"/>
                <a:gd name="T89" fmla="*/ 158 h 265"/>
                <a:gd name="T90" fmla="*/ 324 w 354"/>
                <a:gd name="T91" fmla="*/ 178 h 265"/>
                <a:gd name="T92" fmla="*/ 345 w 354"/>
                <a:gd name="T93" fmla="*/ 176 h 265"/>
                <a:gd name="T94" fmla="*/ 341 w 354"/>
                <a:gd name="T95" fmla="*/ 14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4" h="265">
                  <a:moveTo>
                    <a:pt x="341" y="147"/>
                  </a:moveTo>
                  <a:cubicBezTo>
                    <a:pt x="293" y="110"/>
                    <a:pt x="243" y="77"/>
                    <a:pt x="190" y="48"/>
                  </a:cubicBezTo>
                  <a:cubicBezTo>
                    <a:pt x="184" y="45"/>
                    <a:pt x="180" y="46"/>
                    <a:pt x="175" y="49"/>
                  </a:cubicBezTo>
                  <a:cubicBezTo>
                    <a:pt x="166" y="57"/>
                    <a:pt x="157" y="65"/>
                    <a:pt x="149" y="74"/>
                  </a:cubicBezTo>
                  <a:cubicBezTo>
                    <a:pt x="136" y="88"/>
                    <a:pt x="121" y="94"/>
                    <a:pt x="102" y="92"/>
                  </a:cubicBezTo>
                  <a:cubicBezTo>
                    <a:pt x="89" y="91"/>
                    <a:pt x="82" y="80"/>
                    <a:pt x="86" y="67"/>
                  </a:cubicBezTo>
                  <a:cubicBezTo>
                    <a:pt x="88" y="62"/>
                    <a:pt x="91" y="57"/>
                    <a:pt x="95" y="52"/>
                  </a:cubicBezTo>
                  <a:cubicBezTo>
                    <a:pt x="102" y="41"/>
                    <a:pt x="110" y="29"/>
                    <a:pt x="118" y="18"/>
                  </a:cubicBezTo>
                  <a:cubicBezTo>
                    <a:pt x="116" y="17"/>
                    <a:pt x="116" y="16"/>
                    <a:pt x="115" y="16"/>
                  </a:cubicBezTo>
                  <a:cubicBezTo>
                    <a:pt x="98" y="11"/>
                    <a:pt x="82" y="6"/>
                    <a:pt x="65" y="1"/>
                  </a:cubicBezTo>
                  <a:cubicBezTo>
                    <a:pt x="63" y="0"/>
                    <a:pt x="60" y="3"/>
                    <a:pt x="58" y="5"/>
                  </a:cubicBezTo>
                  <a:cubicBezTo>
                    <a:pt x="40" y="38"/>
                    <a:pt x="21" y="72"/>
                    <a:pt x="2" y="106"/>
                  </a:cubicBezTo>
                  <a:cubicBezTo>
                    <a:pt x="0" y="110"/>
                    <a:pt x="1" y="112"/>
                    <a:pt x="4" y="114"/>
                  </a:cubicBezTo>
                  <a:cubicBezTo>
                    <a:pt x="11" y="120"/>
                    <a:pt x="18" y="127"/>
                    <a:pt x="25" y="133"/>
                  </a:cubicBezTo>
                  <a:cubicBezTo>
                    <a:pt x="27" y="134"/>
                    <a:pt x="31" y="135"/>
                    <a:pt x="34" y="134"/>
                  </a:cubicBezTo>
                  <a:cubicBezTo>
                    <a:pt x="42" y="132"/>
                    <a:pt x="49" y="132"/>
                    <a:pt x="56" y="136"/>
                  </a:cubicBezTo>
                  <a:cubicBezTo>
                    <a:pt x="62" y="140"/>
                    <a:pt x="66" y="146"/>
                    <a:pt x="71" y="151"/>
                  </a:cubicBezTo>
                  <a:cubicBezTo>
                    <a:pt x="80" y="137"/>
                    <a:pt x="90" y="123"/>
                    <a:pt x="110" y="131"/>
                  </a:cubicBezTo>
                  <a:cubicBezTo>
                    <a:pt x="115" y="133"/>
                    <a:pt x="120" y="137"/>
                    <a:pt x="123" y="141"/>
                  </a:cubicBezTo>
                  <a:cubicBezTo>
                    <a:pt x="129" y="149"/>
                    <a:pt x="129" y="158"/>
                    <a:pt x="125" y="168"/>
                  </a:cubicBezTo>
                  <a:cubicBezTo>
                    <a:pt x="136" y="168"/>
                    <a:pt x="145" y="172"/>
                    <a:pt x="151" y="180"/>
                  </a:cubicBezTo>
                  <a:cubicBezTo>
                    <a:pt x="157" y="189"/>
                    <a:pt x="156" y="198"/>
                    <a:pt x="153" y="208"/>
                  </a:cubicBezTo>
                  <a:cubicBezTo>
                    <a:pt x="175" y="211"/>
                    <a:pt x="182" y="221"/>
                    <a:pt x="181" y="242"/>
                  </a:cubicBezTo>
                  <a:cubicBezTo>
                    <a:pt x="181" y="244"/>
                    <a:pt x="183" y="247"/>
                    <a:pt x="184" y="248"/>
                  </a:cubicBezTo>
                  <a:cubicBezTo>
                    <a:pt x="194" y="252"/>
                    <a:pt x="204" y="257"/>
                    <a:pt x="214" y="260"/>
                  </a:cubicBezTo>
                  <a:cubicBezTo>
                    <a:pt x="228" y="265"/>
                    <a:pt x="239" y="259"/>
                    <a:pt x="245" y="246"/>
                  </a:cubicBezTo>
                  <a:cubicBezTo>
                    <a:pt x="245" y="246"/>
                    <a:pt x="245" y="246"/>
                    <a:pt x="245" y="246"/>
                  </a:cubicBezTo>
                  <a:cubicBezTo>
                    <a:pt x="231" y="238"/>
                    <a:pt x="217" y="231"/>
                    <a:pt x="204" y="223"/>
                  </a:cubicBezTo>
                  <a:cubicBezTo>
                    <a:pt x="202" y="222"/>
                    <a:pt x="201" y="218"/>
                    <a:pt x="200" y="216"/>
                  </a:cubicBezTo>
                  <a:cubicBezTo>
                    <a:pt x="202" y="216"/>
                    <a:pt x="206" y="214"/>
                    <a:pt x="208" y="215"/>
                  </a:cubicBezTo>
                  <a:cubicBezTo>
                    <a:pt x="222" y="221"/>
                    <a:pt x="236" y="228"/>
                    <a:pt x="250" y="234"/>
                  </a:cubicBezTo>
                  <a:cubicBezTo>
                    <a:pt x="255" y="237"/>
                    <a:pt x="260" y="239"/>
                    <a:pt x="265" y="240"/>
                  </a:cubicBezTo>
                  <a:cubicBezTo>
                    <a:pt x="272" y="241"/>
                    <a:pt x="279" y="235"/>
                    <a:pt x="282" y="227"/>
                  </a:cubicBezTo>
                  <a:cubicBezTo>
                    <a:pt x="285" y="219"/>
                    <a:pt x="280" y="217"/>
                    <a:pt x="274" y="214"/>
                  </a:cubicBezTo>
                  <a:cubicBezTo>
                    <a:pt x="257" y="204"/>
                    <a:pt x="241" y="194"/>
                    <a:pt x="225" y="183"/>
                  </a:cubicBezTo>
                  <a:cubicBezTo>
                    <a:pt x="223" y="182"/>
                    <a:pt x="221" y="178"/>
                    <a:pt x="222" y="176"/>
                  </a:cubicBezTo>
                  <a:cubicBezTo>
                    <a:pt x="223" y="172"/>
                    <a:pt x="227" y="173"/>
                    <a:pt x="230" y="175"/>
                  </a:cubicBezTo>
                  <a:cubicBezTo>
                    <a:pt x="239" y="179"/>
                    <a:pt x="247" y="184"/>
                    <a:pt x="256" y="189"/>
                  </a:cubicBezTo>
                  <a:cubicBezTo>
                    <a:pt x="269" y="196"/>
                    <a:pt x="283" y="204"/>
                    <a:pt x="297" y="210"/>
                  </a:cubicBezTo>
                  <a:cubicBezTo>
                    <a:pt x="305" y="214"/>
                    <a:pt x="311" y="210"/>
                    <a:pt x="316" y="200"/>
                  </a:cubicBezTo>
                  <a:cubicBezTo>
                    <a:pt x="319" y="193"/>
                    <a:pt x="316" y="184"/>
                    <a:pt x="310" y="181"/>
                  </a:cubicBezTo>
                  <a:cubicBezTo>
                    <a:pt x="289" y="169"/>
                    <a:pt x="268" y="157"/>
                    <a:pt x="247" y="145"/>
                  </a:cubicBezTo>
                  <a:cubicBezTo>
                    <a:pt x="244" y="143"/>
                    <a:pt x="239" y="142"/>
                    <a:pt x="242" y="137"/>
                  </a:cubicBezTo>
                  <a:cubicBezTo>
                    <a:pt x="245" y="131"/>
                    <a:pt x="248" y="134"/>
                    <a:pt x="252" y="136"/>
                  </a:cubicBezTo>
                  <a:cubicBezTo>
                    <a:pt x="264" y="143"/>
                    <a:pt x="277" y="151"/>
                    <a:pt x="289" y="158"/>
                  </a:cubicBezTo>
                  <a:cubicBezTo>
                    <a:pt x="301" y="165"/>
                    <a:pt x="312" y="172"/>
                    <a:pt x="324" y="178"/>
                  </a:cubicBezTo>
                  <a:cubicBezTo>
                    <a:pt x="333" y="183"/>
                    <a:pt x="339" y="182"/>
                    <a:pt x="345" y="176"/>
                  </a:cubicBezTo>
                  <a:cubicBezTo>
                    <a:pt x="354" y="166"/>
                    <a:pt x="353" y="157"/>
                    <a:pt x="3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auto">
            <a:xfrm>
              <a:off x="6056313" y="5662613"/>
              <a:ext cx="449262" cy="230187"/>
            </a:xfrm>
            <a:custGeom>
              <a:avLst/>
              <a:gdLst>
                <a:gd name="T0" fmla="*/ 270 w 287"/>
                <a:gd name="T1" fmla="*/ 83 h 147"/>
                <a:gd name="T2" fmla="*/ 231 w 287"/>
                <a:gd name="T3" fmla="*/ 12 h 147"/>
                <a:gd name="T4" fmla="*/ 201 w 287"/>
                <a:gd name="T5" fmla="*/ 13 h 147"/>
                <a:gd name="T6" fmla="*/ 173 w 287"/>
                <a:gd name="T7" fmla="*/ 7 h 147"/>
                <a:gd name="T8" fmla="*/ 140 w 287"/>
                <a:gd name="T9" fmla="*/ 0 h 147"/>
                <a:gd name="T10" fmla="*/ 62 w 287"/>
                <a:gd name="T11" fmla="*/ 6 h 147"/>
                <a:gd name="T12" fmla="*/ 39 w 287"/>
                <a:gd name="T13" fmla="*/ 21 h 147"/>
                <a:gd name="T14" fmla="*/ 26 w 287"/>
                <a:gd name="T15" fmla="*/ 40 h 147"/>
                <a:gd name="T16" fmla="*/ 4 w 287"/>
                <a:gd name="T17" fmla="*/ 73 h 147"/>
                <a:gd name="T18" fmla="*/ 2 w 287"/>
                <a:gd name="T19" fmla="*/ 86 h 147"/>
                <a:gd name="T20" fmla="*/ 14 w 287"/>
                <a:gd name="T21" fmla="*/ 90 h 147"/>
                <a:gd name="T22" fmla="*/ 47 w 287"/>
                <a:gd name="T23" fmla="*/ 75 h 147"/>
                <a:gd name="T24" fmla="*/ 74 w 287"/>
                <a:gd name="T25" fmla="*/ 49 h 147"/>
                <a:gd name="T26" fmla="*/ 105 w 287"/>
                <a:gd name="T27" fmla="*/ 48 h 147"/>
                <a:gd name="T28" fmla="*/ 247 w 287"/>
                <a:gd name="T29" fmla="*/ 143 h 147"/>
                <a:gd name="T30" fmla="*/ 258 w 287"/>
                <a:gd name="T31" fmla="*/ 144 h 147"/>
                <a:gd name="T32" fmla="*/ 285 w 287"/>
                <a:gd name="T33" fmla="*/ 119 h 147"/>
                <a:gd name="T34" fmla="*/ 286 w 287"/>
                <a:gd name="T35" fmla="*/ 111 h 147"/>
                <a:gd name="T36" fmla="*/ 270 w 287"/>
                <a:gd name="T37" fmla="*/ 8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7" h="147">
                  <a:moveTo>
                    <a:pt x="270" y="83"/>
                  </a:moveTo>
                  <a:cubicBezTo>
                    <a:pt x="257" y="58"/>
                    <a:pt x="243" y="34"/>
                    <a:pt x="231" y="12"/>
                  </a:cubicBezTo>
                  <a:cubicBezTo>
                    <a:pt x="219" y="12"/>
                    <a:pt x="210" y="14"/>
                    <a:pt x="201" y="13"/>
                  </a:cubicBezTo>
                  <a:cubicBezTo>
                    <a:pt x="192" y="12"/>
                    <a:pt x="182" y="9"/>
                    <a:pt x="173" y="7"/>
                  </a:cubicBezTo>
                  <a:cubicBezTo>
                    <a:pt x="162" y="5"/>
                    <a:pt x="151" y="0"/>
                    <a:pt x="140" y="0"/>
                  </a:cubicBezTo>
                  <a:cubicBezTo>
                    <a:pt x="114" y="1"/>
                    <a:pt x="88" y="4"/>
                    <a:pt x="62" y="6"/>
                  </a:cubicBezTo>
                  <a:cubicBezTo>
                    <a:pt x="51" y="7"/>
                    <a:pt x="44" y="13"/>
                    <a:pt x="39" y="21"/>
                  </a:cubicBezTo>
                  <a:cubicBezTo>
                    <a:pt x="34" y="27"/>
                    <a:pt x="30" y="33"/>
                    <a:pt x="26" y="40"/>
                  </a:cubicBezTo>
                  <a:cubicBezTo>
                    <a:pt x="19" y="51"/>
                    <a:pt x="11" y="61"/>
                    <a:pt x="4" y="73"/>
                  </a:cubicBezTo>
                  <a:cubicBezTo>
                    <a:pt x="2" y="76"/>
                    <a:pt x="0" y="83"/>
                    <a:pt x="2" y="86"/>
                  </a:cubicBezTo>
                  <a:cubicBezTo>
                    <a:pt x="4" y="89"/>
                    <a:pt x="10" y="90"/>
                    <a:pt x="14" y="90"/>
                  </a:cubicBezTo>
                  <a:cubicBezTo>
                    <a:pt x="28" y="90"/>
                    <a:pt x="38" y="84"/>
                    <a:pt x="47" y="75"/>
                  </a:cubicBezTo>
                  <a:cubicBezTo>
                    <a:pt x="55" y="65"/>
                    <a:pt x="64" y="57"/>
                    <a:pt x="74" y="49"/>
                  </a:cubicBezTo>
                  <a:cubicBezTo>
                    <a:pt x="84" y="41"/>
                    <a:pt x="94" y="41"/>
                    <a:pt x="105" y="48"/>
                  </a:cubicBezTo>
                  <a:cubicBezTo>
                    <a:pt x="154" y="77"/>
                    <a:pt x="203" y="107"/>
                    <a:pt x="247" y="143"/>
                  </a:cubicBezTo>
                  <a:cubicBezTo>
                    <a:pt x="251" y="146"/>
                    <a:pt x="255" y="147"/>
                    <a:pt x="258" y="144"/>
                  </a:cubicBezTo>
                  <a:cubicBezTo>
                    <a:pt x="268" y="136"/>
                    <a:pt x="277" y="128"/>
                    <a:pt x="285" y="119"/>
                  </a:cubicBezTo>
                  <a:cubicBezTo>
                    <a:pt x="287" y="118"/>
                    <a:pt x="287" y="113"/>
                    <a:pt x="286" y="111"/>
                  </a:cubicBezTo>
                  <a:cubicBezTo>
                    <a:pt x="281" y="102"/>
                    <a:pt x="275" y="92"/>
                    <a:pt x="270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auto">
            <a:xfrm>
              <a:off x="5951538" y="5257801"/>
              <a:ext cx="511175" cy="395287"/>
            </a:xfrm>
            <a:custGeom>
              <a:avLst/>
              <a:gdLst>
                <a:gd name="T0" fmla="*/ 64 w 327"/>
                <a:gd name="T1" fmla="*/ 251 h 253"/>
                <a:gd name="T2" fmla="*/ 92 w 327"/>
                <a:gd name="T3" fmla="*/ 251 h 253"/>
                <a:gd name="T4" fmla="*/ 27 w 327"/>
                <a:gd name="T5" fmla="*/ 76 h 253"/>
                <a:gd name="T6" fmla="*/ 38 w 327"/>
                <a:gd name="T7" fmla="*/ 75 h 253"/>
                <a:gd name="T8" fmla="*/ 144 w 327"/>
                <a:gd name="T9" fmla="*/ 47 h 253"/>
                <a:gd name="T10" fmla="*/ 163 w 327"/>
                <a:gd name="T11" fmla="*/ 36 h 253"/>
                <a:gd name="T12" fmla="*/ 183 w 327"/>
                <a:gd name="T13" fmla="*/ 47 h 253"/>
                <a:gd name="T14" fmla="*/ 185 w 327"/>
                <a:gd name="T15" fmla="*/ 48 h 253"/>
                <a:gd name="T16" fmla="*/ 292 w 327"/>
                <a:gd name="T17" fmla="*/ 75 h 253"/>
                <a:gd name="T18" fmla="*/ 301 w 327"/>
                <a:gd name="T19" fmla="*/ 84 h 253"/>
                <a:gd name="T20" fmla="*/ 248 w 327"/>
                <a:gd name="T21" fmla="*/ 234 h 253"/>
                <a:gd name="T22" fmla="*/ 236 w 327"/>
                <a:gd name="T23" fmla="*/ 251 h 253"/>
                <a:gd name="T24" fmla="*/ 245 w 327"/>
                <a:gd name="T25" fmla="*/ 251 h 253"/>
                <a:gd name="T26" fmla="*/ 277 w 327"/>
                <a:gd name="T27" fmla="*/ 235 h 253"/>
                <a:gd name="T28" fmla="*/ 326 w 327"/>
                <a:gd name="T29" fmla="*/ 62 h 253"/>
                <a:gd name="T30" fmla="*/ 325 w 327"/>
                <a:gd name="T31" fmla="*/ 51 h 253"/>
                <a:gd name="T32" fmla="*/ 164 w 327"/>
                <a:gd name="T33" fmla="*/ 0 h 253"/>
                <a:gd name="T34" fmla="*/ 3 w 327"/>
                <a:gd name="T35" fmla="*/ 51 h 253"/>
                <a:gd name="T36" fmla="*/ 2 w 327"/>
                <a:gd name="T37" fmla="*/ 53 h 253"/>
                <a:gd name="T38" fmla="*/ 2 w 327"/>
                <a:gd name="T39" fmla="*/ 59 h 253"/>
                <a:gd name="T40" fmla="*/ 59 w 327"/>
                <a:gd name="T41" fmla="*/ 247 h 253"/>
                <a:gd name="T42" fmla="*/ 64 w 327"/>
                <a:gd name="T43" fmla="*/ 25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7" h="253">
                  <a:moveTo>
                    <a:pt x="64" y="251"/>
                  </a:moveTo>
                  <a:cubicBezTo>
                    <a:pt x="73" y="251"/>
                    <a:pt x="81" y="251"/>
                    <a:pt x="92" y="251"/>
                  </a:cubicBezTo>
                  <a:cubicBezTo>
                    <a:pt x="53" y="198"/>
                    <a:pt x="28" y="142"/>
                    <a:pt x="27" y="76"/>
                  </a:cubicBezTo>
                  <a:cubicBezTo>
                    <a:pt x="31" y="76"/>
                    <a:pt x="35" y="76"/>
                    <a:pt x="38" y="75"/>
                  </a:cubicBezTo>
                  <a:cubicBezTo>
                    <a:pt x="75" y="73"/>
                    <a:pt x="111" y="66"/>
                    <a:pt x="144" y="47"/>
                  </a:cubicBezTo>
                  <a:cubicBezTo>
                    <a:pt x="151" y="44"/>
                    <a:pt x="157" y="36"/>
                    <a:pt x="163" y="36"/>
                  </a:cubicBezTo>
                  <a:cubicBezTo>
                    <a:pt x="170" y="36"/>
                    <a:pt x="176" y="43"/>
                    <a:pt x="183" y="47"/>
                  </a:cubicBezTo>
                  <a:cubicBezTo>
                    <a:pt x="184" y="48"/>
                    <a:pt x="184" y="48"/>
                    <a:pt x="185" y="48"/>
                  </a:cubicBezTo>
                  <a:cubicBezTo>
                    <a:pt x="218" y="67"/>
                    <a:pt x="254" y="74"/>
                    <a:pt x="292" y="75"/>
                  </a:cubicBezTo>
                  <a:cubicBezTo>
                    <a:pt x="299" y="75"/>
                    <a:pt x="301" y="77"/>
                    <a:pt x="301" y="84"/>
                  </a:cubicBezTo>
                  <a:cubicBezTo>
                    <a:pt x="297" y="139"/>
                    <a:pt x="278" y="189"/>
                    <a:pt x="248" y="234"/>
                  </a:cubicBezTo>
                  <a:cubicBezTo>
                    <a:pt x="244" y="239"/>
                    <a:pt x="240" y="245"/>
                    <a:pt x="236" y="251"/>
                  </a:cubicBezTo>
                  <a:cubicBezTo>
                    <a:pt x="240" y="251"/>
                    <a:pt x="242" y="251"/>
                    <a:pt x="245" y="251"/>
                  </a:cubicBezTo>
                  <a:cubicBezTo>
                    <a:pt x="259" y="253"/>
                    <a:pt x="268" y="249"/>
                    <a:pt x="277" y="235"/>
                  </a:cubicBezTo>
                  <a:cubicBezTo>
                    <a:pt x="309" y="181"/>
                    <a:pt x="327" y="124"/>
                    <a:pt x="326" y="62"/>
                  </a:cubicBezTo>
                  <a:cubicBezTo>
                    <a:pt x="326" y="58"/>
                    <a:pt x="325" y="54"/>
                    <a:pt x="325" y="51"/>
                  </a:cubicBezTo>
                  <a:cubicBezTo>
                    <a:pt x="265" y="52"/>
                    <a:pt x="208" y="46"/>
                    <a:pt x="164" y="0"/>
                  </a:cubicBezTo>
                  <a:cubicBezTo>
                    <a:pt x="119" y="46"/>
                    <a:pt x="62" y="52"/>
                    <a:pt x="3" y="51"/>
                  </a:cubicBezTo>
                  <a:cubicBezTo>
                    <a:pt x="3" y="52"/>
                    <a:pt x="3" y="52"/>
                    <a:pt x="2" y="53"/>
                  </a:cubicBezTo>
                  <a:cubicBezTo>
                    <a:pt x="2" y="55"/>
                    <a:pt x="2" y="57"/>
                    <a:pt x="2" y="59"/>
                  </a:cubicBezTo>
                  <a:cubicBezTo>
                    <a:pt x="0" y="128"/>
                    <a:pt x="21" y="190"/>
                    <a:pt x="59" y="247"/>
                  </a:cubicBezTo>
                  <a:cubicBezTo>
                    <a:pt x="60" y="249"/>
                    <a:pt x="62" y="251"/>
                    <a:pt x="6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4"/>
            <p:cNvSpPr>
              <a:spLocks noEditPoints="1"/>
            </p:cNvSpPr>
            <p:nvPr/>
          </p:nvSpPr>
          <p:spPr bwMode="auto">
            <a:xfrm>
              <a:off x="5775326" y="5594350"/>
              <a:ext cx="215900" cy="257175"/>
            </a:xfrm>
            <a:custGeom>
              <a:avLst/>
              <a:gdLst>
                <a:gd name="T0" fmla="*/ 138 w 138"/>
                <a:gd name="T1" fmla="*/ 46 h 165"/>
                <a:gd name="T2" fmla="*/ 129 w 138"/>
                <a:gd name="T3" fmla="*/ 29 h 165"/>
                <a:gd name="T4" fmla="*/ 86 w 138"/>
                <a:gd name="T5" fmla="*/ 6 h 165"/>
                <a:gd name="T6" fmla="*/ 62 w 138"/>
                <a:gd name="T7" fmla="*/ 13 h 165"/>
                <a:gd name="T8" fmla="*/ 7 w 138"/>
                <a:gd name="T9" fmla="*/ 110 h 165"/>
                <a:gd name="T10" fmla="*/ 14 w 138"/>
                <a:gd name="T11" fmla="*/ 135 h 165"/>
                <a:gd name="T12" fmla="*/ 55 w 138"/>
                <a:gd name="T13" fmla="*/ 159 h 165"/>
                <a:gd name="T14" fmla="*/ 81 w 138"/>
                <a:gd name="T15" fmla="*/ 151 h 165"/>
                <a:gd name="T16" fmla="*/ 136 w 138"/>
                <a:gd name="T17" fmla="*/ 54 h 165"/>
                <a:gd name="T18" fmla="*/ 138 w 138"/>
                <a:gd name="T19" fmla="*/ 46 h 165"/>
                <a:gd name="T20" fmla="*/ 63 w 138"/>
                <a:gd name="T21" fmla="*/ 148 h 165"/>
                <a:gd name="T22" fmla="*/ 54 w 138"/>
                <a:gd name="T23" fmla="*/ 139 h 165"/>
                <a:gd name="T24" fmla="*/ 63 w 138"/>
                <a:gd name="T25" fmla="*/ 130 h 165"/>
                <a:gd name="T26" fmla="*/ 73 w 138"/>
                <a:gd name="T27" fmla="*/ 142 h 165"/>
                <a:gd name="T28" fmla="*/ 63 w 138"/>
                <a:gd name="T29" fmla="*/ 14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65">
                  <a:moveTo>
                    <a:pt x="138" y="46"/>
                  </a:moveTo>
                  <a:cubicBezTo>
                    <a:pt x="138" y="38"/>
                    <a:pt x="135" y="33"/>
                    <a:pt x="129" y="29"/>
                  </a:cubicBezTo>
                  <a:cubicBezTo>
                    <a:pt x="114" y="22"/>
                    <a:pt x="100" y="13"/>
                    <a:pt x="86" y="6"/>
                  </a:cubicBezTo>
                  <a:cubicBezTo>
                    <a:pt x="76" y="0"/>
                    <a:pt x="68" y="2"/>
                    <a:pt x="62" y="13"/>
                  </a:cubicBezTo>
                  <a:cubicBezTo>
                    <a:pt x="43" y="45"/>
                    <a:pt x="25" y="78"/>
                    <a:pt x="7" y="110"/>
                  </a:cubicBezTo>
                  <a:cubicBezTo>
                    <a:pt x="0" y="121"/>
                    <a:pt x="3" y="129"/>
                    <a:pt x="14" y="135"/>
                  </a:cubicBezTo>
                  <a:cubicBezTo>
                    <a:pt x="27" y="143"/>
                    <a:pt x="41" y="151"/>
                    <a:pt x="55" y="159"/>
                  </a:cubicBezTo>
                  <a:cubicBezTo>
                    <a:pt x="66" y="165"/>
                    <a:pt x="74" y="162"/>
                    <a:pt x="81" y="151"/>
                  </a:cubicBezTo>
                  <a:cubicBezTo>
                    <a:pt x="99" y="119"/>
                    <a:pt x="117" y="86"/>
                    <a:pt x="136" y="54"/>
                  </a:cubicBezTo>
                  <a:cubicBezTo>
                    <a:pt x="137" y="51"/>
                    <a:pt x="138" y="48"/>
                    <a:pt x="138" y="46"/>
                  </a:cubicBezTo>
                  <a:close/>
                  <a:moveTo>
                    <a:pt x="63" y="148"/>
                  </a:moveTo>
                  <a:cubicBezTo>
                    <a:pt x="58" y="149"/>
                    <a:pt x="54" y="145"/>
                    <a:pt x="54" y="139"/>
                  </a:cubicBezTo>
                  <a:cubicBezTo>
                    <a:pt x="54" y="133"/>
                    <a:pt x="57" y="130"/>
                    <a:pt x="63" y="130"/>
                  </a:cubicBezTo>
                  <a:cubicBezTo>
                    <a:pt x="69" y="130"/>
                    <a:pt x="72" y="133"/>
                    <a:pt x="73" y="142"/>
                  </a:cubicBezTo>
                  <a:cubicBezTo>
                    <a:pt x="70" y="143"/>
                    <a:pt x="67" y="147"/>
                    <a:pt x="63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5"/>
            <p:cNvSpPr>
              <a:spLocks noEditPoints="1"/>
            </p:cNvSpPr>
            <p:nvPr/>
          </p:nvSpPr>
          <p:spPr bwMode="auto">
            <a:xfrm>
              <a:off x="6419850" y="5592763"/>
              <a:ext cx="219075" cy="254000"/>
            </a:xfrm>
            <a:custGeom>
              <a:avLst/>
              <a:gdLst>
                <a:gd name="T0" fmla="*/ 135 w 140"/>
                <a:gd name="T1" fmla="*/ 112 h 163"/>
                <a:gd name="T2" fmla="*/ 78 w 140"/>
                <a:gd name="T3" fmla="*/ 11 h 163"/>
                <a:gd name="T4" fmla="*/ 56 w 140"/>
                <a:gd name="T5" fmla="*/ 4 h 163"/>
                <a:gd name="T6" fmla="*/ 10 w 140"/>
                <a:gd name="T7" fmla="*/ 30 h 163"/>
                <a:gd name="T8" fmla="*/ 4 w 140"/>
                <a:gd name="T9" fmla="*/ 52 h 163"/>
                <a:gd name="T10" fmla="*/ 61 w 140"/>
                <a:gd name="T11" fmla="*/ 153 h 163"/>
                <a:gd name="T12" fmla="*/ 73 w 140"/>
                <a:gd name="T13" fmla="*/ 163 h 163"/>
                <a:gd name="T14" fmla="*/ 84 w 140"/>
                <a:gd name="T15" fmla="*/ 159 h 163"/>
                <a:gd name="T16" fmla="*/ 129 w 140"/>
                <a:gd name="T17" fmla="*/ 134 h 163"/>
                <a:gd name="T18" fmla="*/ 135 w 140"/>
                <a:gd name="T19" fmla="*/ 112 h 163"/>
                <a:gd name="T20" fmla="*/ 88 w 140"/>
                <a:gd name="T21" fmla="*/ 140 h 163"/>
                <a:gd name="T22" fmla="*/ 78 w 140"/>
                <a:gd name="T23" fmla="*/ 148 h 163"/>
                <a:gd name="T24" fmla="*/ 68 w 140"/>
                <a:gd name="T25" fmla="*/ 139 h 163"/>
                <a:gd name="T26" fmla="*/ 78 w 140"/>
                <a:gd name="T27" fmla="*/ 130 h 163"/>
                <a:gd name="T28" fmla="*/ 88 w 140"/>
                <a:gd name="T29" fmla="*/ 137 h 163"/>
                <a:gd name="T30" fmla="*/ 88 w 140"/>
                <a:gd name="T31" fmla="*/ 14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63">
                  <a:moveTo>
                    <a:pt x="135" y="112"/>
                  </a:moveTo>
                  <a:cubicBezTo>
                    <a:pt x="116" y="78"/>
                    <a:pt x="97" y="44"/>
                    <a:pt x="78" y="11"/>
                  </a:cubicBezTo>
                  <a:cubicBezTo>
                    <a:pt x="73" y="2"/>
                    <a:pt x="65" y="0"/>
                    <a:pt x="56" y="4"/>
                  </a:cubicBezTo>
                  <a:cubicBezTo>
                    <a:pt x="41" y="12"/>
                    <a:pt x="25" y="21"/>
                    <a:pt x="10" y="30"/>
                  </a:cubicBezTo>
                  <a:cubicBezTo>
                    <a:pt x="2" y="35"/>
                    <a:pt x="0" y="44"/>
                    <a:pt x="4" y="52"/>
                  </a:cubicBezTo>
                  <a:cubicBezTo>
                    <a:pt x="23" y="86"/>
                    <a:pt x="42" y="119"/>
                    <a:pt x="61" y="153"/>
                  </a:cubicBezTo>
                  <a:cubicBezTo>
                    <a:pt x="64" y="157"/>
                    <a:pt x="70" y="160"/>
                    <a:pt x="73" y="163"/>
                  </a:cubicBezTo>
                  <a:cubicBezTo>
                    <a:pt x="78" y="161"/>
                    <a:pt x="81" y="161"/>
                    <a:pt x="84" y="159"/>
                  </a:cubicBezTo>
                  <a:cubicBezTo>
                    <a:pt x="99" y="151"/>
                    <a:pt x="114" y="143"/>
                    <a:pt x="129" y="134"/>
                  </a:cubicBezTo>
                  <a:cubicBezTo>
                    <a:pt x="137" y="129"/>
                    <a:pt x="140" y="120"/>
                    <a:pt x="135" y="112"/>
                  </a:cubicBezTo>
                  <a:close/>
                  <a:moveTo>
                    <a:pt x="88" y="140"/>
                  </a:moveTo>
                  <a:cubicBezTo>
                    <a:pt x="85" y="143"/>
                    <a:pt x="82" y="147"/>
                    <a:pt x="78" y="148"/>
                  </a:cubicBezTo>
                  <a:cubicBezTo>
                    <a:pt x="72" y="149"/>
                    <a:pt x="68" y="145"/>
                    <a:pt x="68" y="139"/>
                  </a:cubicBezTo>
                  <a:cubicBezTo>
                    <a:pt x="68" y="133"/>
                    <a:pt x="72" y="129"/>
                    <a:pt x="78" y="130"/>
                  </a:cubicBezTo>
                  <a:cubicBezTo>
                    <a:pt x="82" y="130"/>
                    <a:pt x="85" y="134"/>
                    <a:pt x="88" y="137"/>
                  </a:cubicBezTo>
                  <a:cubicBezTo>
                    <a:pt x="88" y="138"/>
                    <a:pt x="88" y="139"/>
                    <a:pt x="8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auto">
            <a:xfrm>
              <a:off x="6097588" y="5397500"/>
              <a:ext cx="260350" cy="230187"/>
            </a:xfrm>
            <a:custGeom>
              <a:avLst/>
              <a:gdLst>
                <a:gd name="T0" fmla="*/ 166 w 166"/>
                <a:gd name="T1" fmla="*/ 2 h 147"/>
                <a:gd name="T2" fmla="*/ 164 w 166"/>
                <a:gd name="T3" fmla="*/ 0 h 147"/>
                <a:gd name="T4" fmla="*/ 152 w 166"/>
                <a:gd name="T5" fmla="*/ 7 h 147"/>
                <a:gd name="T6" fmla="*/ 129 w 166"/>
                <a:gd name="T7" fmla="*/ 30 h 147"/>
                <a:gd name="T8" fmla="*/ 69 w 166"/>
                <a:gd name="T9" fmla="*/ 90 h 147"/>
                <a:gd name="T10" fmla="*/ 56 w 166"/>
                <a:gd name="T11" fmla="*/ 91 h 147"/>
                <a:gd name="T12" fmla="*/ 30 w 166"/>
                <a:gd name="T13" fmla="*/ 68 h 147"/>
                <a:gd name="T14" fmla="*/ 14 w 166"/>
                <a:gd name="T15" fmla="*/ 67 h 147"/>
                <a:gd name="T16" fmla="*/ 6 w 166"/>
                <a:gd name="T17" fmla="*/ 72 h 147"/>
                <a:gd name="T18" fmla="*/ 5 w 166"/>
                <a:gd name="T19" fmla="*/ 84 h 147"/>
                <a:gd name="T20" fmla="*/ 47 w 166"/>
                <a:gd name="T21" fmla="*/ 127 h 147"/>
                <a:gd name="T22" fmla="*/ 79 w 166"/>
                <a:gd name="T23" fmla="*/ 124 h 147"/>
                <a:gd name="T24" fmla="*/ 160 w 166"/>
                <a:gd name="T25" fmla="*/ 12 h 147"/>
                <a:gd name="T26" fmla="*/ 166 w 166"/>
                <a:gd name="T2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47">
                  <a:moveTo>
                    <a:pt x="166" y="2"/>
                  </a:moveTo>
                  <a:cubicBezTo>
                    <a:pt x="165" y="1"/>
                    <a:pt x="165" y="1"/>
                    <a:pt x="164" y="0"/>
                  </a:cubicBezTo>
                  <a:cubicBezTo>
                    <a:pt x="160" y="2"/>
                    <a:pt x="156" y="4"/>
                    <a:pt x="152" y="7"/>
                  </a:cubicBezTo>
                  <a:cubicBezTo>
                    <a:pt x="144" y="14"/>
                    <a:pt x="137" y="22"/>
                    <a:pt x="129" y="30"/>
                  </a:cubicBezTo>
                  <a:cubicBezTo>
                    <a:pt x="109" y="50"/>
                    <a:pt x="89" y="69"/>
                    <a:pt x="69" y="90"/>
                  </a:cubicBezTo>
                  <a:cubicBezTo>
                    <a:pt x="65" y="94"/>
                    <a:pt x="61" y="96"/>
                    <a:pt x="56" y="91"/>
                  </a:cubicBezTo>
                  <a:cubicBezTo>
                    <a:pt x="48" y="83"/>
                    <a:pt x="38" y="76"/>
                    <a:pt x="30" y="68"/>
                  </a:cubicBezTo>
                  <a:cubicBezTo>
                    <a:pt x="25" y="64"/>
                    <a:pt x="20" y="63"/>
                    <a:pt x="14" y="67"/>
                  </a:cubicBezTo>
                  <a:cubicBezTo>
                    <a:pt x="12" y="69"/>
                    <a:pt x="9" y="70"/>
                    <a:pt x="6" y="72"/>
                  </a:cubicBezTo>
                  <a:cubicBezTo>
                    <a:pt x="0" y="76"/>
                    <a:pt x="0" y="80"/>
                    <a:pt x="5" y="84"/>
                  </a:cubicBezTo>
                  <a:cubicBezTo>
                    <a:pt x="19" y="98"/>
                    <a:pt x="33" y="113"/>
                    <a:pt x="47" y="127"/>
                  </a:cubicBezTo>
                  <a:cubicBezTo>
                    <a:pt x="61" y="141"/>
                    <a:pt x="62" y="147"/>
                    <a:pt x="79" y="124"/>
                  </a:cubicBezTo>
                  <a:cubicBezTo>
                    <a:pt x="107" y="87"/>
                    <a:pt x="133" y="49"/>
                    <a:pt x="160" y="12"/>
                  </a:cubicBezTo>
                  <a:cubicBezTo>
                    <a:pt x="162" y="9"/>
                    <a:pt x="164" y="5"/>
                    <a:pt x="16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auto">
            <a:xfrm>
              <a:off x="5994400" y="5888038"/>
              <a:ext cx="98425" cy="123825"/>
            </a:xfrm>
            <a:custGeom>
              <a:avLst/>
              <a:gdLst>
                <a:gd name="T0" fmla="*/ 54 w 63"/>
                <a:gd name="T1" fmla="*/ 6 h 79"/>
                <a:gd name="T2" fmla="*/ 30 w 63"/>
                <a:gd name="T3" fmla="*/ 12 h 79"/>
                <a:gd name="T4" fmla="*/ 4 w 63"/>
                <a:gd name="T5" fmla="*/ 50 h 79"/>
                <a:gd name="T6" fmla="*/ 0 w 63"/>
                <a:gd name="T7" fmla="*/ 59 h 79"/>
                <a:gd name="T8" fmla="*/ 11 w 63"/>
                <a:gd name="T9" fmla="*/ 77 h 79"/>
                <a:gd name="T10" fmla="*/ 30 w 63"/>
                <a:gd name="T11" fmla="*/ 71 h 79"/>
                <a:gd name="T12" fmla="*/ 57 w 63"/>
                <a:gd name="T13" fmla="*/ 31 h 79"/>
                <a:gd name="T14" fmla="*/ 54 w 63"/>
                <a:gd name="T1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9">
                  <a:moveTo>
                    <a:pt x="54" y="6"/>
                  </a:moveTo>
                  <a:cubicBezTo>
                    <a:pt x="46" y="0"/>
                    <a:pt x="36" y="2"/>
                    <a:pt x="30" y="12"/>
                  </a:cubicBezTo>
                  <a:cubicBezTo>
                    <a:pt x="21" y="24"/>
                    <a:pt x="12" y="37"/>
                    <a:pt x="4" y="50"/>
                  </a:cubicBezTo>
                  <a:cubicBezTo>
                    <a:pt x="2" y="54"/>
                    <a:pt x="1" y="58"/>
                    <a:pt x="0" y="59"/>
                  </a:cubicBezTo>
                  <a:cubicBezTo>
                    <a:pt x="0" y="69"/>
                    <a:pt x="4" y="74"/>
                    <a:pt x="11" y="77"/>
                  </a:cubicBezTo>
                  <a:cubicBezTo>
                    <a:pt x="18" y="79"/>
                    <a:pt x="25" y="77"/>
                    <a:pt x="30" y="71"/>
                  </a:cubicBezTo>
                  <a:cubicBezTo>
                    <a:pt x="39" y="57"/>
                    <a:pt x="48" y="44"/>
                    <a:pt x="57" y="31"/>
                  </a:cubicBezTo>
                  <a:cubicBezTo>
                    <a:pt x="63" y="21"/>
                    <a:pt x="62" y="12"/>
                    <a:pt x="5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auto">
            <a:xfrm>
              <a:off x="6048375" y="5953125"/>
              <a:ext cx="92075" cy="98425"/>
            </a:xfrm>
            <a:custGeom>
              <a:avLst/>
              <a:gdLst>
                <a:gd name="T0" fmla="*/ 36 w 59"/>
                <a:gd name="T1" fmla="*/ 0 h 63"/>
                <a:gd name="T2" fmla="*/ 26 w 59"/>
                <a:gd name="T3" fmla="*/ 6 h 63"/>
                <a:gd name="T4" fmla="*/ 5 w 59"/>
                <a:gd name="T5" fmla="*/ 37 h 63"/>
                <a:gd name="T6" fmla="*/ 11 w 59"/>
                <a:gd name="T7" fmla="*/ 58 h 63"/>
                <a:gd name="T8" fmla="*/ 32 w 59"/>
                <a:gd name="T9" fmla="*/ 55 h 63"/>
                <a:gd name="T10" fmla="*/ 53 w 59"/>
                <a:gd name="T11" fmla="*/ 25 h 63"/>
                <a:gd name="T12" fmla="*/ 36 w 59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3">
                  <a:moveTo>
                    <a:pt x="36" y="0"/>
                  </a:moveTo>
                  <a:cubicBezTo>
                    <a:pt x="34" y="2"/>
                    <a:pt x="29" y="3"/>
                    <a:pt x="26" y="6"/>
                  </a:cubicBezTo>
                  <a:cubicBezTo>
                    <a:pt x="18" y="16"/>
                    <a:pt x="11" y="27"/>
                    <a:pt x="5" y="37"/>
                  </a:cubicBezTo>
                  <a:cubicBezTo>
                    <a:pt x="0" y="45"/>
                    <a:pt x="3" y="53"/>
                    <a:pt x="11" y="58"/>
                  </a:cubicBezTo>
                  <a:cubicBezTo>
                    <a:pt x="18" y="63"/>
                    <a:pt x="27" y="62"/>
                    <a:pt x="32" y="55"/>
                  </a:cubicBezTo>
                  <a:cubicBezTo>
                    <a:pt x="39" y="45"/>
                    <a:pt x="46" y="35"/>
                    <a:pt x="53" y="25"/>
                  </a:cubicBezTo>
                  <a:cubicBezTo>
                    <a:pt x="59" y="14"/>
                    <a:pt x="51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auto">
            <a:xfrm>
              <a:off x="5934075" y="5897563"/>
              <a:ext cx="66675" cy="74612"/>
            </a:xfrm>
            <a:custGeom>
              <a:avLst/>
              <a:gdLst>
                <a:gd name="T0" fmla="*/ 32 w 43"/>
                <a:gd name="T1" fmla="*/ 2 h 48"/>
                <a:gd name="T2" fmla="*/ 14 w 43"/>
                <a:gd name="T3" fmla="*/ 7 h 48"/>
                <a:gd name="T4" fmla="*/ 3 w 43"/>
                <a:gd name="T5" fmla="*/ 23 h 48"/>
                <a:gd name="T6" fmla="*/ 6 w 43"/>
                <a:gd name="T7" fmla="*/ 41 h 48"/>
                <a:gd name="T8" fmla="*/ 24 w 43"/>
                <a:gd name="T9" fmla="*/ 45 h 48"/>
                <a:gd name="T10" fmla="*/ 43 w 43"/>
                <a:gd name="T11" fmla="*/ 18 h 48"/>
                <a:gd name="T12" fmla="*/ 32 w 43"/>
                <a:gd name="T1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8">
                  <a:moveTo>
                    <a:pt x="32" y="2"/>
                  </a:moveTo>
                  <a:cubicBezTo>
                    <a:pt x="25" y="0"/>
                    <a:pt x="19" y="1"/>
                    <a:pt x="14" y="7"/>
                  </a:cubicBezTo>
                  <a:cubicBezTo>
                    <a:pt x="10" y="12"/>
                    <a:pt x="6" y="17"/>
                    <a:pt x="3" y="23"/>
                  </a:cubicBezTo>
                  <a:cubicBezTo>
                    <a:pt x="0" y="29"/>
                    <a:pt x="1" y="35"/>
                    <a:pt x="6" y="41"/>
                  </a:cubicBezTo>
                  <a:cubicBezTo>
                    <a:pt x="11" y="46"/>
                    <a:pt x="17" y="48"/>
                    <a:pt x="24" y="45"/>
                  </a:cubicBezTo>
                  <a:cubicBezTo>
                    <a:pt x="31" y="42"/>
                    <a:pt x="43" y="25"/>
                    <a:pt x="43" y="18"/>
                  </a:cubicBezTo>
                  <a:cubicBezTo>
                    <a:pt x="43" y="10"/>
                    <a:pt x="39" y="5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auto">
            <a:xfrm>
              <a:off x="6107113" y="6018213"/>
              <a:ext cx="74612" cy="73025"/>
            </a:xfrm>
            <a:custGeom>
              <a:avLst/>
              <a:gdLst>
                <a:gd name="T0" fmla="*/ 25 w 47"/>
                <a:gd name="T1" fmla="*/ 0 h 47"/>
                <a:gd name="T2" fmla="*/ 16 w 47"/>
                <a:gd name="T3" fmla="*/ 4 h 47"/>
                <a:gd name="T4" fmla="*/ 4 w 47"/>
                <a:gd name="T5" fmla="*/ 23 h 47"/>
                <a:gd name="T6" fmla="*/ 10 w 47"/>
                <a:gd name="T7" fmla="*/ 42 h 47"/>
                <a:gd name="T8" fmla="*/ 30 w 47"/>
                <a:gd name="T9" fmla="*/ 41 h 47"/>
                <a:gd name="T10" fmla="*/ 42 w 47"/>
                <a:gd name="T11" fmla="*/ 23 h 47"/>
                <a:gd name="T12" fmla="*/ 25 w 4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7">
                  <a:moveTo>
                    <a:pt x="25" y="0"/>
                  </a:moveTo>
                  <a:cubicBezTo>
                    <a:pt x="23" y="1"/>
                    <a:pt x="19" y="2"/>
                    <a:pt x="16" y="4"/>
                  </a:cubicBezTo>
                  <a:cubicBezTo>
                    <a:pt x="11" y="10"/>
                    <a:pt x="7" y="16"/>
                    <a:pt x="4" y="23"/>
                  </a:cubicBezTo>
                  <a:cubicBezTo>
                    <a:pt x="0" y="30"/>
                    <a:pt x="3" y="38"/>
                    <a:pt x="10" y="42"/>
                  </a:cubicBezTo>
                  <a:cubicBezTo>
                    <a:pt x="16" y="47"/>
                    <a:pt x="25" y="47"/>
                    <a:pt x="30" y="41"/>
                  </a:cubicBezTo>
                  <a:cubicBezTo>
                    <a:pt x="35" y="35"/>
                    <a:pt x="39" y="29"/>
                    <a:pt x="42" y="23"/>
                  </a:cubicBezTo>
                  <a:cubicBezTo>
                    <a:pt x="47" y="12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3" name="Freeform 34"/>
          <p:cNvSpPr>
            <a:spLocks noEditPoints="1"/>
          </p:cNvSpPr>
          <p:nvPr/>
        </p:nvSpPr>
        <p:spPr bwMode="auto">
          <a:xfrm>
            <a:off x="6345156" y="4766500"/>
            <a:ext cx="446157" cy="342441"/>
          </a:xfrm>
          <a:custGeom>
            <a:avLst/>
            <a:gdLst>
              <a:gd name="T0" fmla="*/ 539 w 580"/>
              <a:gd name="T1" fmla="*/ 356 h 446"/>
              <a:gd name="T2" fmla="*/ 539 w 580"/>
              <a:gd name="T3" fmla="*/ 319 h 446"/>
              <a:gd name="T4" fmla="*/ 544 w 580"/>
              <a:gd name="T5" fmla="*/ 307 h 446"/>
              <a:gd name="T6" fmla="*/ 575 w 580"/>
              <a:gd name="T7" fmla="*/ 274 h 446"/>
              <a:gd name="T8" fmla="*/ 579 w 580"/>
              <a:gd name="T9" fmla="*/ 273 h 446"/>
              <a:gd name="T10" fmla="*/ 580 w 580"/>
              <a:gd name="T11" fmla="*/ 276 h 446"/>
              <a:gd name="T12" fmla="*/ 580 w 580"/>
              <a:gd name="T13" fmla="*/ 440 h 446"/>
              <a:gd name="T14" fmla="*/ 578 w 580"/>
              <a:gd name="T15" fmla="*/ 445 h 446"/>
              <a:gd name="T16" fmla="*/ 574 w 580"/>
              <a:gd name="T17" fmla="*/ 446 h 446"/>
              <a:gd name="T18" fmla="*/ 6 w 580"/>
              <a:gd name="T19" fmla="*/ 446 h 446"/>
              <a:gd name="T20" fmla="*/ 2 w 580"/>
              <a:gd name="T21" fmla="*/ 445 h 446"/>
              <a:gd name="T22" fmla="*/ 0 w 580"/>
              <a:gd name="T23" fmla="*/ 440 h 446"/>
              <a:gd name="T24" fmla="*/ 0 w 580"/>
              <a:gd name="T25" fmla="*/ 40 h 446"/>
              <a:gd name="T26" fmla="*/ 2 w 580"/>
              <a:gd name="T27" fmla="*/ 37 h 446"/>
              <a:gd name="T28" fmla="*/ 6 w 580"/>
              <a:gd name="T29" fmla="*/ 35 h 446"/>
              <a:gd name="T30" fmla="*/ 267 w 580"/>
              <a:gd name="T31" fmla="*/ 35 h 446"/>
              <a:gd name="T32" fmla="*/ 268 w 580"/>
              <a:gd name="T33" fmla="*/ 38 h 446"/>
              <a:gd name="T34" fmla="*/ 214 w 580"/>
              <a:gd name="T35" fmla="*/ 74 h 446"/>
              <a:gd name="T36" fmla="*/ 202 w 580"/>
              <a:gd name="T37" fmla="*/ 76 h 446"/>
              <a:gd name="T38" fmla="*/ 48 w 580"/>
              <a:gd name="T39" fmla="*/ 76 h 446"/>
              <a:gd name="T40" fmla="*/ 44 w 580"/>
              <a:gd name="T41" fmla="*/ 78 h 446"/>
              <a:gd name="T42" fmla="*/ 42 w 580"/>
              <a:gd name="T43" fmla="*/ 82 h 446"/>
              <a:gd name="T44" fmla="*/ 42 w 580"/>
              <a:gd name="T45" fmla="*/ 398 h 446"/>
              <a:gd name="T46" fmla="*/ 44 w 580"/>
              <a:gd name="T47" fmla="*/ 402 h 446"/>
              <a:gd name="T48" fmla="*/ 48 w 580"/>
              <a:gd name="T49" fmla="*/ 404 h 446"/>
              <a:gd name="T50" fmla="*/ 533 w 580"/>
              <a:gd name="T51" fmla="*/ 404 h 446"/>
              <a:gd name="T52" fmla="*/ 537 w 580"/>
              <a:gd name="T53" fmla="*/ 402 h 446"/>
              <a:gd name="T54" fmla="*/ 539 w 580"/>
              <a:gd name="T55" fmla="*/ 398 h 446"/>
              <a:gd name="T56" fmla="*/ 539 w 580"/>
              <a:gd name="T57" fmla="*/ 373 h 446"/>
              <a:gd name="T58" fmla="*/ 539 w 580"/>
              <a:gd name="T59" fmla="*/ 356 h 446"/>
              <a:gd name="T60" fmla="*/ 175 w 580"/>
              <a:gd name="T61" fmla="*/ 198 h 446"/>
              <a:gd name="T62" fmla="*/ 312 w 580"/>
              <a:gd name="T63" fmla="*/ 107 h 446"/>
              <a:gd name="T64" fmla="*/ 400 w 580"/>
              <a:gd name="T65" fmla="*/ 95 h 446"/>
              <a:gd name="T66" fmla="*/ 404 w 580"/>
              <a:gd name="T67" fmla="*/ 93 h 446"/>
              <a:gd name="T68" fmla="*/ 406 w 580"/>
              <a:gd name="T69" fmla="*/ 89 h 446"/>
              <a:gd name="T70" fmla="*/ 406 w 580"/>
              <a:gd name="T71" fmla="*/ 5 h 446"/>
              <a:gd name="T72" fmla="*/ 410 w 580"/>
              <a:gd name="T73" fmla="*/ 3 h 446"/>
              <a:gd name="T74" fmla="*/ 575 w 580"/>
              <a:gd name="T75" fmla="*/ 169 h 446"/>
              <a:gd name="T76" fmla="*/ 577 w 580"/>
              <a:gd name="T77" fmla="*/ 173 h 446"/>
              <a:gd name="T78" fmla="*/ 575 w 580"/>
              <a:gd name="T79" fmla="*/ 177 h 446"/>
              <a:gd name="T80" fmla="*/ 410 w 580"/>
              <a:gd name="T81" fmla="*/ 340 h 446"/>
              <a:gd name="T82" fmla="*/ 408 w 580"/>
              <a:gd name="T83" fmla="*/ 341 h 446"/>
              <a:gd name="T84" fmla="*/ 406 w 580"/>
              <a:gd name="T85" fmla="*/ 338 h 446"/>
              <a:gd name="T86" fmla="*/ 406 w 580"/>
              <a:gd name="T87" fmla="*/ 252 h 446"/>
              <a:gd name="T88" fmla="*/ 405 w 580"/>
              <a:gd name="T89" fmla="*/ 249 h 446"/>
              <a:gd name="T90" fmla="*/ 400 w 580"/>
              <a:gd name="T91" fmla="*/ 247 h 446"/>
              <a:gd name="T92" fmla="*/ 353 w 580"/>
              <a:gd name="T93" fmla="*/ 247 h 446"/>
              <a:gd name="T94" fmla="*/ 232 w 580"/>
              <a:gd name="T95" fmla="*/ 269 h 446"/>
              <a:gd name="T96" fmla="*/ 142 w 580"/>
              <a:gd name="T97" fmla="*/ 333 h 446"/>
              <a:gd name="T98" fmla="*/ 132 w 580"/>
              <a:gd name="T99" fmla="*/ 351 h 446"/>
              <a:gd name="T100" fmla="*/ 127 w 580"/>
              <a:gd name="T101" fmla="*/ 360 h 446"/>
              <a:gd name="T102" fmla="*/ 125 w 580"/>
              <a:gd name="T103" fmla="*/ 361 h 446"/>
              <a:gd name="T104" fmla="*/ 125 w 580"/>
              <a:gd name="T105" fmla="*/ 358 h 446"/>
              <a:gd name="T106" fmla="*/ 128 w 580"/>
              <a:gd name="T107" fmla="*/ 318 h 446"/>
              <a:gd name="T108" fmla="*/ 175 w 580"/>
              <a:gd name="T109" fmla="*/ 19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0" h="446">
                <a:moveTo>
                  <a:pt x="539" y="356"/>
                </a:moveTo>
                <a:cubicBezTo>
                  <a:pt x="538" y="339"/>
                  <a:pt x="538" y="327"/>
                  <a:pt x="539" y="319"/>
                </a:cubicBezTo>
                <a:cubicBezTo>
                  <a:pt x="539" y="315"/>
                  <a:pt x="540" y="311"/>
                  <a:pt x="544" y="307"/>
                </a:cubicBezTo>
                <a:cubicBezTo>
                  <a:pt x="550" y="299"/>
                  <a:pt x="561" y="289"/>
                  <a:pt x="575" y="274"/>
                </a:cubicBezTo>
                <a:cubicBezTo>
                  <a:pt x="577" y="273"/>
                  <a:pt x="578" y="273"/>
                  <a:pt x="579" y="273"/>
                </a:cubicBezTo>
                <a:cubicBezTo>
                  <a:pt x="580" y="273"/>
                  <a:pt x="580" y="274"/>
                  <a:pt x="580" y="276"/>
                </a:cubicBezTo>
                <a:cubicBezTo>
                  <a:pt x="580" y="440"/>
                  <a:pt x="580" y="440"/>
                  <a:pt x="580" y="440"/>
                </a:cubicBezTo>
                <a:cubicBezTo>
                  <a:pt x="580" y="442"/>
                  <a:pt x="579" y="444"/>
                  <a:pt x="578" y="445"/>
                </a:cubicBezTo>
                <a:cubicBezTo>
                  <a:pt x="577" y="446"/>
                  <a:pt x="576" y="446"/>
                  <a:pt x="574" y="446"/>
                </a:cubicBezTo>
                <a:cubicBezTo>
                  <a:pt x="6" y="446"/>
                  <a:pt x="6" y="446"/>
                  <a:pt x="6" y="446"/>
                </a:cubicBezTo>
                <a:cubicBezTo>
                  <a:pt x="4" y="446"/>
                  <a:pt x="3" y="446"/>
                  <a:pt x="2" y="445"/>
                </a:cubicBezTo>
                <a:cubicBezTo>
                  <a:pt x="1" y="444"/>
                  <a:pt x="0" y="442"/>
                  <a:pt x="0" y="4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1" y="38"/>
                  <a:pt x="2" y="37"/>
                </a:cubicBezTo>
                <a:cubicBezTo>
                  <a:pt x="3" y="36"/>
                  <a:pt x="4" y="35"/>
                  <a:pt x="6" y="35"/>
                </a:cubicBezTo>
                <a:cubicBezTo>
                  <a:pt x="267" y="35"/>
                  <a:pt x="267" y="35"/>
                  <a:pt x="267" y="35"/>
                </a:cubicBezTo>
                <a:cubicBezTo>
                  <a:pt x="271" y="35"/>
                  <a:pt x="271" y="36"/>
                  <a:pt x="268" y="38"/>
                </a:cubicBezTo>
                <a:cubicBezTo>
                  <a:pt x="244" y="54"/>
                  <a:pt x="226" y="66"/>
                  <a:pt x="214" y="74"/>
                </a:cubicBezTo>
                <a:cubicBezTo>
                  <a:pt x="212" y="75"/>
                  <a:pt x="208" y="76"/>
                  <a:pt x="202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6" y="76"/>
                  <a:pt x="45" y="77"/>
                  <a:pt x="44" y="78"/>
                </a:cubicBezTo>
                <a:cubicBezTo>
                  <a:pt x="43" y="79"/>
                  <a:pt x="42" y="80"/>
                  <a:pt x="42" y="82"/>
                </a:cubicBezTo>
                <a:cubicBezTo>
                  <a:pt x="42" y="398"/>
                  <a:pt x="42" y="398"/>
                  <a:pt x="42" y="398"/>
                </a:cubicBezTo>
                <a:cubicBezTo>
                  <a:pt x="42" y="400"/>
                  <a:pt x="43" y="401"/>
                  <a:pt x="44" y="402"/>
                </a:cubicBezTo>
                <a:cubicBezTo>
                  <a:pt x="45" y="403"/>
                  <a:pt x="46" y="404"/>
                  <a:pt x="48" y="404"/>
                </a:cubicBezTo>
                <a:cubicBezTo>
                  <a:pt x="533" y="404"/>
                  <a:pt x="533" y="404"/>
                  <a:pt x="533" y="404"/>
                </a:cubicBezTo>
                <a:cubicBezTo>
                  <a:pt x="535" y="404"/>
                  <a:pt x="536" y="403"/>
                  <a:pt x="537" y="402"/>
                </a:cubicBezTo>
                <a:cubicBezTo>
                  <a:pt x="538" y="401"/>
                  <a:pt x="539" y="400"/>
                  <a:pt x="539" y="398"/>
                </a:cubicBezTo>
                <a:cubicBezTo>
                  <a:pt x="539" y="373"/>
                  <a:pt x="539" y="373"/>
                  <a:pt x="539" y="373"/>
                </a:cubicBezTo>
                <a:lnTo>
                  <a:pt x="539" y="356"/>
                </a:lnTo>
                <a:close/>
                <a:moveTo>
                  <a:pt x="175" y="198"/>
                </a:moveTo>
                <a:cubicBezTo>
                  <a:pt x="207" y="154"/>
                  <a:pt x="253" y="124"/>
                  <a:pt x="312" y="107"/>
                </a:cubicBezTo>
                <a:cubicBezTo>
                  <a:pt x="340" y="100"/>
                  <a:pt x="369" y="96"/>
                  <a:pt x="400" y="95"/>
                </a:cubicBezTo>
                <a:cubicBezTo>
                  <a:pt x="402" y="95"/>
                  <a:pt x="403" y="94"/>
                  <a:pt x="404" y="93"/>
                </a:cubicBezTo>
                <a:cubicBezTo>
                  <a:pt x="405" y="92"/>
                  <a:pt x="406" y="90"/>
                  <a:pt x="406" y="89"/>
                </a:cubicBezTo>
                <a:cubicBezTo>
                  <a:pt x="406" y="5"/>
                  <a:pt x="406" y="5"/>
                  <a:pt x="406" y="5"/>
                </a:cubicBezTo>
                <a:cubicBezTo>
                  <a:pt x="406" y="1"/>
                  <a:pt x="407" y="0"/>
                  <a:pt x="410" y="3"/>
                </a:cubicBezTo>
                <a:cubicBezTo>
                  <a:pt x="575" y="169"/>
                  <a:pt x="575" y="169"/>
                  <a:pt x="575" y="169"/>
                </a:cubicBezTo>
                <a:cubicBezTo>
                  <a:pt x="577" y="170"/>
                  <a:pt x="577" y="171"/>
                  <a:pt x="577" y="173"/>
                </a:cubicBezTo>
                <a:cubicBezTo>
                  <a:pt x="577" y="175"/>
                  <a:pt x="577" y="176"/>
                  <a:pt x="575" y="177"/>
                </a:cubicBezTo>
                <a:cubicBezTo>
                  <a:pt x="410" y="340"/>
                  <a:pt x="410" y="340"/>
                  <a:pt x="410" y="340"/>
                </a:cubicBezTo>
                <a:cubicBezTo>
                  <a:pt x="410" y="341"/>
                  <a:pt x="409" y="341"/>
                  <a:pt x="408" y="341"/>
                </a:cubicBezTo>
                <a:cubicBezTo>
                  <a:pt x="407" y="340"/>
                  <a:pt x="406" y="339"/>
                  <a:pt x="406" y="338"/>
                </a:cubicBezTo>
                <a:cubicBezTo>
                  <a:pt x="406" y="252"/>
                  <a:pt x="406" y="252"/>
                  <a:pt x="406" y="252"/>
                </a:cubicBezTo>
                <a:cubicBezTo>
                  <a:pt x="406" y="251"/>
                  <a:pt x="406" y="250"/>
                  <a:pt x="405" y="249"/>
                </a:cubicBezTo>
                <a:cubicBezTo>
                  <a:pt x="404" y="247"/>
                  <a:pt x="402" y="247"/>
                  <a:pt x="400" y="247"/>
                </a:cubicBezTo>
                <a:cubicBezTo>
                  <a:pt x="385" y="246"/>
                  <a:pt x="369" y="246"/>
                  <a:pt x="353" y="247"/>
                </a:cubicBezTo>
                <a:cubicBezTo>
                  <a:pt x="305" y="249"/>
                  <a:pt x="265" y="256"/>
                  <a:pt x="232" y="269"/>
                </a:cubicBezTo>
                <a:cubicBezTo>
                  <a:pt x="191" y="283"/>
                  <a:pt x="161" y="305"/>
                  <a:pt x="142" y="333"/>
                </a:cubicBezTo>
                <a:cubicBezTo>
                  <a:pt x="140" y="337"/>
                  <a:pt x="137" y="343"/>
                  <a:pt x="132" y="351"/>
                </a:cubicBezTo>
                <a:cubicBezTo>
                  <a:pt x="127" y="360"/>
                  <a:pt x="127" y="360"/>
                  <a:pt x="127" y="360"/>
                </a:cubicBezTo>
                <a:cubicBezTo>
                  <a:pt x="126" y="361"/>
                  <a:pt x="125" y="361"/>
                  <a:pt x="125" y="361"/>
                </a:cubicBezTo>
                <a:cubicBezTo>
                  <a:pt x="125" y="361"/>
                  <a:pt x="125" y="360"/>
                  <a:pt x="125" y="358"/>
                </a:cubicBezTo>
                <a:cubicBezTo>
                  <a:pt x="126" y="341"/>
                  <a:pt x="127" y="327"/>
                  <a:pt x="128" y="318"/>
                </a:cubicBezTo>
                <a:cubicBezTo>
                  <a:pt x="135" y="271"/>
                  <a:pt x="150" y="231"/>
                  <a:pt x="175" y="1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38"/>
          <p:cNvSpPr>
            <a:spLocks noEditPoints="1"/>
          </p:cNvSpPr>
          <p:nvPr/>
        </p:nvSpPr>
        <p:spPr bwMode="auto">
          <a:xfrm>
            <a:off x="6310181" y="5305299"/>
            <a:ext cx="516107" cy="394461"/>
          </a:xfrm>
          <a:custGeom>
            <a:avLst/>
            <a:gdLst>
              <a:gd name="T0" fmla="*/ 517 w 1158"/>
              <a:gd name="T1" fmla="*/ 713 h 886"/>
              <a:gd name="T2" fmla="*/ 414 w 1158"/>
              <a:gd name="T3" fmla="*/ 641 h 886"/>
              <a:gd name="T4" fmla="*/ 426 w 1158"/>
              <a:gd name="T5" fmla="*/ 444 h 886"/>
              <a:gd name="T6" fmla="*/ 492 w 1158"/>
              <a:gd name="T7" fmla="*/ 302 h 886"/>
              <a:gd name="T8" fmla="*/ 418 w 1158"/>
              <a:gd name="T9" fmla="*/ 326 h 886"/>
              <a:gd name="T10" fmla="*/ 620 w 1158"/>
              <a:gd name="T11" fmla="*/ 145 h 886"/>
              <a:gd name="T12" fmla="*/ 270 w 1158"/>
              <a:gd name="T13" fmla="*/ 328 h 886"/>
              <a:gd name="T14" fmla="*/ 223 w 1158"/>
              <a:gd name="T15" fmla="*/ 470 h 886"/>
              <a:gd name="T16" fmla="*/ 227 w 1158"/>
              <a:gd name="T17" fmla="*/ 336 h 886"/>
              <a:gd name="T18" fmla="*/ 398 w 1158"/>
              <a:gd name="T19" fmla="*/ 145 h 886"/>
              <a:gd name="T20" fmla="*/ 186 w 1158"/>
              <a:gd name="T21" fmla="*/ 236 h 886"/>
              <a:gd name="T22" fmla="*/ 86 w 1158"/>
              <a:gd name="T23" fmla="*/ 444 h 886"/>
              <a:gd name="T24" fmla="*/ 40 w 1158"/>
              <a:gd name="T25" fmla="*/ 823 h 886"/>
              <a:gd name="T26" fmla="*/ 189 w 1158"/>
              <a:gd name="T27" fmla="*/ 737 h 886"/>
              <a:gd name="T28" fmla="*/ 412 w 1158"/>
              <a:gd name="T29" fmla="*/ 674 h 886"/>
              <a:gd name="T30" fmla="*/ 179 w 1158"/>
              <a:gd name="T31" fmla="*/ 787 h 886"/>
              <a:gd name="T32" fmla="*/ 3 w 1158"/>
              <a:gd name="T33" fmla="*/ 859 h 886"/>
              <a:gd name="T34" fmla="*/ 11 w 1158"/>
              <a:gd name="T35" fmla="*/ 446 h 886"/>
              <a:gd name="T36" fmla="*/ 93 w 1158"/>
              <a:gd name="T37" fmla="*/ 304 h 886"/>
              <a:gd name="T38" fmla="*/ 390 w 1158"/>
              <a:gd name="T39" fmla="*/ 98 h 886"/>
              <a:gd name="T40" fmla="*/ 453 w 1158"/>
              <a:gd name="T41" fmla="*/ 169 h 886"/>
              <a:gd name="T42" fmla="*/ 661 w 1158"/>
              <a:gd name="T43" fmla="*/ 151 h 886"/>
              <a:gd name="T44" fmla="*/ 914 w 1158"/>
              <a:gd name="T45" fmla="*/ 133 h 886"/>
              <a:gd name="T46" fmla="*/ 1141 w 1158"/>
              <a:gd name="T47" fmla="*/ 2 h 886"/>
              <a:gd name="T48" fmla="*/ 1158 w 1158"/>
              <a:gd name="T49" fmla="*/ 417 h 886"/>
              <a:gd name="T50" fmla="*/ 953 w 1158"/>
              <a:gd name="T51" fmla="*/ 608 h 886"/>
              <a:gd name="T52" fmla="*/ 630 w 1158"/>
              <a:gd name="T53" fmla="*/ 704 h 886"/>
              <a:gd name="T54" fmla="*/ 1110 w 1158"/>
              <a:gd name="T55" fmla="*/ 58 h 886"/>
              <a:gd name="T56" fmla="*/ 808 w 1158"/>
              <a:gd name="T57" fmla="*/ 150 h 886"/>
              <a:gd name="T58" fmla="*/ 553 w 1158"/>
              <a:gd name="T59" fmla="*/ 263 h 886"/>
              <a:gd name="T60" fmla="*/ 665 w 1158"/>
              <a:gd name="T61" fmla="*/ 294 h 886"/>
              <a:gd name="T62" fmla="*/ 755 w 1158"/>
              <a:gd name="T63" fmla="*/ 274 h 886"/>
              <a:gd name="T64" fmla="*/ 444 w 1158"/>
              <a:gd name="T65" fmla="*/ 477 h 886"/>
              <a:gd name="T66" fmla="*/ 600 w 1158"/>
              <a:gd name="T67" fmla="*/ 447 h 886"/>
              <a:gd name="T68" fmla="*/ 688 w 1158"/>
              <a:gd name="T69" fmla="*/ 429 h 886"/>
              <a:gd name="T70" fmla="*/ 456 w 1158"/>
              <a:gd name="T71" fmla="*/ 581 h 886"/>
              <a:gd name="T72" fmla="*/ 491 w 1158"/>
              <a:gd name="T73" fmla="*/ 628 h 886"/>
              <a:gd name="T74" fmla="*/ 733 w 1158"/>
              <a:gd name="T75" fmla="*/ 490 h 886"/>
              <a:gd name="T76" fmla="*/ 597 w 1158"/>
              <a:gd name="T77" fmla="*/ 605 h 886"/>
              <a:gd name="T78" fmla="*/ 566 w 1158"/>
              <a:gd name="T79" fmla="*/ 690 h 886"/>
              <a:gd name="T80" fmla="*/ 774 w 1158"/>
              <a:gd name="T81" fmla="*/ 568 h 886"/>
              <a:gd name="T82" fmla="*/ 725 w 1158"/>
              <a:gd name="T83" fmla="*/ 638 h 886"/>
              <a:gd name="T84" fmla="*/ 700 w 1158"/>
              <a:gd name="T85" fmla="*/ 718 h 886"/>
              <a:gd name="T86" fmla="*/ 1046 w 1158"/>
              <a:gd name="T87" fmla="*/ 481 h 886"/>
              <a:gd name="T88" fmla="*/ 1118 w 1158"/>
              <a:gd name="T89" fmla="*/ 108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58" h="886">
                <a:moveTo>
                  <a:pt x="629" y="698"/>
                </a:moveTo>
                <a:cubicBezTo>
                  <a:pt x="618" y="705"/>
                  <a:pt x="608" y="711"/>
                  <a:pt x="597" y="718"/>
                </a:cubicBezTo>
                <a:cubicBezTo>
                  <a:pt x="571" y="734"/>
                  <a:pt x="539" y="732"/>
                  <a:pt x="517" y="713"/>
                </a:cubicBezTo>
                <a:cubicBezTo>
                  <a:pt x="505" y="703"/>
                  <a:pt x="498" y="691"/>
                  <a:pt x="495" y="676"/>
                </a:cubicBezTo>
                <a:cubicBezTo>
                  <a:pt x="495" y="674"/>
                  <a:pt x="494" y="671"/>
                  <a:pt x="494" y="669"/>
                </a:cubicBezTo>
                <a:cubicBezTo>
                  <a:pt x="455" y="676"/>
                  <a:pt x="430" y="667"/>
                  <a:pt x="414" y="641"/>
                </a:cubicBezTo>
                <a:cubicBezTo>
                  <a:pt x="402" y="621"/>
                  <a:pt x="397" y="588"/>
                  <a:pt x="424" y="559"/>
                </a:cubicBezTo>
                <a:cubicBezTo>
                  <a:pt x="424" y="558"/>
                  <a:pt x="423" y="557"/>
                  <a:pt x="422" y="557"/>
                </a:cubicBezTo>
                <a:cubicBezTo>
                  <a:pt x="381" y="527"/>
                  <a:pt x="383" y="471"/>
                  <a:pt x="426" y="444"/>
                </a:cubicBezTo>
                <a:cubicBezTo>
                  <a:pt x="457" y="424"/>
                  <a:pt x="489" y="404"/>
                  <a:pt x="521" y="384"/>
                </a:cubicBezTo>
                <a:cubicBezTo>
                  <a:pt x="526" y="381"/>
                  <a:pt x="531" y="378"/>
                  <a:pt x="536" y="374"/>
                </a:cubicBezTo>
                <a:cubicBezTo>
                  <a:pt x="508" y="358"/>
                  <a:pt x="493" y="335"/>
                  <a:pt x="492" y="302"/>
                </a:cubicBezTo>
                <a:cubicBezTo>
                  <a:pt x="490" y="303"/>
                  <a:pt x="488" y="304"/>
                  <a:pt x="487" y="305"/>
                </a:cubicBezTo>
                <a:cubicBezTo>
                  <a:pt x="474" y="313"/>
                  <a:pt x="460" y="321"/>
                  <a:pt x="447" y="330"/>
                </a:cubicBezTo>
                <a:cubicBezTo>
                  <a:pt x="435" y="337"/>
                  <a:pt x="424" y="335"/>
                  <a:pt x="418" y="326"/>
                </a:cubicBezTo>
                <a:cubicBezTo>
                  <a:pt x="412" y="316"/>
                  <a:pt x="416" y="305"/>
                  <a:pt x="427" y="298"/>
                </a:cubicBezTo>
                <a:cubicBezTo>
                  <a:pt x="487" y="260"/>
                  <a:pt x="548" y="223"/>
                  <a:pt x="608" y="185"/>
                </a:cubicBezTo>
                <a:cubicBezTo>
                  <a:pt x="623" y="175"/>
                  <a:pt x="628" y="160"/>
                  <a:pt x="620" y="145"/>
                </a:cubicBezTo>
                <a:cubicBezTo>
                  <a:pt x="612" y="130"/>
                  <a:pt x="594" y="125"/>
                  <a:pt x="577" y="136"/>
                </a:cubicBezTo>
                <a:cubicBezTo>
                  <a:pt x="553" y="150"/>
                  <a:pt x="530" y="165"/>
                  <a:pt x="506" y="180"/>
                </a:cubicBezTo>
                <a:cubicBezTo>
                  <a:pt x="428" y="229"/>
                  <a:pt x="349" y="279"/>
                  <a:pt x="270" y="328"/>
                </a:cubicBezTo>
                <a:cubicBezTo>
                  <a:pt x="268" y="329"/>
                  <a:pt x="267" y="330"/>
                  <a:pt x="266" y="331"/>
                </a:cubicBezTo>
                <a:cubicBezTo>
                  <a:pt x="267" y="342"/>
                  <a:pt x="270" y="353"/>
                  <a:pt x="270" y="364"/>
                </a:cubicBezTo>
                <a:cubicBezTo>
                  <a:pt x="273" y="408"/>
                  <a:pt x="258" y="444"/>
                  <a:pt x="223" y="470"/>
                </a:cubicBezTo>
                <a:cubicBezTo>
                  <a:pt x="210" y="479"/>
                  <a:pt x="195" y="474"/>
                  <a:pt x="192" y="459"/>
                </a:cubicBezTo>
                <a:cubicBezTo>
                  <a:pt x="191" y="452"/>
                  <a:pt x="193" y="446"/>
                  <a:pt x="199" y="442"/>
                </a:cubicBezTo>
                <a:cubicBezTo>
                  <a:pt x="235" y="417"/>
                  <a:pt x="241" y="375"/>
                  <a:pt x="227" y="336"/>
                </a:cubicBezTo>
                <a:cubicBezTo>
                  <a:pt x="221" y="319"/>
                  <a:pt x="223" y="314"/>
                  <a:pt x="237" y="304"/>
                </a:cubicBezTo>
                <a:cubicBezTo>
                  <a:pt x="288" y="273"/>
                  <a:pt x="338" y="242"/>
                  <a:pt x="388" y="210"/>
                </a:cubicBezTo>
                <a:cubicBezTo>
                  <a:pt x="411" y="195"/>
                  <a:pt x="416" y="165"/>
                  <a:pt x="398" y="145"/>
                </a:cubicBezTo>
                <a:cubicBezTo>
                  <a:pt x="384" y="130"/>
                  <a:pt x="360" y="127"/>
                  <a:pt x="341" y="139"/>
                </a:cubicBezTo>
                <a:cubicBezTo>
                  <a:pt x="321" y="151"/>
                  <a:pt x="301" y="164"/>
                  <a:pt x="282" y="176"/>
                </a:cubicBezTo>
                <a:cubicBezTo>
                  <a:pt x="250" y="196"/>
                  <a:pt x="218" y="216"/>
                  <a:pt x="186" y="236"/>
                </a:cubicBezTo>
                <a:cubicBezTo>
                  <a:pt x="157" y="255"/>
                  <a:pt x="138" y="280"/>
                  <a:pt x="129" y="313"/>
                </a:cubicBezTo>
                <a:cubicBezTo>
                  <a:pt x="119" y="351"/>
                  <a:pt x="108" y="389"/>
                  <a:pt x="99" y="427"/>
                </a:cubicBezTo>
                <a:cubicBezTo>
                  <a:pt x="97" y="434"/>
                  <a:pt x="93" y="440"/>
                  <a:pt x="86" y="444"/>
                </a:cubicBezTo>
                <a:cubicBezTo>
                  <a:pt x="71" y="453"/>
                  <a:pt x="56" y="462"/>
                  <a:pt x="41" y="471"/>
                </a:cubicBezTo>
                <a:cubicBezTo>
                  <a:pt x="38" y="473"/>
                  <a:pt x="37" y="475"/>
                  <a:pt x="37" y="479"/>
                </a:cubicBezTo>
                <a:cubicBezTo>
                  <a:pt x="38" y="594"/>
                  <a:pt x="39" y="708"/>
                  <a:pt x="40" y="823"/>
                </a:cubicBezTo>
                <a:cubicBezTo>
                  <a:pt x="40" y="825"/>
                  <a:pt x="40" y="827"/>
                  <a:pt x="40" y="830"/>
                </a:cubicBezTo>
                <a:cubicBezTo>
                  <a:pt x="43" y="828"/>
                  <a:pt x="45" y="827"/>
                  <a:pt x="47" y="826"/>
                </a:cubicBezTo>
                <a:cubicBezTo>
                  <a:pt x="94" y="796"/>
                  <a:pt x="142" y="767"/>
                  <a:pt x="189" y="737"/>
                </a:cubicBezTo>
                <a:cubicBezTo>
                  <a:pt x="239" y="706"/>
                  <a:pt x="292" y="685"/>
                  <a:pt x="349" y="671"/>
                </a:cubicBezTo>
                <a:cubicBezTo>
                  <a:pt x="362" y="668"/>
                  <a:pt x="374" y="665"/>
                  <a:pt x="387" y="661"/>
                </a:cubicBezTo>
                <a:cubicBezTo>
                  <a:pt x="399" y="658"/>
                  <a:pt x="409" y="663"/>
                  <a:pt x="412" y="674"/>
                </a:cubicBezTo>
                <a:cubicBezTo>
                  <a:pt x="415" y="685"/>
                  <a:pt x="409" y="694"/>
                  <a:pt x="396" y="697"/>
                </a:cubicBezTo>
                <a:cubicBezTo>
                  <a:pt x="364" y="706"/>
                  <a:pt x="332" y="715"/>
                  <a:pt x="300" y="725"/>
                </a:cubicBezTo>
                <a:cubicBezTo>
                  <a:pt x="256" y="739"/>
                  <a:pt x="217" y="763"/>
                  <a:pt x="179" y="787"/>
                </a:cubicBezTo>
                <a:cubicBezTo>
                  <a:pt x="130" y="818"/>
                  <a:pt x="82" y="848"/>
                  <a:pt x="33" y="879"/>
                </a:cubicBezTo>
                <a:cubicBezTo>
                  <a:pt x="22" y="886"/>
                  <a:pt x="8" y="882"/>
                  <a:pt x="4" y="870"/>
                </a:cubicBezTo>
                <a:cubicBezTo>
                  <a:pt x="3" y="866"/>
                  <a:pt x="3" y="862"/>
                  <a:pt x="3" y="859"/>
                </a:cubicBezTo>
                <a:cubicBezTo>
                  <a:pt x="3" y="810"/>
                  <a:pt x="2" y="762"/>
                  <a:pt x="2" y="713"/>
                </a:cubicBezTo>
                <a:cubicBezTo>
                  <a:pt x="1" y="631"/>
                  <a:pt x="1" y="549"/>
                  <a:pt x="0" y="467"/>
                </a:cubicBezTo>
                <a:cubicBezTo>
                  <a:pt x="0" y="458"/>
                  <a:pt x="3" y="451"/>
                  <a:pt x="11" y="446"/>
                </a:cubicBezTo>
                <a:cubicBezTo>
                  <a:pt x="27" y="437"/>
                  <a:pt x="43" y="427"/>
                  <a:pt x="58" y="417"/>
                </a:cubicBezTo>
                <a:cubicBezTo>
                  <a:pt x="61" y="415"/>
                  <a:pt x="64" y="411"/>
                  <a:pt x="65" y="408"/>
                </a:cubicBezTo>
                <a:cubicBezTo>
                  <a:pt x="74" y="373"/>
                  <a:pt x="83" y="338"/>
                  <a:pt x="93" y="304"/>
                </a:cubicBezTo>
                <a:cubicBezTo>
                  <a:pt x="104" y="261"/>
                  <a:pt x="128" y="228"/>
                  <a:pt x="166" y="205"/>
                </a:cubicBezTo>
                <a:cubicBezTo>
                  <a:pt x="217" y="172"/>
                  <a:pt x="268" y="140"/>
                  <a:pt x="320" y="108"/>
                </a:cubicBezTo>
                <a:cubicBezTo>
                  <a:pt x="341" y="94"/>
                  <a:pt x="365" y="91"/>
                  <a:pt x="390" y="98"/>
                </a:cubicBezTo>
                <a:cubicBezTo>
                  <a:pt x="421" y="107"/>
                  <a:pt x="442" y="133"/>
                  <a:pt x="446" y="167"/>
                </a:cubicBezTo>
                <a:cubicBezTo>
                  <a:pt x="446" y="169"/>
                  <a:pt x="446" y="171"/>
                  <a:pt x="446" y="173"/>
                </a:cubicBezTo>
                <a:cubicBezTo>
                  <a:pt x="449" y="172"/>
                  <a:pt x="451" y="171"/>
                  <a:pt x="453" y="169"/>
                </a:cubicBezTo>
                <a:cubicBezTo>
                  <a:pt x="487" y="148"/>
                  <a:pt x="522" y="126"/>
                  <a:pt x="557" y="104"/>
                </a:cubicBezTo>
                <a:cubicBezTo>
                  <a:pt x="594" y="81"/>
                  <a:pt x="639" y="94"/>
                  <a:pt x="656" y="133"/>
                </a:cubicBezTo>
                <a:cubicBezTo>
                  <a:pt x="658" y="138"/>
                  <a:pt x="659" y="145"/>
                  <a:pt x="661" y="151"/>
                </a:cubicBezTo>
                <a:cubicBezTo>
                  <a:pt x="668" y="147"/>
                  <a:pt x="674" y="144"/>
                  <a:pt x="680" y="140"/>
                </a:cubicBezTo>
                <a:cubicBezTo>
                  <a:pt x="722" y="111"/>
                  <a:pt x="768" y="103"/>
                  <a:pt x="818" y="114"/>
                </a:cubicBezTo>
                <a:cubicBezTo>
                  <a:pt x="850" y="121"/>
                  <a:pt x="882" y="127"/>
                  <a:pt x="914" y="133"/>
                </a:cubicBezTo>
                <a:cubicBezTo>
                  <a:pt x="918" y="133"/>
                  <a:pt x="922" y="132"/>
                  <a:pt x="924" y="131"/>
                </a:cubicBezTo>
                <a:cubicBezTo>
                  <a:pt x="991" y="89"/>
                  <a:pt x="1057" y="48"/>
                  <a:pt x="1123" y="6"/>
                </a:cubicBezTo>
                <a:cubicBezTo>
                  <a:pt x="1128" y="3"/>
                  <a:pt x="1134" y="0"/>
                  <a:pt x="1141" y="2"/>
                </a:cubicBezTo>
                <a:cubicBezTo>
                  <a:pt x="1150" y="5"/>
                  <a:pt x="1154" y="12"/>
                  <a:pt x="1154" y="22"/>
                </a:cubicBezTo>
                <a:cubicBezTo>
                  <a:pt x="1155" y="57"/>
                  <a:pt x="1155" y="91"/>
                  <a:pt x="1155" y="125"/>
                </a:cubicBezTo>
                <a:cubicBezTo>
                  <a:pt x="1156" y="222"/>
                  <a:pt x="1157" y="320"/>
                  <a:pt x="1158" y="417"/>
                </a:cubicBezTo>
                <a:cubicBezTo>
                  <a:pt x="1158" y="427"/>
                  <a:pt x="1155" y="433"/>
                  <a:pt x="1147" y="439"/>
                </a:cubicBezTo>
                <a:cubicBezTo>
                  <a:pt x="1122" y="457"/>
                  <a:pt x="1098" y="478"/>
                  <a:pt x="1078" y="502"/>
                </a:cubicBezTo>
                <a:cubicBezTo>
                  <a:pt x="1042" y="544"/>
                  <a:pt x="1000" y="579"/>
                  <a:pt x="953" y="608"/>
                </a:cubicBezTo>
                <a:cubicBezTo>
                  <a:pt x="880" y="653"/>
                  <a:pt x="807" y="699"/>
                  <a:pt x="734" y="745"/>
                </a:cubicBezTo>
                <a:cubicBezTo>
                  <a:pt x="707" y="761"/>
                  <a:pt x="676" y="760"/>
                  <a:pt x="653" y="742"/>
                </a:cubicBezTo>
                <a:cubicBezTo>
                  <a:pt x="641" y="732"/>
                  <a:pt x="634" y="719"/>
                  <a:pt x="630" y="704"/>
                </a:cubicBezTo>
                <a:cubicBezTo>
                  <a:pt x="630" y="702"/>
                  <a:pt x="630" y="701"/>
                  <a:pt x="629" y="698"/>
                </a:cubicBezTo>
                <a:close/>
                <a:moveTo>
                  <a:pt x="1118" y="54"/>
                </a:moveTo>
                <a:cubicBezTo>
                  <a:pt x="1114" y="56"/>
                  <a:pt x="1112" y="57"/>
                  <a:pt x="1110" y="58"/>
                </a:cubicBezTo>
                <a:cubicBezTo>
                  <a:pt x="1052" y="95"/>
                  <a:pt x="994" y="131"/>
                  <a:pt x="936" y="168"/>
                </a:cubicBezTo>
                <a:cubicBezTo>
                  <a:pt x="930" y="172"/>
                  <a:pt x="924" y="173"/>
                  <a:pt x="918" y="172"/>
                </a:cubicBezTo>
                <a:cubicBezTo>
                  <a:pt x="881" y="165"/>
                  <a:pt x="845" y="158"/>
                  <a:pt x="808" y="150"/>
                </a:cubicBezTo>
                <a:cubicBezTo>
                  <a:pt x="770" y="142"/>
                  <a:pt x="735" y="148"/>
                  <a:pt x="702" y="170"/>
                </a:cubicBezTo>
                <a:cubicBezTo>
                  <a:pt x="692" y="176"/>
                  <a:pt x="682" y="182"/>
                  <a:pt x="673" y="188"/>
                </a:cubicBezTo>
                <a:cubicBezTo>
                  <a:pt x="633" y="213"/>
                  <a:pt x="593" y="238"/>
                  <a:pt x="553" y="263"/>
                </a:cubicBezTo>
                <a:cubicBezTo>
                  <a:pt x="537" y="273"/>
                  <a:pt x="528" y="287"/>
                  <a:pt x="529" y="306"/>
                </a:cubicBezTo>
                <a:cubicBezTo>
                  <a:pt x="532" y="337"/>
                  <a:pt x="566" y="355"/>
                  <a:pt x="593" y="338"/>
                </a:cubicBezTo>
                <a:cubicBezTo>
                  <a:pt x="617" y="324"/>
                  <a:pt x="641" y="309"/>
                  <a:pt x="665" y="294"/>
                </a:cubicBezTo>
                <a:cubicBezTo>
                  <a:pt x="685" y="281"/>
                  <a:pt x="706" y="268"/>
                  <a:pt x="727" y="255"/>
                </a:cubicBezTo>
                <a:cubicBezTo>
                  <a:pt x="734" y="251"/>
                  <a:pt x="741" y="251"/>
                  <a:pt x="747" y="255"/>
                </a:cubicBezTo>
                <a:cubicBezTo>
                  <a:pt x="754" y="260"/>
                  <a:pt x="756" y="266"/>
                  <a:pt x="755" y="274"/>
                </a:cubicBezTo>
                <a:cubicBezTo>
                  <a:pt x="754" y="281"/>
                  <a:pt x="749" y="285"/>
                  <a:pt x="744" y="288"/>
                </a:cubicBezTo>
                <a:cubicBezTo>
                  <a:pt x="653" y="345"/>
                  <a:pt x="562" y="402"/>
                  <a:pt x="471" y="459"/>
                </a:cubicBezTo>
                <a:cubicBezTo>
                  <a:pt x="462" y="465"/>
                  <a:pt x="453" y="470"/>
                  <a:pt x="444" y="477"/>
                </a:cubicBezTo>
                <a:cubicBezTo>
                  <a:pt x="429" y="487"/>
                  <a:pt x="426" y="504"/>
                  <a:pt x="435" y="517"/>
                </a:cubicBezTo>
                <a:cubicBezTo>
                  <a:pt x="444" y="531"/>
                  <a:pt x="461" y="534"/>
                  <a:pt x="476" y="525"/>
                </a:cubicBezTo>
                <a:cubicBezTo>
                  <a:pt x="517" y="499"/>
                  <a:pt x="559" y="473"/>
                  <a:pt x="600" y="447"/>
                </a:cubicBezTo>
                <a:cubicBezTo>
                  <a:pt x="620" y="434"/>
                  <a:pt x="640" y="422"/>
                  <a:pt x="660" y="409"/>
                </a:cubicBezTo>
                <a:cubicBezTo>
                  <a:pt x="667" y="405"/>
                  <a:pt x="674" y="405"/>
                  <a:pt x="681" y="410"/>
                </a:cubicBezTo>
                <a:cubicBezTo>
                  <a:pt x="687" y="414"/>
                  <a:pt x="690" y="421"/>
                  <a:pt x="688" y="429"/>
                </a:cubicBezTo>
                <a:cubicBezTo>
                  <a:pt x="687" y="435"/>
                  <a:pt x="683" y="439"/>
                  <a:pt x="678" y="442"/>
                </a:cubicBezTo>
                <a:cubicBezTo>
                  <a:pt x="626" y="475"/>
                  <a:pt x="574" y="507"/>
                  <a:pt x="522" y="540"/>
                </a:cubicBezTo>
                <a:cubicBezTo>
                  <a:pt x="500" y="554"/>
                  <a:pt x="478" y="567"/>
                  <a:pt x="456" y="581"/>
                </a:cubicBezTo>
                <a:cubicBezTo>
                  <a:pt x="445" y="589"/>
                  <a:pt x="440" y="601"/>
                  <a:pt x="443" y="613"/>
                </a:cubicBezTo>
                <a:cubicBezTo>
                  <a:pt x="445" y="625"/>
                  <a:pt x="455" y="633"/>
                  <a:pt x="467" y="635"/>
                </a:cubicBezTo>
                <a:cubicBezTo>
                  <a:pt x="476" y="636"/>
                  <a:pt x="484" y="632"/>
                  <a:pt x="491" y="628"/>
                </a:cubicBezTo>
                <a:cubicBezTo>
                  <a:pt x="544" y="595"/>
                  <a:pt x="596" y="562"/>
                  <a:pt x="648" y="529"/>
                </a:cubicBezTo>
                <a:cubicBezTo>
                  <a:pt x="669" y="516"/>
                  <a:pt x="690" y="503"/>
                  <a:pt x="711" y="490"/>
                </a:cubicBezTo>
                <a:cubicBezTo>
                  <a:pt x="718" y="485"/>
                  <a:pt x="725" y="485"/>
                  <a:pt x="733" y="490"/>
                </a:cubicBezTo>
                <a:cubicBezTo>
                  <a:pt x="739" y="495"/>
                  <a:pt x="742" y="502"/>
                  <a:pt x="740" y="509"/>
                </a:cubicBezTo>
                <a:cubicBezTo>
                  <a:pt x="738" y="514"/>
                  <a:pt x="734" y="519"/>
                  <a:pt x="729" y="522"/>
                </a:cubicBezTo>
                <a:cubicBezTo>
                  <a:pt x="685" y="550"/>
                  <a:pt x="641" y="578"/>
                  <a:pt x="597" y="605"/>
                </a:cubicBezTo>
                <a:cubicBezTo>
                  <a:pt x="579" y="617"/>
                  <a:pt x="562" y="627"/>
                  <a:pt x="544" y="639"/>
                </a:cubicBezTo>
                <a:cubicBezTo>
                  <a:pt x="532" y="647"/>
                  <a:pt x="528" y="661"/>
                  <a:pt x="533" y="674"/>
                </a:cubicBezTo>
                <a:cubicBezTo>
                  <a:pt x="539" y="687"/>
                  <a:pt x="552" y="694"/>
                  <a:pt x="566" y="690"/>
                </a:cubicBezTo>
                <a:cubicBezTo>
                  <a:pt x="572" y="689"/>
                  <a:pt x="578" y="686"/>
                  <a:pt x="584" y="682"/>
                </a:cubicBezTo>
                <a:cubicBezTo>
                  <a:pt x="643" y="645"/>
                  <a:pt x="701" y="609"/>
                  <a:pt x="760" y="572"/>
                </a:cubicBezTo>
                <a:cubicBezTo>
                  <a:pt x="764" y="569"/>
                  <a:pt x="770" y="568"/>
                  <a:pt x="774" y="568"/>
                </a:cubicBezTo>
                <a:cubicBezTo>
                  <a:pt x="783" y="568"/>
                  <a:pt x="789" y="574"/>
                  <a:pt x="791" y="582"/>
                </a:cubicBezTo>
                <a:cubicBezTo>
                  <a:pt x="792" y="590"/>
                  <a:pt x="789" y="597"/>
                  <a:pt x="782" y="602"/>
                </a:cubicBezTo>
                <a:cubicBezTo>
                  <a:pt x="763" y="614"/>
                  <a:pt x="744" y="626"/>
                  <a:pt x="725" y="638"/>
                </a:cubicBezTo>
                <a:cubicBezTo>
                  <a:pt x="710" y="647"/>
                  <a:pt x="695" y="656"/>
                  <a:pt x="680" y="666"/>
                </a:cubicBezTo>
                <a:cubicBezTo>
                  <a:pt x="668" y="674"/>
                  <a:pt x="663" y="688"/>
                  <a:pt x="668" y="701"/>
                </a:cubicBezTo>
                <a:cubicBezTo>
                  <a:pt x="673" y="714"/>
                  <a:pt x="685" y="721"/>
                  <a:pt x="700" y="718"/>
                </a:cubicBezTo>
                <a:cubicBezTo>
                  <a:pt x="705" y="717"/>
                  <a:pt x="711" y="715"/>
                  <a:pt x="716" y="712"/>
                </a:cubicBezTo>
                <a:cubicBezTo>
                  <a:pt x="786" y="668"/>
                  <a:pt x="856" y="623"/>
                  <a:pt x="926" y="580"/>
                </a:cubicBezTo>
                <a:cubicBezTo>
                  <a:pt x="971" y="553"/>
                  <a:pt x="1012" y="521"/>
                  <a:pt x="1046" y="481"/>
                </a:cubicBezTo>
                <a:cubicBezTo>
                  <a:pt x="1067" y="457"/>
                  <a:pt x="1090" y="435"/>
                  <a:pt x="1115" y="416"/>
                </a:cubicBezTo>
                <a:cubicBezTo>
                  <a:pt x="1119" y="413"/>
                  <a:pt x="1121" y="410"/>
                  <a:pt x="1121" y="405"/>
                </a:cubicBezTo>
                <a:cubicBezTo>
                  <a:pt x="1120" y="306"/>
                  <a:pt x="1119" y="207"/>
                  <a:pt x="1118" y="108"/>
                </a:cubicBezTo>
                <a:cubicBezTo>
                  <a:pt x="1118" y="90"/>
                  <a:pt x="1118" y="73"/>
                  <a:pt x="1118" y="54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6282823" y="5833593"/>
            <a:ext cx="570823" cy="443799"/>
            <a:chOff x="5456238" y="5649913"/>
            <a:chExt cx="577850" cy="449262"/>
          </a:xfrm>
          <a:solidFill>
            <a:schemeClr val="bg1">
              <a:lumMod val="95000"/>
            </a:schemeClr>
          </a:solidFill>
        </p:grpSpPr>
        <p:sp>
          <p:nvSpPr>
            <p:cNvPr id="193" name="Freeform 42"/>
            <p:cNvSpPr>
              <a:spLocks/>
            </p:cNvSpPr>
            <p:nvPr/>
          </p:nvSpPr>
          <p:spPr bwMode="auto">
            <a:xfrm>
              <a:off x="5534025" y="5649913"/>
              <a:ext cx="401637" cy="449262"/>
            </a:xfrm>
            <a:custGeom>
              <a:avLst/>
              <a:gdLst>
                <a:gd name="T0" fmla="*/ 163 w 561"/>
                <a:gd name="T1" fmla="*/ 340 h 628"/>
                <a:gd name="T2" fmla="*/ 198 w 561"/>
                <a:gd name="T3" fmla="*/ 344 h 628"/>
                <a:gd name="T4" fmla="*/ 207 w 561"/>
                <a:gd name="T5" fmla="*/ 311 h 628"/>
                <a:gd name="T6" fmla="*/ 218 w 561"/>
                <a:gd name="T7" fmla="*/ 259 h 628"/>
                <a:gd name="T8" fmla="*/ 262 w 561"/>
                <a:gd name="T9" fmla="*/ 200 h 628"/>
                <a:gd name="T10" fmla="*/ 188 w 561"/>
                <a:gd name="T11" fmla="*/ 206 h 628"/>
                <a:gd name="T12" fmla="*/ 179 w 561"/>
                <a:gd name="T13" fmla="*/ 223 h 628"/>
                <a:gd name="T14" fmla="*/ 198 w 561"/>
                <a:gd name="T15" fmla="*/ 303 h 628"/>
                <a:gd name="T16" fmla="*/ 201 w 561"/>
                <a:gd name="T17" fmla="*/ 312 h 628"/>
                <a:gd name="T18" fmla="*/ 192 w 561"/>
                <a:gd name="T19" fmla="*/ 340 h 628"/>
                <a:gd name="T20" fmla="*/ 173 w 561"/>
                <a:gd name="T21" fmla="*/ 321 h 628"/>
                <a:gd name="T22" fmla="*/ 134 w 561"/>
                <a:gd name="T23" fmla="*/ 197 h 628"/>
                <a:gd name="T24" fmla="*/ 152 w 561"/>
                <a:gd name="T25" fmla="*/ 167 h 628"/>
                <a:gd name="T26" fmla="*/ 230 w 561"/>
                <a:gd name="T27" fmla="*/ 145 h 628"/>
                <a:gd name="T28" fmla="*/ 365 w 561"/>
                <a:gd name="T29" fmla="*/ 153 h 628"/>
                <a:gd name="T30" fmla="*/ 451 w 561"/>
                <a:gd name="T31" fmla="*/ 87 h 628"/>
                <a:gd name="T32" fmla="*/ 456 w 561"/>
                <a:gd name="T33" fmla="*/ 71 h 628"/>
                <a:gd name="T34" fmla="*/ 507 w 561"/>
                <a:gd name="T35" fmla="*/ 18 h 628"/>
                <a:gd name="T36" fmla="*/ 550 w 561"/>
                <a:gd name="T37" fmla="*/ 9 h 628"/>
                <a:gd name="T38" fmla="*/ 544 w 561"/>
                <a:gd name="T39" fmla="*/ 53 h 628"/>
                <a:gd name="T40" fmla="*/ 306 w 561"/>
                <a:gd name="T41" fmla="*/ 313 h 628"/>
                <a:gd name="T42" fmla="*/ 299 w 561"/>
                <a:gd name="T43" fmla="*/ 350 h 628"/>
                <a:gd name="T44" fmla="*/ 347 w 561"/>
                <a:gd name="T45" fmla="*/ 464 h 628"/>
                <a:gd name="T46" fmla="*/ 333 w 561"/>
                <a:gd name="T47" fmla="*/ 517 h 628"/>
                <a:gd name="T48" fmla="*/ 226 w 561"/>
                <a:gd name="T49" fmla="*/ 594 h 628"/>
                <a:gd name="T50" fmla="*/ 186 w 561"/>
                <a:gd name="T51" fmla="*/ 599 h 628"/>
                <a:gd name="T52" fmla="*/ 202 w 561"/>
                <a:gd name="T53" fmla="*/ 563 h 628"/>
                <a:gd name="T54" fmla="*/ 281 w 561"/>
                <a:gd name="T55" fmla="*/ 502 h 628"/>
                <a:gd name="T56" fmla="*/ 288 w 561"/>
                <a:gd name="T57" fmla="*/ 469 h 628"/>
                <a:gd name="T58" fmla="*/ 249 w 561"/>
                <a:gd name="T59" fmla="*/ 401 h 628"/>
                <a:gd name="T60" fmla="*/ 223 w 561"/>
                <a:gd name="T61" fmla="*/ 399 h 628"/>
                <a:gd name="T62" fmla="*/ 120 w 561"/>
                <a:gd name="T63" fmla="*/ 535 h 628"/>
                <a:gd name="T64" fmla="*/ 47 w 561"/>
                <a:gd name="T65" fmla="*/ 611 h 628"/>
                <a:gd name="T66" fmla="*/ 12 w 561"/>
                <a:gd name="T67" fmla="*/ 614 h 628"/>
                <a:gd name="T68" fmla="*/ 17 w 561"/>
                <a:gd name="T69" fmla="*/ 579 h 628"/>
                <a:gd name="T70" fmla="*/ 32 w 561"/>
                <a:gd name="T71" fmla="*/ 561 h 628"/>
                <a:gd name="T72" fmla="*/ 163 w 561"/>
                <a:gd name="T73" fmla="*/ 34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628">
                  <a:moveTo>
                    <a:pt x="163" y="340"/>
                  </a:moveTo>
                  <a:cubicBezTo>
                    <a:pt x="178" y="342"/>
                    <a:pt x="190" y="348"/>
                    <a:pt x="198" y="344"/>
                  </a:cubicBezTo>
                  <a:cubicBezTo>
                    <a:pt x="213" y="339"/>
                    <a:pt x="211" y="323"/>
                    <a:pt x="207" y="311"/>
                  </a:cubicBezTo>
                  <a:cubicBezTo>
                    <a:pt x="199" y="291"/>
                    <a:pt x="204" y="275"/>
                    <a:pt x="218" y="259"/>
                  </a:cubicBezTo>
                  <a:cubicBezTo>
                    <a:pt x="233" y="241"/>
                    <a:pt x="246" y="222"/>
                    <a:pt x="262" y="200"/>
                  </a:cubicBezTo>
                  <a:cubicBezTo>
                    <a:pt x="234" y="202"/>
                    <a:pt x="211" y="204"/>
                    <a:pt x="188" y="206"/>
                  </a:cubicBezTo>
                  <a:cubicBezTo>
                    <a:pt x="177" y="207"/>
                    <a:pt x="177" y="214"/>
                    <a:pt x="179" y="223"/>
                  </a:cubicBezTo>
                  <a:cubicBezTo>
                    <a:pt x="186" y="250"/>
                    <a:pt x="192" y="276"/>
                    <a:pt x="198" y="303"/>
                  </a:cubicBezTo>
                  <a:cubicBezTo>
                    <a:pt x="199" y="306"/>
                    <a:pt x="201" y="310"/>
                    <a:pt x="201" y="312"/>
                  </a:cubicBezTo>
                  <a:cubicBezTo>
                    <a:pt x="198" y="322"/>
                    <a:pt x="195" y="331"/>
                    <a:pt x="192" y="340"/>
                  </a:cubicBezTo>
                  <a:cubicBezTo>
                    <a:pt x="185" y="334"/>
                    <a:pt x="175" y="329"/>
                    <a:pt x="173" y="321"/>
                  </a:cubicBezTo>
                  <a:cubicBezTo>
                    <a:pt x="159" y="280"/>
                    <a:pt x="147" y="238"/>
                    <a:pt x="134" y="197"/>
                  </a:cubicBezTo>
                  <a:cubicBezTo>
                    <a:pt x="130" y="181"/>
                    <a:pt x="135" y="171"/>
                    <a:pt x="152" y="167"/>
                  </a:cubicBezTo>
                  <a:cubicBezTo>
                    <a:pt x="178" y="160"/>
                    <a:pt x="204" y="152"/>
                    <a:pt x="230" y="145"/>
                  </a:cubicBezTo>
                  <a:cubicBezTo>
                    <a:pt x="276" y="132"/>
                    <a:pt x="321" y="135"/>
                    <a:pt x="365" y="153"/>
                  </a:cubicBezTo>
                  <a:cubicBezTo>
                    <a:pt x="417" y="173"/>
                    <a:pt x="456" y="142"/>
                    <a:pt x="451" y="87"/>
                  </a:cubicBezTo>
                  <a:cubicBezTo>
                    <a:pt x="450" y="82"/>
                    <a:pt x="453" y="75"/>
                    <a:pt x="456" y="71"/>
                  </a:cubicBezTo>
                  <a:cubicBezTo>
                    <a:pt x="473" y="53"/>
                    <a:pt x="490" y="35"/>
                    <a:pt x="507" y="18"/>
                  </a:cubicBezTo>
                  <a:cubicBezTo>
                    <a:pt x="522" y="3"/>
                    <a:pt x="539" y="0"/>
                    <a:pt x="550" y="9"/>
                  </a:cubicBezTo>
                  <a:cubicBezTo>
                    <a:pt x="561" y="19"/>
                    <a:pt x="559" y="36"/>
                    <a:pt x="544" y="53"/>
                  </a:cubicBezTo>
                  <a:cubicBezTo>
                    <a:pt x="465" y="140"/>
                    <a:pt x="386" y="227"/>
                    <a:pt x="306" y="313"/>
                  </a:cubicBezTo>
                  <a:cubicBezTo>
                    <a:pt x="295" y="325"/>
                    <a:pt x="293" y="335"/>
                    <a:pt x="299" y="350"/>
                  </a:cubicBezTo>
                  <a:cubicBezTo>
                    <a:pt x="316" y="388"/>
                    <a:pt x="331" y="426"/>
                    <a:pt x="347" y="464"/>
                  </a:cubicBezTo>
                  <a:cubicBezTo>
                    <a:pt x="358" y="489"/>
                    <a:pt x="355" y="500"/>
                    <a:pt x="333" y="517"/>
                  </a:cubicBezTo>
                  <a:cubicBezTo>
                    <a:pt x="297" y="542"/>
                    <a:pt x="262" y="568"/>
                    <a:pt x="226" y="594"/>
                  </a:cubicBezTo>
                  <a:cubicBezTo>
                    <a:pt x="214" y="602"/>
                    <a:pt x="199" y="616"/>
                    <a:pt x="186" y="599"/>
                  </a:cubicBezTo>
                  <a:cubicBezTo>
                    <a:pt x="172" y="581"/>
                    <a:pt x="190" y="572"/>
                    <a:pt x="202" y="563"/>
                  </a:cubicBezTo>
                  <a:cubicBezTo>
                    <a:pt x="228" y="542"/>
                    <a:pt x="254" y="521"/>
                    <a:pt x="281" y="502"/>
                  </a:cubicBezTo>
                  <a:cubicBezTo>
                    <a:pt x="295" y="492"/>
                    <a:pt x="297" y="483"/>
                    <a:pt x="288" y="469"/>
                  </a:cubicBezTo>
                  <a:cubicBezTo>
                    <a:pt x="274" y="447"/>
                    <a:pt x="262" y="424"/>
                    <a:pt x="249" y="401"/>
                  </a:cubicBezTo>
                  <a:cubicBezTo>
                    <a:pt x="238" y="383"/>
                    <a:pt x="236" y="383"/>
                    <a:pt x="223" y="399"/>
                  </a:cubicBezTo>
                  <a:cubicBezTo>
                    <a:pt x="189" y="445"/>
                    <a:pt x="156" y="491"/>
                    <a:pt x="120" y="535"/>
                  </a:cubicBezTo>
                  <a:cubicBezTo>
                    <a:pt x="98" y="562"/>
                    <a:pt x="72" y="586"/>
                    <a:pt x="47" y="611"/>
                  </a:cubicBezTo>
                  <a:cubicBezTo>
                    <a:pt x="37" y="620"/>
                    <a:pt x="25" y="628"/>
                    <a:pt x="12" y="614"/>
                  </a:cubicBezTo>
                  <a:cubicBezTo>
                    <a:pt x="0" y="601"/>
                    <a:pt x="7" y="590"/>
                    <a:pt x="17" y="579"/>
                  </a:cubicBezTo>
                  <a:cubicBezTo>
                    <a:pt x="22" y="573"/>
                    <a:pt x="26" y="566"/>
                    <a:pt x="32" y="561"/>
                  </a:cubicBezTo>
                  <a:cubicBezTo>
                    <a:pt x="93" y="496"/>
                    <a:pt x="137" y="421"/>
                    <a:pt x="163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"/>
            <p:cNvSpPr>
              <a:spLocks/>
            </p:cNvSpPr>
            <p:nvPr/>
          </p:nvSpPr>
          <p:spPr bwMode="auto">
            <a:xfrm>
              <a:off x="5456238" y="5722938"/>
              <a:ext cx="323850" cy="296862"/>
            </a:xfrm>
            <a:custGeom>
              <a:avLst/>
              <a:gdLst>
                <a:gd name="T0" fmla="*/ 451 w 452"/>
                <a:gd name="T1" fmla="*/ 36 h 414"/>
                <a:gd name="T2" fmla="*/ 256 w 452"/>
                <a:gd name="T3" fmla="*/ 59 h 414"/>
                <a:gd name="T4" fmla="*/ 236 w 452"/>
                <a:gd name="T5" fmla="*/ 96 h 414"/>
                <a:gd name="T6" fmla="*/ 269 w 452"/>
                <a:gd name="T7" fmla="*/ 205 h 414"/>
                <a:gd name="T8" fmla="*/ 266 w 452"/>
                <a:gd name="T9" fmla="*/ 237 h 414"/>
                <a:gd name="T10" fmla="*/ 219 w 452"/>
                <a:gd name="T11" fmla="*/ 343 h 414"/>
                <a:gd name="T12" fmla="*/ 172 w 452"/>
                <a:gd name="T13" fmla="*/ 398 h 414"/>
                <a:gd name="T14" fmla="*/ 123 w 452"/>
                <a:gd name="T15" fmla="*/ 387 h 414"/>
                <a:gd name="T16" fmla="*/ 114 w 452"/>
                <a:gd name="T17" fmla="*/ 363 h 414"/>
                <a:gd name="T18" fmla="*/ 47 w 452"/>
                <a:gd name="T19" fmla="*/ 293 h 414"/>
                <a:gd name="T20" fmla="*/ 0 w 452"/>
                <a:gd name="T21" fmla="*/ 280 h 414"/>
                <a:gd name="T22" fmla="*/ 6 w 452"/>
                <a:gd name="T23" fmla="*/ 274 h 414"/>
                <a:gd name="T24" fmla="*/ 238 w 452"/>
                <a:gd name="T25" fmla="*/ 65 h 414"/>
                <a:gd name="T26" fmla="*/ 423 w 452"/>
                <a:gd name="T27" fmla="*/ 19 h 414"/>
                <a:gd name="T28" fmla="*/ 452 w 452"/>
                <a:gd name="T29" fmla="*/ 30 h 414"/>
                <a:gd name="T30" fmla="*/ 451 w 452"/>
                <a:gd name="T31" fmla="*/ 3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414">
                  <a:moveTo>
                    <a:pt x="451" y="36"/>
                  </a:moveTo>
                  <a:cubicBezTo>
                    <a:pt x="382" y="14"/>
                    <a:pt x="320" y="44"/>
                    <a:pt x="256" y="59"/>
                  </a:cubicBezTo>
                  <a:cubicBezTo>
                    <a:pt x="237" y="64"/>
                    <a:pt x="231" y="77"/>
                    <a:pt x="236" y="96"/>
                  </a:cubicBezTo>
                  <a:cubicBezTo>
                    <a:pt x="247" y="133"/>
                    <a:pt x="259" y="169"/>
                    <a:pt x="269" y="205"/>
                  </a:cubicBezTo>
                  <a:cubicBezTo>
                    <a:pt x="271" y="215"/>
                    <a:pt x="270" y="228"/>
                    <a:pt x="266" y="237"/>
                  </a:cubicBezTo>
                  <a:cubicBezTo>
                    <a:pt x="252" y="273"/>
                    <a:pt x="237" y="309"/>
                    <a:pt x="219" y="343"/>
                  </a:cubicBezTo>
                  <a:cubicBezTo>
                    <a:pt x="207" y="364"/>
                    <a:pt x="190" y="382"/>
                    <a:pt x="172" y="398"/>
                  </a:cubicBezTo>
                  <a:cubicBezTo>
                    <a:pt x="154" y="414"/>
                    <a:pt x="135" y="409"/>
                    <a:pt x="123" y="387"/>
                  </a:cubicBezTo>
                  <a:cubicBezTo>
                    <a:pt x="118" y="380"/>
                    <a:pt x="115" y="372"/>
                    <a:pt x="114" y="363"/>
                  </a:cubicBezTo>
                  <a:cubicBezTo>
                    <a:pt x="106" y="326"/>
                    <a:pt x="82" y="304"/>
                    <a:pt x="47" y="293"/>
                  </a:cubicBezTo>
                  <a:cubicBezTo>
                    <a:pt x="32" y="288"/>
                    <a:pt x="17" y="285"/>
                    <a:pt x="0" y="280"/>
                  </a:cubicBezTo>
                  <a:cubicBezTo>
                    <a:pt x="2" y="278"/>
                    <a:pt x="4" y="275"/>
                    <a:pt x="6" y="274"/>
                  </a:cubicBezTo>
                  <a:cubicBezTo>
                    <a:pt x="83" y="204"/>
                    <a:pt x="159" y="134"/>
                    <a:pt x="238" y="65"/>
                  </a:cubicBezTo>
                  <a:cubicBezTo>
                    <a:pt x="291" y="19"/>
                    <a:pt x="353" y="0"/>
                    <a:pt x="423" y="19"/>
                  </a:cubicBezTo>
                  <a:cubicBezTo>
                    <a:pt x="433" y="22"/>
                    <a:pt x="443" y="26"/>
                    <a:pt x="452" y="30"/>
                  </a:cubicBezTo>
                  <a:cubicBezTo>
                    <a:pt x="452" y="32"/>
                    <a:pt x="452" y="34"/>
                    <a:pt x="45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4"/>
            <p:cNvSpPr>
              <a:spLocks/>
            </p:cNvSpPr>
            <p:nvPr/>
          </p:nvSpPr>
          <p:spPr bwMode="auto">
            <a:xfrm>
              <a:off x="5795963" y="5708650"/>
              <a:ext cx="238125" cy="246062"/>
            </a:xfrm>
            <a:custGeom>
              <a:avLst/>
              <a:gdLst>
                <a:gd name="T0" fmla="*/ 243 w 332"/>
                <a:gd name="T1" fmla="*/ 128 h 343"/>
                <a:gd name="T2" fmla="*/ 97 w 332"/>
                <a:gd name="T3" fmla="*/ 282 h 343"/>
                <a:gd name="T4" fmla="*/ 47 w 332"/>
                <a:gd name="T5" fmla="*/ 334 h 343"/>
                <a:gd name="T6" fmla="*/ 26 w 332"/>
                <a:gd name="T7" fmla="*/ 335 h 343"/>
                <a:gd name="T8" fmla="*/ 24 w 332"/>
                <a:gd name="T9" fmla="*/ 288 h 343"/>
                <a:gd name="T10" fmla="*/ 160 w 332"/>
                <a:gd name="T11" fmla="*/ 145 h 343"/>
                <a:gd name="T12" fmla="*/ 205 w 332"/>
                <a:gd name="T13" fmla="*/ 97 h 343"/>
                <a:gd name="T14" fmla="*/ 153 w 332"/>
                <a:gd name="T15" fmla="*/ 82 h 343"/>
                <a:gd name="T16" fmla="*/ 140 w 332"/>
                <a:gd name="T17" fmla="*/ 72 h 343"/>
                <a:gd name="T18" fmla="*/ 152 w 332"/>
                <a:gd name="T19" fmla="*/ 60 h 343"/>
                <a:gd name="T20" fmla="*/ 315 w 332"/>
                <a:gd name="T21" fmla="*/ 2 h 343"/>
                <a:gd name="T22" fmla="*/ 329 w 332"/>
                <a:gd name="T23" fmla="*/ 2 h 343"/>
                <a:gd name="T24" fmla="*/ 330 w 332"/>
                <a:gd name="T25" fmla="*/ 17 h 343"/>
                <a:gd name="T26" fmla="*/ 282 w 332"/>
                <a:gd name="T27" fmla="*/ 178 h 343"/>
                <a:gd name="T28" fmla="*/ 269 w 332"/>
                <a:gd name="T29" fmla="*/ 193 h 343"/>
                <a:gd name="T30" fmla="*/ 259 w 332"/>
                <a:gd name="T31" fmla="*/ 177 h 343"/>
                <a:gd name="T32" fmla="*/ 243 w 332"/>
                <a:gd name="T33" fmla="*/ 12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43">
                  <a:moveTo>
                    <a:pt x="243" y="128"/>
                  </a:moveTo>
                  <a:cubicBezTo>
                    <a:pt x="193" y="181"/>
                    <a:pt x="145" y="232"/>
                    <a:pt x="97" y="282"/>
                  </a:cubicBezTo>
                  <a:cubicBezTo>
                    <a:pt x="80" y="300"/>
                    <a:pt x="63" y="317"/>
                    <a:pt x="47" y="334"/>
                  </a:cubicBezTo>
                  <a:cubicBezTo>
                    <a:pt x="40" y="343"/>
                    <a:pt x="34" y="342"/>
                    <a:pt x="26" y="335"/>
                  </a:cubicBezTo>
                  <a:cubicBezTo>
                    <a:pt x="0" y="313"/>
                    <a:pt x="0" y="313"/>
                    <a:pt x="24" y="288"/>
                  </a:cubicBezTo>
                  <a:cubicBezTo>
                    <a:pt x="69" y="240"/>
                    <a:pt x="115" y="193"/>
                    <a:pt x="160" y="145"/>
                  </a:cubicBezTo>
                  <a:cubicBezTo>
                    <a:pt x="174" y="130"/>
                    <a:pt x="188" y="115"/>
                    <a:pt x="205" y="97"/>
                  </a:cubicBezTo>
                  <a:cubicBezTo>
                    <a:pt x="186" y="92"/>
                    <a:pt x="169" y="87"/>
                    <a:pt x="153" y="82"/>
                  </a:cubicBezTo>
                  <a:cubicBezTo>
                    <a:pt x="148" y="80"/>
                    <a:pt x="144" y="75"/>
                    <a:pt x="140" y="72"/>
                  </a:cubicBezTo>
                  <a:cubicBezTo>
                    <a:pt x="144" y="68"/>
                    <a:pt x="147" y="62"/>
                    <a:pt x="152" y="60"/>
                  </a:cubicBezTo>
                  <a:cubicBezTo>
                    <a:pt x="206" y="40"/>
                    <a:pt x="260" y="21"/>
                    <a:pt x="315" y="2"/>
                  </a:cubicBezTo>
                  <a:cubicBezTo>
                    <a:pt x="319" y="0"/>
                    <a:pt x="327" y="0"/>
                    <a:pt x="329" y="2"/>
                  </a:cubicBezTo>
                  <a:cubicBezTo>
                    <a:pt x="332" y="6"/>
                    <a:pt x="331" y="12"/>
                    <a:pt x="330" y="17"/>
                  </a:cubicBezTo>
                  <a:cubicBezTo>
                    <a:pt x="314" y="71"/>
                    <a:pt x="298" y="124"/>
                    <a:pt x="282" y="178"/>
                  </a:cubicBezTo>
                  <a:cubicBezTo>
                    <a:pt x="280" y="184"/>
                    <a:pt x="273" y="188"/>
                    <a:pt x="269" y="193"/>
                  </a:cubicBezTo>
                  <a:cubicBezTo>
                    <a:pt x="265" y="188"/>
                    <a:pt x="261" y="183"/>
                    <a:pt x="259" y="177"/>
                  </a:cubicBezTo>
                  <a:cubicBezTo>
                    <a:pt x="253" y="162"/>
                    <a:pt x="249" y="147"/>
                    <a:pt x="243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5"/>
            <p:cNvSpPr>
              <a:spLocks/>
            </p:cNvSpPr>
            <p:nvPr/>
          </p:nvSpPr>
          <p:spPr bwMode="auto">
            <a:xfrm>
              <a:off x="5775325" y="5681663"/>
              <a:ext cx="77787" cy="77787"/>
            </a:xfrm>
            <a:custGeom>
              <a:avLst/>
              <a:gdLst>
                <a:gd name="T0" fmla="*/ 55 w 108"/>
                <a:gd name="T1" fmla="*/ 0 h 108"/>
                <a:gd name="T2" fmla="*/ 108 w 108"/>
                <a:gd name="T3" fmla="*/ 55 h 108"/>
                <a:gd name="T4" fmla="*/ 54 w 108"/>
                <a:gd name="T5" fmla="*/ 108 h 108"/>
                <a:gd name="T6" fmla="*/ 0 w 108"/>
                <a:gd name="T7" fmla="*/ 55 h 108"/>
                <a:gd name="T8" fmla="*/ 55 w 108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55" y="0"/>
                  </a:moveTo>
                  <a:cubicBezTo>
                    <a:pt x="85" y="0"/>
                    <a:pt x="108" y="25"/>
                    <a:pt x="108" y="55"/>
                  </a:cubicBezTo>
                  <a:cubicBezTo>
                    <a:pt x="107" y="85"/>
                    <a:pt x="84" y="108"/>
                    <a:pt x="54" y="108"/>
                  </a:cubicBezTo>
                  <a:cubicBezTo>
                    <a:pt x="25" y="108"/>
                    <a:pt x="1" y="84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6"/>
            <p:cNvSpPr>
              <a:spLocks/>
            </p:cNvSpPr>
            <p:nvPr/>
          </p:nvSpPr>
          <p:spPr bwMode="auto">
            <a:xfrm>
              <a:off x="5665788" y="5799138"/>
              <a:ext cx="46037" cy="46037"/>
            </a:xfrm>
            <a:custGeom>
              <a:avLst/>
              <a:gdLst>
                <a:gd name="T0" fmla="*/ 64 w 64"/>
                <a:gd name="T1" fmla="*/ 0 h 66"/>
                <a:gd name="T2" fmla="*/ 14 w 64"/>
                <a:gd name="T3" fmla="*/ 66 h 66"/>
                <a:gd name="T4" fmla="*/ 0 w 64"/>
                <a:gd name="T5" fmla="*/ 6 h 66"/>
                <a:gd name="T6" fmla="*/ 64 w 64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6">
                  <a:moveTo>
                    <a:pt x="64" y="0"/>
                  </a:moveTo>
                  <a:cubicBezTo>
                    <a:pt x="46" y="23"/>
                    <a:pt x="32" y="43"/>
                    <a:pt x="14" y="66"/>
                  </a:cubicBezTo>
                  <a:cubicBezTo>
                    <a:pt x="9" y="44"/>
                    <a:pt x="5" y="26"/>
                    <a:pt x="0" y="6"/>
                  </a:cubicBezTo>
                  <a:cubicBezTo>
                    <a:pt x="21" y="4"/>
                    <a:pt x="40" y="2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Freeform 5"/>
          <p:cNvSpPr>
            <a:spLocks noEditPoints="1"/>
          </p:cNvSpPr>
          <p:nvPr/>
        </p:nvSpPr>
        <p:spPr bwMode="auto">
          <a:xfrm>
            <a:off x="3858552" y="2741793"/>
            <a:ext cx="494554" cy="362702"/>
          </a:xfrm>
          <a:custGeom>
            <a:avLst/>
            <a:gdLst>
              <a:gd name="T0" fmla="*/ 292 w 664"/>
              <a:gd name="T1" fmla="*/ 354 h 487"/>
              <a:gd name="T2" fmla="*/ 128 w 664"/>
              <a:gd name="T3" fmla="*/ 431 h 487"/>
              <a:gd name="T4" fmla="*/ 2 w 664"/>
              <a:gd name="T5" fmla="*/ 156 h 487"/>
              <a:gd name="T6" fmla="*/ 153 w 664"/>
              <a:gd name="T7" fmla="*/ 0 h 487"/>
              <a:gd name="T8" fmla="*/ 289 w 664"/>
              <a:gd name="T9" fmla="*/ 160 h 487"/>
              <a:gd name="T10" fmla="*/ 266 w 664"/>
              <a:gd name="T11" fmla="*/ 208 h 487"/>
              <a:gd name="T12" fmla="*/ 232 w 664"/>
              <a:gd name="T13" fmla="*/ 185 h 487"/>
              <a:gd name="T14" fmla="*/ 240 w 664"/>
              <a:gd name="T15" fmla="*/ 121 h 487"/>
              <a:gd name="T16" fmla="*/ 116 w 664"/>
              <a:gd name="T17" fmla="*/ 58 h 487"/>
              <a:gd name="T18" fmla="*/ 105 w 664"/>
              <a:gd name="T19" fmla="*/ 287 h 487"/>
              <a:gd name="T20" fmla="*/ 205 w 664"/>
              <a:gd name="T21" fmla="*/ 432 h 487"/>
              <a:gd name="T22" fmla="*/ 249 w 664"/>
              <a:gd name="T23" fmla="*/ 380 h 487"/>
              <a:gd name="T24" fmla="*/ 242 w 664"/>
              <a:gd name="T25" fmla="*/ 351 h 487"/>
              <a:gd name="T26" fmla="*/ 275 w 664"/>
              <a:gd name="T27" fmla="*/ 333 h 487"/>
              <a:gd name="T28" fmla="*/ 135 w 664"/>
              <a:gd name="T29" fmla="*/ 128 h 487"/>
              <a:gd name="T30" fmla="*/ 104 w 664"/>
              <a:gd name="T31" fmla="*/ 165 h 487"/>
              <a:gd name="T32" fmla="*/ 81 w 664"/>
              <a:gd name="T33" fmla="*/ 153 h 487"/>
              <a:gd name="T34" fmla="*/ 167 w 664"/>
              <a:gd name="T35" fmla="*/ 89 h 487"/>
              <a:gd name="T36" fmla="*/ 190 w 664"/>
              <a:gd name="T37" fmla="*/ 202 h 487"/>
              <a:gd name="T38" fmla="*/ 218 w 664"/>
              <a:gd name="T39" fmla="*/ 238 h 487"/>
              <a:gd name="T40" fmla="*/ 189 w 664"/>
              <a:gd name="T41" fmla="*/ 302 h 487"/>
              <a:gd name="T42" fmla="*/ 141 w 664"/>
              <a:gd name="T43" fmla="*/ 211 h 487"/>
              <a:gd name="T44" fmla="*/ 651 w 664"/>
              <a:gd name="T45" fmla="*/ 257 h 487"/>
              <a:gd name="T46" fmla="*/ 620 w 664"/>
              <a:gd name="T47" fmla="*/ 287 h 487"/>
              <a:gd name="T48" fmla="*/ 592 w 664"/>
              <a:gd name="T49" fmla="*/ 315 h 487"/>
              <a:gd name="T50" fmla="*/ 540 w 664"/>
              <a:gd name="T51" fmla="*/ 257 h 487"/>
              <a:gd name="T52" fmla="*/ 509 w 664"/>
              <a:gd name="T53" fmla="*/ 330 h 487"/>
              <a:gd name="T54" fmla="*/ 483 w 664"/>
              <a:gd name="T55" fmla="*/ 318 h 487"/>
              <a:gd name="T56" fmla="*/ 439 w 664"/>
              <a:gd name="T57" fmla="*/ 293 h 487"/>
              <a:gd name="T58" fmla="*/ 411 w 664"/>
              <a:gd name="T59" fmla="*/ 386 h 487"/>
              <a:gd name="T60" fmla="*/ 367 w 664"/>
              <a:gd name="T61" fmla="*/ 257 h 487"/>
              <a:gd name="T62" fmla="*/ 357 w 664"/>
              <a:gd name="T63" fmla="*/ 263 h 487"/>
              <a:gd name="T64" fmla="*/ 318 w 664"/>
              <a:gd name="T65" fmla="*/ 287 h 487"/>
              <a:gd name="T66" fmla="*/ 269 w 664"/>
              <a:gd name="T67" fmla="*/ 275 h 487"/>
              <a:gd name="T68" fmla="*/ 270 w 664"/>
              <a:gd name="T69" fmla="*/ 260 h 487"/>
              <a:gd name="T70" fmla="*/ 317 w 664"/>
              <a:gd name="T71" fmla="*/ 258 h 487"/>
              <a:gd name="T72" fmla="*/ 349 w 664"/>
              <a:gd name="T73" fmla="*/ 191 h 487"/>
              <a:gd name="T74" fmla="*/ 365 w 664"/>
              <a:gd name="T75" fmla="*/ 175 h 487"/>
              <a:gd name="T76" fmla="*/ 405 w 664"/>
              <a:gd name="T77" fmla="*/ 281 h 487"/>
              <a:gd name="T78" fmla="*/ 434 w 664"/>
              <a:gd name="T79" fmla="*/ 140 h 487"/>
              <a:gd name="T80" fmla="*/ 444 w 664"/>
              <a:gd name="T81" fmla="*/ 105 h 487"/>
              <a:gd name="T82" fmla="*/ 477 w 664"/>
              <a:gd name="T83" fmla="*/ 159 h 487"/>
              <a:gd name="T84" fmla="*/ 528 w 664"/>
              <a:gd name="T85" fmla="*/ 208 h 487"/>
              <a:gd name="T86" fmla="*/ 555 w 664"/>
              <a:gd name="T87" fmla="*/ 219 h 487"/>
              <a:gd name="T88" fmla="*/ 580 w 664"/>
              <a:gd name="T89" fmla="*/ 278 h 487"/>
              <a:gd name="T90" fmla="*/ 651 w 664"/>
              <a:gd name="T91" fmla="*/ 25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4" h="487">
                <a:moveTo>
                  <a:pt x="275" y="333"/>
                </a:moveTo>
                <a:cubicBezTo>
                  <a:pt x="279" y="332"/>
                  <a:pt x="282" y="333"/>
                  <a:pt x="284" y="335"/>
                </a:cubicBezTo>
                <a:cubicBezTo>
                  <a:pt x="286" y="338"/>
                  <a:pt x="288" y="344"/>
                  <a:pt x="292" y="354"/>
                </a:cubicBezTo>
                <a:cubicBezTo>
                  <a:pt x="306" y="390"/>
                  <a:pt x="303" y="422"/>
                  <a:pt x="281" y="448"/>
                </a:cubicBezTo>
                <a:cubicBezTo>
                  <a:pt x="260" y="476"/>
                  <a:pt x="232" y="487"/>
                  <a:pt x="196" y="482"/>
                </a:cubicBezTo>
                <a:cubicBezTo>
                  <a:pt x="169" y="478"/>
                  <a:pt x="146" y="461"/>
                  <a:pt x="128" y="431"/>
                </a:cubicBezTo>
                <a:cubicBezTo>
                  <a:pt x="122" y="419"/>
                  <a:pt x="116" y="407"/>
                  <a:pt x="112" y="393"/>
                </a:cubicBezTo>
                <a:cubicBezTo>
                  <a:pt x="106" y="369"/>
                  <a:pt x="92" y="345"/>
                  <a:pt x="70" y="321"/>
                </a:cubicBezTo>
                <a:cubicBezTo>
                  <a:pt x="23" y="272"/>
                  <a:pt x="0" y="217"/>
                  <a:pt x="2" y="156"/>
                </a:cubicBezTo>
                <a:cubicBezTo>
                  <a:pt x="3" y="122"/>
                  <a:pt x="13" y="91"/>
                  <a:pt x="33" y="64"/>
                </a:cubicBezTo>
                <a:cubicBezTo>
                  <a:pt x="53" y="37"/>
                  <a:pt x="79" y="18"/>
                  <a:pt x="111" y="7"/>
                </a:cubicBezTo>
                <a:cubicBezTo>
                  <a:pt x="124" y="3"/>
                  <a:pt x="138" y="0"/>
                  <a:pt x="153" y="0"/>
                </a:cubicBezTo>
                <a:cubicBezTo>
                  <a:pt x="179" y="0"/>
                  <a:pt x="204" y="5"/>
                  <a:pt x="226" y="17"/>
                </a:cubicBezTo>
                <a:cubicBezTo>
                  <a:pt x="250" y="31"/>
                  <a:pt x="268" y="51"/>
                  <a:pt x="280" y="76"/>
                </a:cubicBezTo>
                <a:cubicBezTo>
                  <a:pt x="291" y="102"/>
                  <a:pt x="294" y="130"/>
                  <a:pt x="289" y="160"/>
                </a:cubicBezTo>
                <a:cubicBezTo>
                  <a:pt x="287" y="172"/>
                  <a:pt x="284" y="185"/>
                  <a:pt x="280" y="200"/>
                </a:cubicBezTo>
                <a:cubicBezTo>
                  <a:pt x="279" y="204"/>
                  <a:pt x="278" y="207"/>
                  <a:pt x="276" y="209"/>
                </a:cubicBezTo>
                <a:cubicBezTo>
                  <a:pt x="274" y="210"/>
                  <a:pt x="270" y="210"/>
                  <a:pt x="266" y="208"/>
                </a:cubicBezTo>
                <a:cubicBezTo>
                  <a:pt x="263" y="207"/>
                  <a:pt x="259" y="205"/>
                  <a:pt x="253" y="203"/>
                </a:cubicBezTo>
                <a:cubicBezTo>
                  <a:pt x="243" y="200"/>
                  <a:pt x="237" y="197"/>
                  <a:pt x="234" y="194"/>
                </a:cubicBezTo>
                <a:cubicBezTo>
                  <a:pt x="231" y="192"/>
                  <a:pt x="231" y="189"/>
                  <a:pt x="232" y="185"/>
                </a:cubicBezTo>
                <a:cubicBezTo>
                  <a:pt x="232" y="183"/>
                  <a:pt x="233" y="179"/>
                  <a:pt x="235" y="174"/>
                </a:cubicBezTo>
                <a:cubicBezTo>
                  <a:pt x="237" y="169"/>
                  <a:pt x="238" y="165"/>
                  <a:pt x="239" y="162"/>
                </a:cubicBezTo>
                <a:cubicBezTo>
                  <a:pt x="241" y="145"/>
                  <a:pt x="242" y="131"/>
                  <a:pt x="240" y="121"/>
                </a:cubicBezTo>
                <a:cubicBezTo>
                  <a:pt x="238" y="102"/>
                  <a:pt x="230" y="86"/>
                  <a:pt x="217" y="73"/>
                </a:cubicBezTo>
                <a:cubicBezTo>
                  <a:pt x="204" y="60"/>
                  <a:pt x="188" y="52"/>
                  <a:pt x="170" y="49"/>
                </a:cubicBezTo>
                <a:cubicBezTo>
                  <a:pt x="151" y="46"/>
                  <a:pt x="133" y="49"/>
                  <a:pt x="116" y="58"/>
                </a:cubicBezTo>
                <a:cubicBezTo>
                  <a:pt x="90" y="70"/>
                  <a:pt x="71" y="90"/>
                  <a:pt x="60" y="116"/>
                </a:cubicBezTo>
                <a:cubicBezTo>
                  <a:pt x="49" y="142"/>
                  <a:pt x="48" y="170"/>
                  <a:pt x="56" y="201"/>
                </a:cubicBezTo>
                <a:cubicBezTo>
                  <a:pt x="64" y="233"/>
                  <a:pt x="81" y="262"/>
                  <a:pt x="105" y="287"/>
                </a:cubicBezTo>
                <a:cubicBezTo>
                  <a:pt x="134" y="315"/>
                  <a:pt x="153" y="348"/>
                  <a:pt x="161" y="383"/>
                </a:cubicBezTo>
                <a:cubicBezTo>
                  <a:pt x="165" y="397"/>
                  <a:pt x="171" y="409"/>
                  <a:pt x="180" y="419"/>
                </a:cubicBezTo>
                <a:cubicBezTo>
                  <a:pt x="187" y="426"/>
                  <a:pt x="196" y="431"/>
                  <a:pt x="205" y="432"/>
                </a:cubicBezTo>
                <a:cubicBezTo>
                  <a:pt x="214" y="434"/>
                  <a:pt x="222" y="433"/>
                  <a:pt x="231" y="428"/>
                </a:cubicBezTo>
                <a:cubicBezTo>
                  <a:pt x="239" y="424"/>
                  <a:pt x="245" y="417"/>
                  <a:pt x="248" y="408"/>
                </a:cubicBezTo>
                <a:cubicBezTo>
                  <a:pt x="252" y="400"/>
                  <a:pt x="252" y="390"/>
                  <a:pt x="249" y="380"/>
                </a:cubicBezTo>
                <a:cubicBezTo>
                  <a:pt x="245" y="370"/>
                  <a:pt x="245" y="370"/>
                  <a:pt x="245" y="370"/>
                </a:cubicBezTo>
                <a:cubicBezTo>
                  <a:pt x="242" y="363"/>
                  <a:pt x="241" y="359"/>
                  <a:pt x="240" y="357"/>
                </a:cubicBezTo>
                <a:cubicBezTo>
                  <a:pt x="240" y="354"/>
                  <a:pt x="240" y="352"/>
                  <a:pt x="242" y="351"/>
                </a:cubicBezTo>
                <a:cubicBezTo>
                  <a:pt x="244" y="349"/>
                  <a:pt x="248" y="347"/>
                  <a:pt x="253" y="344"/>
                </a:cubicBezTo>
                <a:cubicBezTo>
                  <a:pt x="255" y="343"/>
                  <a:pt x="256" y="342"/>
                  <a:pt x="257" y="342"/>
                </a:cubicBezTo>
                <a:cubicBezTo>
                  <a:pt x="266" y="336"/>
                  <a:pt x="272" y="334"/>
                  <a:pt x="275" y="333"/>
                </a:cubicBezTo>
                <a:close/>
                <a:moveTo>
                  <a:pt x="176" y="148"/>
                </a:moveTo>
                <a:cubicBezTo>
                  <a:pt x="176" y="136"/>
                  <a:pt x="172" y="129"/>
                  <a:pt x="163" y="125"/>
                </a:cubicBezTo>
                <a:cubicBezTo>
                  <a:pt x="153" y="120"/>
                  <a:pt x="144" y="121"/>
                  <a:pt x="135" y="128"/>
                </a:cubicBezTo>
                <a:cubicBezTo>
                  <a:pt x="127" y="134"/>
                  <a:pt x="121" y="144"/>
                  <a:pt x="118" y="157"/>
                </a:cubicBezTo>
                <a:cubicBezTo>
                  <a:pt x="117" y="161"/>
                  <a:pt x="115" y="164"/>
                  <a:pt x="113" y="165"/>
                </a:cubicBezTo>
                <a:cubicBezTo>
                  <a:pt x="111" y="166"/>
                  <a:pt x="108" y="166"/>
                  <a:pt x="104" y="165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93" y="163"/>
                  <a:pt x="87" y="161"/>
                  <a:pt x="85" y="160"/>
                </a:cubicBezTo>
                <a:cubicBezTo>
                  <a:pt x="82" y="159"/>
                  <a:pt x="81" y="156"/>
                  <a:pt x="81" y="153"/>
                </a:cubicBezTo>
                <a:cubicBezTo>
                  <a:pt x="82" y="150"/>
                  <a:pt x="84" y="144"/>
                  <a:pt x="88" y="135"/>
                </a:cubicBezTo>
                <a:cubicBezTo>
                  <a:pt x="95" y="117"/>
                  <a:pt x="106" y="104"/>
                  <a:pt x="121" y="95"/>
                </a:cubicBezTo>
                <a:cubicBezTo>
                  <a:pt x="135" y="86"/>
                  <a:pt x="150" y="84"/>
                  <a:pt x="167" y="89"/>
                </a:cubicBezTo>
                <a:cubicBezTo>
                  <a:pt x="181" y="93"/>
                  <a:pt x="192" y="100"/>
                  <a:pt x="199" y="110"/>
                </a:cubicBezTo>
                <a:cubicBezTo>
                  <a:pt x="207" y="121"/>
                  <a:pt x="211" y="133"/>
                  <a:pt x="211" y="148"/>
                </a:cubicBezTo>
                <a:cubicBezTo>
                  <a:pt x="211" y="167"/>
                  <a:pt x="204" y="185"/>
                  <a:pt x="190" y="202"/>
                </a:cubicBezTo>
                <a:cubicBezTo>
                  <a:pt x="188" y="206"/>
                  <a:pt x="187" y="208"/>
                  <a:pt x="187" y="210"/>
                </a:cubicBezTo>
                <a:cubicBezTo>
                  <a:pt x="187" y="211"/>
                  <a:pt x="189" y="213"/>
                  <a:pt x="193" y="215"/>
                </a:cubicBezTo>
                <a:cubicBezTo>
                  <a:pt x="204" y="220"/>
                  <a:pt x="212" y="228"/>
                  <a:pt x="218" y="238"/>
                </a:cubicBezTo>
                <a:cubicBezTo>
                  <a:pt x="223" y="247"/>
                  <a:pt x="224" y="258"/>
                  <a:pt x="222" y="270"/>
                </a:cubicBezTo>
                <a:cubicBezTo>
                  <a:pt x="221" y="279"/>
                  <a:pt x="217" y="286"/>
                  <a:pt x="211" y="292"/>
                </a:cubicBezTo>
                <a:cubicBezTo>
                  <a:pt x="205" y="298"/>
                  <a:pt x="198" y="301"/>
                  <a:pt x="189" y="302"/>
                </a:cubicBezTo>
                <a:cubicBezTo>
                  <a:pt x="181" y="302"/>
                  <a:pt x="173" y="300"/>
                  <a:pt x="165" y="295"/>
                </a:cubicBezTo>
                <a:cubicBezTo>
                  <a:pt x="151" y="287"/>
                  <a:pt x="142" y="275"/>
                  <a:pt x="137" y="258"/>
                </a:cubicBezTo>
                <a:cubicBezTo>
                  <a:pt x="133" y="242"/>
                  <a:pt x="134" y="226"/>
                  <a:pt x="141" y="211"/>
                </a:cubicBezTo>
                <a:cubicBezTo>
                  <a:pt x="144" y="203"/>
                  <a:pt x="150" y="195"/>
                  <a:pt x="159" y="185"/>
                </a:cubicBezTo>
                <a:cubicBezTo>
                  <a:pt x="170" y="172"/>
                  <a:pt x="175" y="160"/>
                  <a:pt x="176" y="148"/>
                </a:cubicBezTo>
                <a:close/>
                <a:moveTo>
                  <a:pt x="651" y="257"/>
                </a:moveTo>
                <a:cubicBezTo>
                  <a:pt x="664" y="257"/>
                  <a:pt x="664" y="257"/>
                  <a:pt x="664" y="257"/>
                </a:cubicBezTo>
                <a:cubicBezTo>
                  <a:pt x="664" y="287"/>
                  <a:pt x="664" y="287"/>
                  <a:pt x="664" y="287"/>
                </a:cubicBezTo>
                <a:cubicBezTo>
                  <a:pt x="654" y="287"/>
                  <a:pt x="640" y="287"/>
                  <a:pt x="620" y="287"/>
                </a:cubicBezTo>
                <a:cubicBezTo>
                  <a:pt x="615" y="286"/>
                  <a:pt x="611" y="289"/>
                  <a:pt x="608" y="293"/>
                </a:cubicBezTo>
                <a:cubicBezTo>
                  <a:pt x="605" y="297"/>
                  <a:pt x="602" y="302"/>
                  <a:pt x="597" y="308"/>
                </a:cubicBezTo>
                <a:cubicBezTo>
                  <a:pt x="592" y="315"/>
                  <a:pt x="592" y="315"/>
                  <a:pt x="592" y="315"/>
                </a:cubicBezTo>
                <a:cubicBezTo>
                  <a:pt x="587" y="322"/>
                  <a:pt x="582" y="325"/>
                  <a:pt x="576" y="324"/>
                </a:cubicBezTo>
                <a:cubicBezTo>
                  <a:pt x="571" y="324"/>
                  <a:pt x="566" y="319"/>
                  <a:pt x="563" y="311"/>
                </a:cubicBezTo>
                <a:cubicBezTo>
                  <a:pt x="556" y="297"/>
                  <a:pt x="549" y="279"/>
                  <a:pt x="540" y="257"/>
                </a:cubicBezTo>
                <a:cubicBezTo>
                  <a:pt x="534" y="272"/>
                  <a:pt x="526" y="293"/>
                  <a:pt x="515" y="319"/>
                </a:cubicBezTo>
                <a:cubicBezTo>
                  <a:pt x="515" y="320"/>
                  <a:pt x="515" y="320"/>
                  <a:pt x="515" y="320"/>
                </a:cubicBezTo>
                <a:cubicBezTo>
                  <a:pt x="513" y="325"/>
                  <a:pt x="511" y="329"/>
                  <a:pt x="509" y="330"/>
                </a:cubicBezTo>
                <a:cubicBezTo>
                  <a:pt x="506" y="334"/>
                  <a:pt x="502" y="335"/>
                  <a:pt x="497" y="334"/>
                </a:cubicBezTo>
                <a:cubicBezTo>
                  <a:pt x="493" y="334"/>
                  <a:pt x="489" y="332"/>
                  <a:pt x="487" y="329"/>
                </a:cubicBezTo>
                <a:cubicBezTo>
                  <a:pt x="486" y="327"/>
                  <a:pt x="485" y="323"/>
                  <a:pt x="483" y="318"/>
                </a:cubicBezTo>
                <a:cubicBezTo>
                  <a:pt x="454" y="200"/>
                  <a:pt x="454" y="200"/>
                  <a:pt x="454" y="200"/>
                </a:cubicBezTo>
                <a:cubicBezTo>
                  <a:pt x="452" y="215"/>
                  <a:pt x="452" y="215"/>
                  <a:pt x="452" y="215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27" y="368"/>
                  <a:pt x="427" y="368"/>
                  <a:pt x="427" y="368"/>
                </a:cubicBezTo>
                <a:cubicBezTo>
                  <a:pt x="426" y="374"/>
                  <a:pt x="425" y="378"/>
                  <a:pt x="424" y="380"/>
                </a:cubicBezTo>
                <a:cubicBezTo>
                  <a:pt x="421" y="384"/>
                  <a:pt x="417" y="386"/>
                  <a:pt x="411" y="386"/>
                </a:cubicBezTo>
                <a:cubicBezTo>
                  <a:pt x="406" y="386"/>
                  <a:pt x="402" y="384"/>
                  <a:pt x="400" y="381"/>
                </a:cubicBezTo>
                <a:cubicBezTo>
                  <a:pt x="398" y="379"/>
                  <a:pt x="397" y="375"/>
                  <a:pt x="396" y="370"/>
                </a:cubicBezTo>
                <a:cubicBezTo>
                  <a:pt x="367" y="257"/>
                  <a:pt x="367" y="257"/>
                  <a:pt x="367" y="257"/>
                </a:cubicBezTo>
                <a:cubicBezTo>
                  <a:pt x="367" y="256"/>
                  <a:pt x="366" y="254"/>
                  <a:pt x="365" y="251"/>
                </a:cubicBezTo>
                <a:cubicBezTo>
                  <a:pt x="363" y="243"/>
                  <a:pt x="363" y="243"/>
                  <a:pt x="363" y="243"/>
                </a:cubicBezTo>
                <a:cubicBezTo>
                  <a:pt x="361" y="248"/>
                  <a:pt x="359" y="255"/>
                  <a:pt x="357" y="263"/>
                </a:cubicBezTo>
                <a:cubicBezTo>
                  <a:pt x="353" y="274"/>
                  <a:pt x="353" y="274"/>
                  <a:pt x="353" y="274"/>
                </a:cubicBezTo>
                <a:cubicBezTo>
                  <a:pt x="351" y="283"/>
                  <a:pt x="345" y="287"/>
                  <a:pt x="338" y="287"/>
                </a:cubicBezTo>
                <a:cubicBezTo>
                  <a:pt x="318" y="287"/>
                  <a:pt x="318" y="287"/>
                  <a:pt x="318" y="287"/>
                </a:cubicBezTo>
                <a:cubicBezTo>
                  <a:pt x="300" y="286"/>
                  <a:pt x="287" y="286"/>
                  <a:pt x="278" y="287"/>
                </a:cubicBezTo>
                <a:cubicBezTo>
                  <a:pt x="273" y="287"/>
                  <a:pt x="271" y="285"/>
                  <a:pt x="269" y="283"/>
                </a:cubicBezTo>
                <a:cubicBezTo>
                  <a:pt x="269" y="281"/>
                  <a:pt x="269" y="279"/>
                  <a:pt x="269" y="275"/>
                </a:cubicBezTo>
                <a:cubicBezTo>
                  <a:pt x="269" y="272"/>
                  <a:pt x="269" y="272"/>
                  <a:pt x="269" y="272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4"/>
                  <a:pt x="269" y="262"/>
                  <a:pt x="270" y="260"/>
                </a:cubicBezTo>
                <a:cubicBezTo>
                  <a:pt x="271" y="258"/>
                  <a:pt x="273" y="257"/>
                  <a:pt x="278" y="257"/>
                </a:cubicBezTo>
                <a:cubicBezTo>
                  <a:pt x="282" y="257"/>
                  <a:pt x="289" y="257"/>
                  <a:pt x="298" y="257"/>
                </a:cubicBezTo>
                <a:cubicBezTo>
                  <a:pt x="307" y="257"/>
                  <a:pt x="313" y="257"/>
                  <a:pt x="317" y="258"/>
                </a:cubicBezTo>
                <a:cubicBezTo>
                  <a:pt x="322" y="258"/>
                  <a:pt x="325" y="257"/>
                  <a:pt x="327" y="255"/>
                </a:cubicBezTo>
                <a:cubicBezTo>
                  <a:pt x="330" y="253"/>
                  <a:pt x="331" y="250"/>
                  <a:pt x="332" y="246"/>
                </a:cubicBezTo>
                <a:cubicBezTo>
                  <a:pt x="335" y="234"/>
                  <a:pt x="341" y="216"/>
                  <a:pt x="349" y="191"/>
                </a:cubicBezTo>
                <a:cubicBezTo>
                  <a:pt x="349" y="189"/>
                  <a:pt x="349" y="189"/>
                  <a:pt x="349" y="189"/>
                </a:cubicBezTo>
                <a:cubicBezTo>
                  <a:pt x="351" y="185"/>
                  <a:pt x="353" y="181"/>
                  <a:pt x="354" y="179"/>
                </a:cubicBezTo>
                <a:cubicBezTo>
                  <a:pt x="357" y="176"/>
                  <a:pt x="360" y="174"/>
                  <a:pt x="365" y="175"/>
                </a:cubicBezTo>
                <a:cubicBezTo>
                  <a:pt x="370" y="175"/>
                  <a:pt x="374" y="176"/>
                  <a:pt x="376" y="179"/>
                </a:cubicBezTo>
                <a:cubicBezTo>
                  <a:pt x="378" y="182"/>
                  <a:pt x="379" y="185"/>
                  <a:pt x="381" y="19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408" y="288"/>
                  <a:pt x="408" y="288"/>
                  <a:pt x="408" y="288"/>
                </a:cubicBezTo>
                <a:cubicBezTo>
                  <a:pt x="434" y="140"/>
                  <a:pt x="434" y="140"/>
                  <a:pt x="434" y="140"/>
                </a:cubicBezTo>
                <a:cubicBezTo>
                  <a:pt x="434" y="140"/>
                  <a:pt x="434" y="140"/>
                  <a:pt x="434" y="140"/>
                </a:cubicBezTo>
                <a:cubicBezTo>
                  <a:pt x="438" y="119"/>
                  <a:pt x="438" y="119"/>
                  <a:pt x="438" y="119"/>
                </a:cubicBezTo>
                <a:cubicBezTo>
                  <a:pt x="438" y="116"/>
                  <a:pt x="439" y="113"/>
                  <a:pt x="439" y="111"/>
                </a:cubicBezTo>
                <a:cubicBezTo>
                  <a:pt x="440" y="109"/>
                  <a:pt x="442" y="107"/>
                  <a:pt x="444" y="105"/>
                </a:cubicBezTo>
                <a:cubicBezTo>
                  <a:pt x="449" y="102"/>
                  <a:pt x="454" y="101"/>
                  <a:pt x="458" y="103"/>
                </a:cubicBezTo>
                <a:cubicBezTo>
                  <a:pt x="463" y="106"/>
                  <a:pt x="466" y="110"/>
                  <a:pt x="468" y="117"/>
                </a:cubicBezTo>
                <a:cubicBezTo>
                  <a:pt x="477" y="159"/>
                  <a:pt x="477" y="159"/>
                  <a:pt x="477" y="159"/>
                </a:cubicBezTo>
                <a:cubicBezTo>
                  <a:pt x="505" y="264"/>
                  <a:pt x="505" y="264"/>
                  <a:pt x="505" y="264"/>
                </a:cubicBezTo>
                <a:cubicBezTo>
                  <a:pt x="524" y="218"/>
                  <a:pt x="524" y="218"/>
                  <a:pt x="524" y="218"/>
                </a:cubicBezTo>
                <a:cubicBezTo>
                  <a:pt x="525" y="213"/>
                  <a:pt x="527" y="210"/>
                  <a:pt x="528" y="208"/>
                </a:cubicBezTo>
                <a:cubicBezTo>
                  <a:pt x="531" y="205"/>
                  <a:pt x="534" y="204"/>
                  <a:pt x="539" y="204"/>
                </a:cubicBezTo>
                <a:cubicBezTo>
                  <a:pt x="543" y="204"/>
                  <a:pt x="546" y="206"/>
                  <a:pt x="549" y="209"/>
                </a:cubicBezTo>
                <a:cubicBezTo>
                  <a:pt x="551" y="210"/>
                  <a:pt x="553" y="214"/>
                  <a:pt x="555" y="219"/>
                </a:cubicBezTo>
                <a:cubicBezTo>
                  <a:pt x="555" y="219"/>
                  <a:pt x="555" y="219"/>
                  <a:pt x="555" y="219"/>
                </a:cubicBezTo>
                <a:cubicBezTo>
                  <a:pt x="558" y="227"/>
                  <a:pt x="563" y="239"/>
                  <a:pt x="570" y="254"/>
                </a:cubicBezTo>
                <a:cubicBezTo>
                  <a:pt x="580" y="278"/>
                  <a:pt x="580" y="278"/>
                  <a:pt x="580" y="278"/>
                </a:cubicBezTo>
                <a:cubicBezTo>
                  <a:pt x="584" y="269"/>
                  <a:pt x="591" y="263"/>
                  <a:pt x="600" y="260"/>
                </a:cubicBezTo>
                <a:cubicBezTo>
                  <a:pt x="607" y="257"/>
                  <a:pt x="616" y="256"/>
                  <a:pt x="627" y="257"/>
                </a:cubicBezTo>
                <a:cubicBezTo>
                  <a:pt x="633" y="257"/>
                  <a:pt x="641" y="257"/>
                  <a:pt x="651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9"/>
          <p:cNvSpPr>
            <a:spLocks noEditPoints="1"/>
          </p:cNvSpPr>
          <p:nvPr/>
        </p:nvSpPr>
        <p:spPr bwMode="auto">
          <a:xfrm>
            <a:off x="4620611" y="3549429"/>
            <a:ext cx="430423" cy="455400"/>
          </a:xfrm>
          <a:custGeom>
            <a:avLst/>
            <a:gdLst>
              <a:gd name="T0" fmla="*/ 551 w 551"/>
              <a:gd name="T1" fmla="*/ 395 h 583"/>
              <a:gd name="T2" fmla="*/ 529 w 551"/>
              <a:gd name="T3" fmla="*/ 439 h 583"/>
              <a:gd name="T4" fmla="*/ 279 w 551"/>
              <a:gd name="T5" fmla="*/ 583 h 583"/>
              <a:gd name="T6" fmla="*/ 30 w 551"/>
              <a:gd name="T7" fmla="*/ 442 h 583"/>
              <a:gd name="T8" fmla="*/ 0 w 551"/>
              <a:gd name="T9" fmla="*/ 395 h 583"/>
              <a:gd name="T10" fmla="*/ 30 w 551"/>
              <a:gd name="T11" fmla="*/ 346 h 583"/>
              <a:gd name="T12" fmla="*/ 73 w 551"/>
              <a:gd name="T13" fmla="*/ 222 h 583"/>
              <a:gd name="T14" fmla="*/ 98 w 551"/>
              <a:gd name="T15" fmla="*/ 183 h 583"/>
              <a:gd name="T16" fmla="*/ 121 w 551"/>
              <a:gd name="T17" fmla="*/ 72 h 583"/>
              <a:gd name="T18" fmla="*/ 251 w 551"/>
              <a:gd name="T19" fmla="*/ 4 h 583"/>
              <a:gd name="T20" fmla="*/ 289 w 551"/>
              <a:gd name="T21" fmla="*/ 4 h 583"/>
              <a:gd name="T22" fmla="*/ 455 w 551"/>
              <a:gd name="T23" fmla="*/ 159 h 583"/>
              <a:gd name="T24" fmla="*/ 480 w 551"/>
              <a:gd name="T25" fmla="*/ 223 h 583"/>
              <a:gd name="T26" fmla="*/ 529 w 551"/>
              <a:gd name="T27" fmla="*/ 350 h 583"/>
              <a:gd name="T28" fmla="*/ 268 w 551"/>
              <a:gd name="T29" fmla="*/ 266 h 583"/>
              <a:gd name="T30" fmla="*/ 53 w 551"/>
              <a:gd name="T31" fmla="*/ 342 h 583"/>
              <a:gd name="T32" fmla="*/ 99 w 551"/>
              <a:gd name="T33" fmla="*/ 395 h 583"/>
              <a:gd name="T34" fmla="*/ 53 w 551"/>
              <a:gd name="T35" fmla="*/ 447 h 583"/>
              <a:gd name="T36" fmla="*/ 268 w 551"/>
              <a:gd name="T37" fmla="*/ 562 h 583"/>
              <a:gd name="T38" fmla="*/ 279 w 551"/>
              <a:gd name="T39" fmla="*/ 249 h 583"/>
              <a:gd name="T40" fmla="*/ 423 w 551"/>
              <a:gd name="T41" fmla="*/ 205 h 583"/>
              <a:gd name="T42" fmla="*/ 401 w 551"/>
              <a:gd name="T43" fmla="*/ 134 h 583"/>
              <a:gd name="T44" fmla="*/ 373 w 551"/>
              <a:gd name="T45" fmla="*/ 116 h 583"/>
              <a:gd name="T46" fmla="*/ 217 w 551"/>
              <a:gd name="T47" fmla="*/ 168 h 583"/>
              <a:gd name="T48" fmla="*/ 208 w 551"/>
              <a:gd name="T49" fmla="*/ 152 h 583"/>
              <a:gd name="T50" fmla="*/ 213 w 551"/>
              <a:gd name="T51" fmla="*/ 143 h 583"/>
              <a:gd name="T52" fmla="*/ 195 w 551"/>
              <a:gd name="T53" fmla="*/ 130 h 583"/>
              <a:gd name="T54" fmla="*/ 143 w 551"/>
              <a:gd name="T55" fmla="*/ 176 h 583"/>
              <a:gd name="T56" fmla="*/ 133 w 551"/>
              <a:gd name="T57" fmla="*/ 228 h 583"/>
              <a:gd name="T58" fmla="*/ 279 w 551"/>
              <a:gd name="T59" fmla="*/ 249 h 583"/>
              <a:gd name="T60" fmla="*/ 290 w 551"/>
              <a:gd name="T61" fmla="*/ 266 h 583"/>
              <a:gd name="T62" fmla="*/ 506 w 551"/>
              <a:gd name="T63" fmla="*/ 534 h 583"/>
              <a:gd name="T64" fmla="*/ 502 w 551"/>
              <a:gd name="T65" fmla="*/ 448 h 583"/>
              <a:gd name="T66" fmla="*/ 453 w 551"/>
              <a:gd name="T67" fmla="*/ 395 h 583"/>
              <a:gd name="T68" fmla="*/ 502 w 551"/>
              <a:gd name="T69" fmla="*/ 342 h 583"/>
              <a:gd name="T70" fmla="*/ 506 w 551"/>
              <a:gd name="T71" fmla="*/ 238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1" h="583">
                <a:moveTo>
                  <a:pt x="545" y="369"/>
                </a:moveTo>
                <a:cubicBezTo>
                  <a:pt x="549" y="377"/>
                  <a:pt x="551" y="385"/>
                  <a:pt x="551" y="395"/>
                </a:cubicBezTo>
                <a:cubicBezTo>
                  <a:pt x="551" y="404"/>
                  <a:pt x="549" y="413"/>
                  <a:pt x="545" y="420"/>
                </a:cubicBezTo>
                <a:cubicBezTo>
                  <a:pt x="541" y="428"/>
                  <a:pt x="535" y="434"/>
                  <a:pt x="529" y="439"/>
                </a:cubicBezTo>
                <a:cubicBezTo>
                  <a:pt x="529" y="550"/>
                  <a:pt x="529" y="550"/>
                  <a:pt x="529" y="550"/>
                </a:cubicBezTo>
                <a:cubicBezTo>
                  <a:pt x="279" y="583"/>
                  <a:pt x="279" y="583"/>
                  <a:pt x="279" y="583"/>
                </a:cubicBezTo>
                <a:cubicBezTo>
                  <a:pt x="30" y="550"/>
                  <a:pt x="30" y="550"/>
                  <a:pt x="30" y="550"/>
                </a:cubicBezTo>
                <a:cubicBezTo>
                  <a:pt x="30" y="442"/>
                  <a:pt x="30" y="442"/>
                  <a:pt x="30" y="442"/>
                </a:cubicBezTo>
                <a:cubicBezTo>
                  <a:pt x="21" y="438"/>
                  <a:pt x="14" y="432"/>
                  <a:pt x="8" y="424"/>
                </a:cubicBezTo>
                <a:cubicBezTo>
                  <a:pt x="3" y="415"/>
                  <a:pt x="0" y="405"/>
                  <a:pt x="0" y="395"/>
                </a:cubicBezTo>
                <a:cubicBezTo>
                  <a:pt x="0" y="384"/>
                  <a:pt x="3" y="375"/>
                  <a:pt x="8" y="366"/>
                </a:cubicBezTo>
                <a:cubicBezTo>
                  <a:pt x="14" y="357"/>
                  <a:pt x="21" y="351"/>
                  <a:pt x="30" y="346"/>
                </a:cubicBezTo>
                <a:cubicBezTo>
                  <a:pt x="30" y="216"/>
                  <a:pt x="30" y="216"/>
                  <a:pt x="30" y="216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75" y="203"/>
                  <a:pt x="83" y="191"/>
                  <a:pt x="98" y="186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6" y="167"/>
                  <a:pt x="96" y="152"/>
                  <a:pt x="96" y="137"/>
                </a:cubicBezTo>
                <a:cubicBezTo>
                  <a:pt x="99" y="110"/>
                  <a:pt x="107" y="88"/>
                  <a:pt x="121" y="72"/>
                </a:cubicBezTo>
                <a:cubicBezTo>
                  <a:pt x="139" y="50"/>
                  <a:pt x="158" y="34"/>
                  <a:pt x="178" y="21"/>
                </a:cubicBezTo>
                <a:cubicBezTo>
                  <a:pt x="203" y="6"/>
                  <a:pt x="227" y="0"/>
                  <a:pt x="251" y="4"/>
                </a:cubicBezTo>
                <a:cubicBezTo>
                  <a:pt x="256" y="5"/>
                  <a:pt x="265" y="5"/>
                  <a:pt x="277" y="5"/>
                </a:cubicBezTo>
                <a:cubicBezTo>
                  <a:pt x="289" y="4"/>
                  <a:pt x="289" y="4"/>
                  <a:pt x="289" y="4"/>
                </a:cubicBezTo>
                <a:cubicBezTo>
                  <a:pt x="341" y="3"/>
                  <a:pt x="380" y="14"/>
                  <a:pt x="406" y="36"/>
                </a:cubicBezTo>
                <a:cubicBezTo>
                  <a:pt x="435" y="61"/>
                  <a:pt x="452" y="102"/>
                  <a:pt x="455" y="159"/>
                </a:cubicBezTo>
                <a:cubicBezTo>
                  <a:pt x="457" y="187"/>
                  <a:pt x="457" y="187"/>
                  <a:pt x="457" y="187"/>
                </a:cubicBezTo>
                <a:cubicBezTo>
                  <a:pt x="470" y="194"/>
                  <a:pt x="478" y="205"/>
                  <a:pt x="480" y="223"/>
                </a:cubicBezTo>
                <a:cubicBezTo>
                  <a:pt x="529" y="216"/>
                  <a:pt x="529" y="216"/>
                  <a:pt x="529" y="216"/>
                </a:cubicBezTo>
                <a:cubicBezTo>
                  <a:pt x="529" y="350"/>
                  <a:pt x="529" y="350"/>
                  <a:pt x="529" y="350"/>
                </a:cubicBezTo>
                <a:cubicBezTo>
                  <a:pt x="535" y="355"/>
                  <a:pt x="541" y="362"/>
                  <a:pt x="545" y="369"/>
                </a:cubicBezTo>
                <a:close/>
                <a:moveTo>
                  <a:pt x="268" y="266"/>
                </a:moveTo>
                <a:cubicBezTo>
                  <a:pt x="53" y="238"/>
                  <a:pt x="53" y="238"/>
                  <a:pt x="53" y="238"/>
                </a:cubicBezTo>
                <a:cubicBezTo>
                  <a:pt x="53" y="342"/>
                  <a:pt x="53" y="342"/>
                  <a:pt x="53" y="342"/>
                </a:cubicBezTo>
                <a:cubicBezTo>
                  <a:pt x="65" y="343"/>
                  <a:pt x="76" y="349"/>
                  <a:pt x="85" y="359"/>
                </a:cubicBezTo>
                <a:cubicBezTo>
                  <a:pt x="95" y="369"/>
                  <a:pt x="99" y="381"/>
                  <a:pt x="99" y="395"/>
                </a:cubicBezTo>
                <a:cubicBezTo>
                  <a:pt x="99" y="409"/>
                  <a:pt x="95" y="421"/>
                  <a:pt x="85" y="431"/>
                </a:cubicBezTo>
                <a:cubicBezTo>
                  <a:pt x="76" y="441"/>
                  <a:pt x="65" y="446"/>
                  <a:pt x="53" y="447"/>
                </a:cubicBezTo>
                <a:cubicBezTo>
                  <a:pt x="53" y="534"/>
                  <a:pt x="53" y="534"/>
                  <a:pt x="53" y="534"/>
                </a:cubicBezTo>
                <a:cubicBezTo>
                  <a:pt x="268" y="562"/>
                  <a:pt x="268" y="562"/>
                  <a:pt x="268" y="562"/>
                </a:cubicBezTo>
                <a:lnTo>
                  <a:pt x="268" y="266"/>
                </a:lnTo>
                <a:close/>
                <a:moveTo>
                  <a:pt x="279" y="249"/>
                </a:moveTo>
                <a:cubicBezTo>
                  <a:pt x="422" y="230"/>
                  <a:pt x="422" y="230"/>
                  <a:pt x="422" y="230"/>
                </a:cubicBezTo>
                <a:cubicBezTo>
                  <a:pt x="422" y="225"/>
                  <a:pt x="423" y="216"/>
                  <a:pt x="423" y="205"/>
                </a:cubicBezTo>
                <a:cubicBezTo>
                  <a:pt x="423" y="180"/>
                  <a:pt x="416" y="157"/>
                  <a:pt x="403" y="137"/>
                </a:cubicBezTo>
                <a:cubicBezTo>
                  <a:pt x="401" y="134"/>
                  <a:pt x="401" y="134"/>
                  <a:pt x="401" y="134"/>
                </a:cubicBezTo>
                <a:cubicBezTo>
                  <a:pt x="398" y="130"/>
                  <a:pt x="394" y="126"/>
                  <a:pt x="389" y="122"/>
                </a:cubicBezTo>
                <a:cubicBezTo>
                  <a:pt x="384" y="119"/>
                  <a:pt x="379" y="117"/>
                  <a:pt x="373" y="116"/>
                </a:cubicBezTo>
                <a:cubicBezTo>
                  <a:pt x="362" y="113"/>
                  <a:pt x="351" y="115"/>
                  <a:pt x="340" y="123"/>
                </a:cubicBezTo>
                <a:cubicBezTo>
                  <a:pt x="306" y="145"/>
                  <a:pt x="265" y="160"/>
                  <a:pt x="217" y="168"/>
                </a:cubicBezTo>
                <a:cubicBezTo>
                  <a:pt x="212" y="169"/>
                  <a:pt x="208" y="167"/>
                  <a:pt x="206" y="163"/>
                </a:cubicBezTo>
                <a:cubicBezTo>
                  <a:pt x="204" y="159"/>
                  <a:pt x="204" y="155"/>
                  <a:pt x="208" y="152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11" y="148"/>
                  <a:pt x="212" y="146"/>
                  <a:pt x="213" y="143"/>
                </a:cubicBezTo>
                <a:cubicBezTo>
                  <a:pt x="213" y="140"/>
                  <a:pt x="212" y="137"/>
                  <a:pt x="210" y="135"/>
                </a:cubicBezTo>
                <a:cubicBezTo>
                  <a:pt x="206" y="130"/>
                  <a:pt x="201" y="129"/>
                  <a:pt x="195" y="130"/>
                </a:cubicBezTo>
                <a:cubicBezTo>
                  <a:pt x="184" y="134"/>
                  <a:pt x="173" y="140"/>
                  <a:pt x="165" y="148"/>
                </a:cubicBezTo>
                <a:cubicBezTo>
                  <a:pt x="156" y="156"/>
                  <a:pt x="149" y="166"/>
                  <a:pt x="143" y="176"/>
                </a:cubicBezTo>
                <a:cubicBezTo>
                  <a:pt x="138" y="189"/>
                  <a:pt x="134" y="201"/>
                  <a:pt x="132" y="211"/>
                </a:cubicBezTo>
                <a:cubicBezTo>
                  <a:pt x="132" y="215"/>
                  <a:pt x="133" y="220"/>
                  <a:pt x="133" y="228"/>
                </a:cubicBezTo>
                <a:cubicBezTo>
                  <a:pt x="133" y="229"/>
                  <a:pt x="133" y="229"/>
                  <a:pt x="133" y="230"/>
                </a:cubicBezTo>
                <a:lnTo>
                  <a:pt x="279" y="249"/>
                </a:lnTo>
                <a:close/>
                <a:moveTo>
                  <a:pt x="506" y="238"/>
                </a:moveTo>
                <a:cubicBezTo>
                  <a:pt x="290" y="266"/>
                  <a:pt x="290" y="266"/>
                  <a:pt x="290" y="266"/>
                </a:cubicBezTo>
                <a:cubicBezTo>
                  <a:pt x="290" y="562"/>
                  <a:pt x="290" y="562"/>
                  <a:pt x="290" y="562"/>
                </a:cubicBezTo>
                <a:cubicBezTo>
                  <a:pt x="506" y="534"/>
                  <a:pt x="506" y="534"/>
                  <a:pt x="506" y="534"/>
                </a:cubicBezTo>
                <a:cubicBezTo>
                  <a:pt x="506" y="447"/>
                  <a:pt x="506" y="447"/>
                  <a:pt x="506" y="447"/>
                </a:cubicBezTo>
                <a:cubicBezTo>
                  <a:pt x="502" y="448"/>
                  <a:pt x="502" y="448"/>
                  <a:pt x="502" y="448"/>
                </a:cubicBezTo>
                <a:cubicBezTo>
                  <a:pt x="489" y="448"/>
                  <a:pt x="477" y="443"/>
                  <a:pt x="468" y="432"/>
                </a:cubicBezTo>
                <a:cubicBezTo>
                  <a:pt x="458" y="422"/>
                  <a:pt x="453" y="409"/>
                  <a:pt x="453" y="395"/>
                </a:cubicBezTo>
                <a:cubicBezTo>
                  <a:pt x="453" y="380"/>
                  <a:pt x="458" y="368"/>
                  <a:pt x="468" y="357"/>
                </a:cubicBezTo>
                <a:cubicBezTo>
                  <a:pt x="477" y="347"/>
                  <a:pt x="489" y="342"/>
                  <a:pt x="502" y="342"/>
                </a:cubicBezTo>
                <a:cubicBezTo>
                  <a:pt x="506" y="342"/>
                  <a:pt x="506" y="342"/>
                  <a:pt x="506" y="342"/>
                </a:cubicBezTo>
                <a:lnTo>
                  <a:pt x="506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4455947" y="4731308"/>
            <a:ext cx="417215" cy="362701"/>
            <a:chOff x="5823025" y="5257661"/>
            <a:chExt cx="1227140" cy="1066800"/>
          </a:xfrm>
          <a:solidFill>
            <a:schemeClr val="bg1"/>
          </a:solidFill>
        </p:grpSpPr>
        <p:sp>
          <p:nvSpPr>
            <p:cNvPr id="202" name="Freeform 14"/>
            <p:cNvSpPr>
              <a:spLocks/>
            </p:cNvSpPr>
            <p:nvPr/>
          </p:nvSpPr>
          <p:spPr bwMode="auto">
            <a:xfrm>
              <a:off x="5823025" y="5257661"/>
              <a:ext cx="893762" cy="1066800"/>
            </a:xfrm>
            <a:custGeom>
              <a:avLst/>
              <a:gdLst>
                <a:gd name="T0" fmla="*/ 555 w 641"/>
                <a:gd name="T1" fmla="*/ 181 h 766"/>
                <a:gd name="T2" fmla="*/ 564 w 641"/>
                <a:gd name="T3" fmla="*/ 218 h 766"/>
                <a:gd name="T4" fmla="*/ 568 w 641"/>
                <a:gd name="T5" fmla="*/ 281 h 766"/>
                <a:gd name="T6" fmla="*/ 584 w 641"/>
                <a:gd name="T7" fmla="*/ 336 h 766"/>
                <a:gd name="T8" fmla="*/ 623 w 641"/>
                <a:gd name="T9" fmla="*/ 392 h 766"/>
                <a:gd name="T10" fmla="*/ 602 w 641"/>
                <a:gd name="T11" fmla="*/ 443 h 766"/>
                <a:gd name="T12" fmla="*/ 586 w 641"/>
                <a:gd name="T13" fmla="*/ 478 h 766"/>
                <a:gd name="T14" fmla="*/ 590 w 641"/>
                <a:gd name="T15" fmla="*/ 489 h 766"/>
                <a:gd name="T16" fmla="*/ 569 w 641"/>
                <a:gd name="T17" fmla="*/ 539 h 766"/>
                <a:gd name="T18" fmla="*/ 564 w 641"/>
                <a:gd name="T19" fmla="*/ 559 h 766"/>
                <a:gd name="T20" fmla="*/ 489 w 641"/>
                <a:gd name="T21" fmla="*/ 651 h 766"/>
                <a:gd name="T22" fmla="*/ 443 w 641"/>
                <a:gd name="T23" fmla="*/ 654 h 766"/>
                <a:gd name="T24" fmla="*/ 406 w 641"/>
                <a:gd name="T25" fmla="*/ 702 h 766"/>
                <a:gd name="T26" fmla="*/ 409 w 641"/>
                <a:gd name="T27" fmla="*/ 744 h 766"/>
                <a:gd name="T28" fmla="*/ 387 w 641"/>
                <a:gd name="T29" fmla="*/ 766 h 766"/>
                <a:gd name="T30" fmla="*/ 175 w 641"/>
                <a:gd name="T31" fmla="*/ 766 h 766"/>
                <a:gd name="T32" fmla="*/ 75 w 641"/>
                <a:gd name="T33" fmla="*/ 766 h 766"/>
                <a:gd name="T34" fmla="*/ 57 w 641"/>
                <a:gd name="T35" fmla="*/ 739 h 766"/>
                <a:gd name="T36" fmla="*/ 108 w 641"/>
                <a:gd name="T37" fmla="*/ 618 h 766"/>
                <a:gd name="T38" fmla="*/ 99 w 641"/>
                <a:gd name="T39" fmla="*/ 482 h 766"/>
                <a:gd name="T40" fmla="*/ 33 w 641"/>
                <a:gd name="T41" fmla="*/ 348 h 766"/>
                <a:gd name="T42" fmla="*/ 62 w 641"/>
                <a:gd name="T43" fmla="*/ 108 h 766"/>
                <a:gd name="T44" fmla="*/ 239 w 641"/>
                <a:gd name="T45" fmla="*/ 13 h 766"/>
                <a:gd name="T46" fmla="*/ 462 w 641"/>
                <a:gd name="T47" fmla="*/ 46 h 766"/>
                <a:gd name="T48" fmla="*/ 514 w 641"/>
                <a:gd name="T49" fmla="*/ 68 h 766"/>
                <a:gd name="T50" fmla="*/ 583 w 641"/>
                <a:gd name="T51" fmla="*/ 162 h 766"/>
                <a:gd name="T52" fmla="*/ 555 w 641"/>
                <a:gd name="T53" fmla="*/ 181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1" h="766">
                  <a:moveTo>
                    <a:pt x="555" y="181"/>
                  </a:moveTo>
                  <a:cubicBezTo>
                    <a:pt x="558" y="194"/>
                    <a:pt x="562" y="206"/>
                    <a:pt x="564" y="218"/>
                  </a:cubicBezTo>
                  <a:cubicBezTo>
                    <a:pt x="566" y="239"/>
                    <a:pt x="570" y="260"/>
                    <a:pt x="568" y="281"/>
                  </a:cubicBezTo>
                  <a:cubicBezTo>
                    <a:pt x="566" y="302"/>
                    <a:pt x="572" y="320"/>
                    <a:pt x="584" y="336"/>
                  </a:cubicBezTo>
                  <a:cubicBezTo>
                    <a:pt x="598" y="354"/>
                    <a:pt x="611" y="373"/>
                    <a:pt x="623" y="392"/>
                  </a:cubicBezTo>
                  <a:cubicBezTo>
                    <a:pt x="641" y="419"/>
                    <a:pt x="634" y="435"/>
                    <a:pt x="602" y="443"/>
                  </a:cubicBezTo>
                  <a:cubicBezTo>
                    <a:pt x="575" y="451"/>
                    <a:pt x="575" y="451"/>
                    <a:pt x="586" y="478"/>
                  </a:cubicBezTo>
                  <a:cubicBezTo>
                    <a:pt x="588" y="482"/>
                    <a:pt x="591" y="486"/>
                    <a:pt x="590" y="489"/>
                  </a:cubicBezTo>
                  <a:cubicBezTo>
                    <a:pt x="583" y="506"/>
                    <a:pt x="576" y="522"/>
                    <a:pt x="569" y="539"/>
                  </a:cubicBezTo>
                  <a:cubicBezTo>
                    <a:pt x="566" y="545"/>
                    <a:pt x="564" y="552"/>
                    <a:pt x="564" y="559"/>
                  </a:cubicBezTo>
                  <a:cubicBezTo>
                    <a:pt x="571" y="619"/>
                    <a:pt x="548" y="646"/>
                    <a:pt x="489" y="651"/>
                  </a:cubicBezTo>
                  <a:cubicBezTo>
                    <a:pt x="474" y="652"/>
                    <a:pt x="458" y="652"/>
                    <a:pt x="443" y="654"/>
                  </a:cubicBezTo>
                  <a:cubicBezTo>
                    <a:pt x="415" y="658"/>
                    <a:pt x="403" y="674"/>
                    <a:pt x="406" y="702"/>
                  </a:cubicBezTo>
                  <a:cubicBezTo>
                    <a:pt x="407" y="716"/>
                    <a:pt x="407" y="730"/>
                    <a:pt x="409" y="744"/>
                  </a:cubicBezTo>
                  <a:cubicBezTo>
                    <a:pt x="410" y="761"/>
                    <a:pt x="403" y="766"/>
                    <a:pt x="387" y="766"/>
                  </a:cubicBezTo>
                  <a:cubicBezTo>
                    <a:pt x="316" y="766"/>
                    <a:pt x="245" y="766"/>
                    <a:pt x="175" y="766"/>
                  </a:cubicBezTo>
                  <a:cubicBezTo>
                    <a:pt x="141" y="766"/>
                    <a:pt x="108" y="766"/>
                    <a:pt x="75" y="766"/>
                  </a:cubicBezTo>
                  <a:cubicBezTo>
                    <a:pt x="53" y="766"/>
                    <a:pt x="48" y="759"/>
                    <a:pt x="57" y="739"/>
                  </a:cubicBezTo>
                  <a:cubicBezTo>
                    <a:pt x="73" y="698"/>
                    <a:pt x="92" y="659"/>
                    <a:pt x="108" y="618"/>
                  </a:cubicBezTo>
                  <a:cubicBezTo>
                    <a:pt x="126" y="572"/>
                    <a:pt x="124" y="526"/>
                    <a:pt x="99" y="482"/>
                  </a:cubicBezTo>
                  <a:cubicBezTo>
                    <a:pt x="76" y="438"/>
                    <a:pt x="51" y="394"/>
                    <a:pt x="33" y="348"/>
                  </a:cubicBezTo>
                  <a:cubicBezTo>
                    <a:pt x="0" y="264"/>
                    <a:pt x="7" y="181"/>
                    <a:pt x="62" y="108"/>
                  </a:cubicBezTo>
                  <a:cubicBezTo>
                    <a:pt x="105" y="50"/>
                    <a:pt x="169" y="24"/>
                    <a:pt x="239" y="13"/>
                  </a:cubicBezTo>
                  <a:cubicBezTo>
                    <a:pt x="316" y="0"/>
                    <a:pt x="391" y="8"/>
                    <a:pt x="462" y="46"/>
                  </a:cubicBezTo>
                  <a:cubicBezTo>
                    <a:pt x="478" y="55"/>
                    <a:pt x="497" y="59"/>
                    <a:pt x="514" y="68"/>
                  </a:cubicBezTo>
                  <a:cubicBezTo>
                    <a:pt x="552" y="88"/>
                    <a:pt x="571" y="123"/>
                    <a:pt x="583" y="162"/>
                  </a:cubicBezTo>
                  <a:cubicBezTo>
                    <a:pt x="588" y="180"/>
                    <a:pt x="577" y="188"/>
                    <a:pt x="555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"/>
            <p:cNvSpPr>
              <a:spLocks/>
            </p:cNvSpPr>
            <p:nvPr/>
          </p:nvSpPr>
          <p:spPr bwMode="auto">
            <a:xfrm>
              <a:off x="6886653" y="5616435"/>
              <a:ext cx="163512" cy="623888"/>
            </a:xfrm>
            <a:custGeom>
              <a:avLst/>
              <a:gdLst>
                <a:gd name="T0" fmla="*/ 114 w 118"/>
                <a:gd name="T1" fmla="*/ 222 h 448"/>
                <a:gd name="T2" fmla="*/ 27 w 118"/>
                <a:gd name="T3" fmla="*/ 437 h 448"/>
                <a:gd name="T4" fmla="*/ 17 w 118"/>
                <a:gd name="T5" fmla="*/ 446 h 448"/>
                <a:gd name="T6" fmla="*/ 3 w 118"/>
                <a:gd name="T7" fmla="*/ 445 h 448"/>
                <a:gd name="T8" fmla="*/ 2 w 118"/>
                <a:gd name="T9" fmla="*/ 431 h 448"/>
                <a:gd name="T10" fmla="*/ 12 w 118"/>
                <a:gd name="T11" fmla="*/ 419 h 448"/>
                <a:gd name="T12" fmla="*/ 12 w 118"/>
                <a:gd name="T13" fmla="*/ 26 h 448"/>
                <a:gd name="T14" fmla="*/ 7 w 118"/>
                <a:gd name="T15" fmla="*/ 20 h 448"/>
                <a:gd name="T16" fmla="*/ 2 w 118"/>
                <a:gd name="T17" fmla="*/ 0 h 448"/>
                <a:gd name="T18" fmla="*/ 22 w 118"/>
                <a:gd name="T19" fmla="*/ 5 h 448"/>
                <a:gd name="T20" fmla="*/ 114 w 118"/>
                <a:gd name="T21" fmla="*/ 2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448">
                  <a:moveTo>
                    <a:pt x="114" y="222"/>
                  </a:moveTo>
                  <a:cubicBezTo>
                    <a:pt x="113" y="307"/>
                    <a:pt x="84" y="377"/>
                    <a:pt x="27" y="437"/>
                  </a:cubicBezTo>
                  <a:cubicBezTo>
                    <a:pt x="24" y="440"/>
                    <a:pt x="21" y="445"/>
                    <a:pt x="17" y="446"/>
                  </a:cubicBezTo>
                  <a:cubicBezTo>
                    <a:pt x="13" y="448"/>
                    <a:pt x="5" y="448"/>
                    <a:pt x="3" y="445"/>
                  </a:cubicBezTo>
                  <a:cubicBezTo>
                    <a:pt x="0" y="443"/>
                    <a:pt x="0" y="435"/>
                    <a:pt x="2" y="431"/>
                  </a:cubicBezTo>
                  <a:cubicBezTo>
                    <a:pt x="4" y="427"/>
                    <a:pt x="8" y="423"/>
                    <a:pt x="12" y="419"/>
                  </a:cubicBezTo>
                  <a:cubicBezTo>
                    <a:pt x="118" y="313"/>
                    <a:pt x="118" y="134"/>
                    <a:pt x="12" y="26"/>
                  </a:cubicBezTo>
                  <a:cubicBezTo>
                    <a:pt x="10" y="24"/>
                    <a:pt x="8" y="23"/>
                    <a:pt x="7" y="20"/>
                  </a:cubicBezTo>
                  <a:cubicBezTo>
                    <a:pt x="5" y="14"/>
                    <a:pt x="4" y="7"/>
                    <a:pt x="2" y="0"/>
                  </a:cubicBezTo>
                  <a:cubicBezTo>
                    <a:pt x="9" y="1"/>
                    <a:pt x="17" y="1"/>
                    <a:pt x="22" y="5"/>
                  </a:cubicBezTo>
                  <a:cubicBezTo>
                    <a:pt x="84" y="65"/>
                    <a:pt x="113" y="139"/>
                    <a:pt x="114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"/>
            <p:cNvSpPr>
              <a:spLocks/>
            </p:cNvSpPr>
            <p:nvPr/>
          </p:nvSpPr>
          <p:spPr bwMode="auto">
            <a:xfrm>
              <a:off x="6799340" y="5683110"/>
              <a:ext cx="144462" cy="500063"/>
            </a:xfrm>
            <a:custGeom>
              <a:avLst/>
              <a:gdLst>
                <a:gd name="T0" fmla="*/ 102 w 103"/>
                <a:gd name="T1" fmla="*/ 160 h 358"/>
                <a:gd name="T2" fmla="*/ 35 w 103"/>
                <a:gd name="T3" fmla="*/ 338 h 358"/>
                <a:gd name="T4" fmla="*/ 12 w 103"/>
                <a:gd name="T5" fmla="*/ 347 h 358"/>
                <a:gd name="T6" fmla="*/ 19 w 103"/>
                <a:gd name="T7" fmla="*/ 323 h 358"/>
                <a:gd name="T8" fmla="*/ 62 w 103"/>
                <a:gd name="T9" fmla="*/ 93 h 358"/>
                <a:gd name="T10" fmla="*/ 17 w 103"/>
                <a:gd name="T11" fmla="*/ 25 h 358"/>
                <a:gd name="T12" fmla="*/ 13 w 103"/>
                <a:gd name="T13" fmla="*/ 3 h 358"/>
                <a:gd name="T14" fmla="*/ 34 w 103"/>
                <a:gd name="T15" fmla="*/ 10 h 358"/>
                <a:gd name="T16" fmla="*/ 102 w 103"/>
                <a:gd name="T17" fmla="*/ 16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358">
                  <a:moveTo>
                    <a:pt x="102" y="160"/>
                  </a:moveTo>
                  <a:cubicBezTo>
                    <a:pt x="101" y="239"/>
                    <a:pt x="79" y="293"/>
                    <a:pt x="35" y="338"/>
                  </a:cubicBezTo>
                  <a:cubicBezTo>
                    <a:pt x="30" y="344"/>
                    <a:pt x="24" y="358"/>
                    <a:pt x="12" y="347"/>
                  </a:cubicBezTo>
                  <a:cubicBezTo>
                    <a:pt x="0" y="336"/>
                    <a:pt x="12" y="329"/>
                    <a:pt x="19" y="323"/>
                  </a:cubicBezTo>
                  <a:cubicBezTo>
                    <a:pt x="81" y="255"/>
                    <a:pt x="96" y="177"/>
                    <a:pt x="62" y="93"/>
                  </a:cubicBezTo>
                  <a:cubicBezTo>
                    <a:pt x="52" y="68"/>
                    <a:pt x="32" y="47"/>
                    <a:pt x="17" y="25"/>
                  </a:cubicBezTo>
                  <a:cubicBezTo>
                    <a:pt x="12" y="18"/>
                    <a:pt x="1" y="11"/>
                    <a:pt x="13" y="3"/>
                  </a:cubicBezTo>
                  <a:cubicBezTo>
                    <a:pt x="17" y="0"/>
                    <a:pt x="29" y="5"/>
                    <a:pt x="34" y="10"/>
                  </a:cubicBezTo>
                  <a:cubicBezTo>
                    <a:pt x="78" y="56"/>
                    <a:pt x="103" y="111"/>
                    <a:pt x="102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7"/>
            <p:cNvSpPr>
              <a:spLocks/>
            </p:cNvSpPr>
            <p:nvPr/>
          </p:nvSpPr>
          <p:spPr bwMode="auto">
            <a:xfrm>
              <a:off x="6740603" y="5762485"/>
              <a:ext cx="98425" cy="328613"/>
            </a:xfrm>
            <a:custGeom>
              <a:avLst/>
              <a:gdLst>
                <a:gd name="T0" fmla="*/ 70 w 70"/>
                <a:gd name="T1" fmla="*/ 122 h 235"/>
                <a:gd name="T2" fmla="*/ 22 w 70"/>
                <a:gd name="T3" fmla="*/ 231 h 235"/>
                <a:gd name="T4" fmla="*/ 0 w 70"/>
                <a:gd name="T5" fmla="*/ 235 h 235"/>
                <a:gd name="T6" fmla="*/ 6 w 70"/>
                <a:gd name="T7" fmla="*/ 215 h 235"/>
                <a:gd name="T8" fmla="*/ 6 w 70"/>
                <a:gd name="T9" fmla="*/ 20 h 235"/>
                <a:gd name="T10" fmla="*/ 0 w 70"/>
                <a:gd name="T11" fmla="*/ 1 h 235"/>
                <a:gd name="T12" fmla="*/ 22 w 70"/>
                <a:gd name="T13" fmla="*/ 5 h 235"/>
                <a:gd name="T14" fmla="*/ 70 w 70"/>
                <a:gd name="T15" fmla="*/ 1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35">
                  <a:moveTo>
                    <a:pt x="70" y="122"/>
                  </a:moveTo>
                  <a:cubicBezTo>
                    <a:pt x="69" y="162"/>
                    <a:pt x="54" y="201"/>
                    <a:pt x="22" y="231"/>
                  </a:cubicBezTo>
                  <a:cubicBezTo>
                    <a:pt x="17" y="235"/>
                    <a:pt x="7" y="234"/>
                    <a:pt x="0" y="235"/>
                  </a:cubicBezTo>
                  <a:cubicBezTo>
                    <a:pt x="2" y="228"/>
                    <a:pt x="2" y="220"/>
                    <a:pt x="6" y="215"/>
                  </a:cubicBezTo>
                  <a:cubicBezTo>
                    <a:pt x="62" y="156"/>
                    <a:pt x="61" y="81"/>
                    <a:pt x="6" y="20"/>
                  </a:cubicBezTo>
                  <a:cubicBezTo>
                    <a:pt x="2" y="16"/>
                    <a:pt x="2" y="7"/>
                    <a:pt x="0" y="1"/>
                  </a:cubicBezTo>
                  <a:cubicBezTo>
                    <a:pt x="8" y="2"/>
                    <a:pt x="17" y="0"/>
                    <a:pt x="22" y="5"/>
                  </a:cubicBezTo>
                  <a:cubicBezTo>
                    <a:pt x="53" y="36"/>
                    <a:pt x="70" y="74"/>
                    <a:pt x="70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315001" y="5224224"/>
            <a:ext cx="492746" cy="475536"/>
            <a:chOff x="5775326" y="5257801"/>
            <a:chExt cx="863599" cy="833437"/>
          </a:xfrm>
          <a:solidFill>
            <a:schemeClr val="bg1"/>
          </a:solidFill>
        </p:grpSpPr>
        <p:sp>
          <p:nvSpPr>
            <p:cNvPr id="207" name="Freeform 21"/>
            <p:cNvSpPr>
              <a:spLocks/>
            </p:cNvSpPr>
            <p:nvPr/>
          </p:nvSpPr>
          <p:spPr bwMode="auto">
            <a:xfrm>
              <a:off x="5907088" y="5675313"/>
              <a:ext cx="554037" cy="414337"/>
            </a:xfrm>
            <a:custGeom>
              <a:avLst/>
              <a:gdLst>
                <a:gd name="T0" fmla="*/ 341 w 354"/>
                <a:gd name="T1" fmla="*/ 147 h 265"/>
                <a:gd name="T2" fmla="*/ 190 w 354"/>
                <a:gd name="T3" fmla="*/ 48 h 265"/>
                <a:gd name="T4" fmla="*/ 175 w 354"/>
                <a:gd name="T5" fmla="*/ 49 h 265"/>
                <a:gd name="T6" fmla="*/ 149 w 354"/>
                <a:gd name="T7" fmla="*/ 74 h 265"/>
                <a:gd name="T8" fmla="*/ 102 w 354"/>
                <a:gd name="T9" fmla="*/ 92 h 265"/>
                <a:gd name="T10" fmla="*/ 86 w 354"/>
                <a:gd name="T11" fmla="*/ 67 h 265"/>
                <a:gd name="T12" fmla="*/ 95 w 354"/>
                <a:gd name="T13" fmla="*/ 52 h 265"/>
                <a:gd name="T14" fmla="*/ 118 w 354"/>
                <a:gd name="T15" fmla="*/ 18 h 265"/>
                <a:gd name="T16" fmla="*/ 115 w 354"/>
                <a:gd name="T17" fmla="*/ 16 h 265"/>
                <a:gd name="T18" fmla="*/ 65 w 354"/>
                <a:gd name="T19" fmla="*/ 1 h 265"/>
                <a:gd name="T20" fmla="*/ 58 w 354"/>
                <a:gd name="T21" fmla="*/ 5 h 265"/>
                <a:gd name="T22" fmla="*/ 2 w 354"/>
                <a:gd name="T23" fmla="*/ 106 h 265"/>
                <a:gd name="T24" fmla="*/ 4 w 354"/>
                <a:gd name="T25" fmla="*/ 114 h 265"/>
                <a:gd name="T26" fmla="*/ 25 w 354"/>
                <a:gd name="T27" fmla="*/ 133 h 265"/>
                <a:gd name="T28" fmla="*/ 34 w 354"/>
                <a:gd name="T29" fmla="*/ 134 h 265"/>
                <a:gd name="T30" fmla="*/ 56 w 354"/>
                <a:gd name="T31" fmla="*/ 136 h 265"/>
                <a:gd name="T32" fmla="*/ 71 w 354"/>
                <a:gd name="T33" fmla="*/ 151 h 265"/>
                <a:gd name="T34" fmla="*/ 110 w 354"/>
                <a:gd name="T35" fmla="*/ 131 h 265"/>
                <a:gd name="T36" fmla="*/ 123 w 354"/>
                <a:gd name="T37" fmla="*/ 141 h 265"/>
                <a:gd name="T38" fmla="*/ 125 w 354"/>
                <a:gd name="T39" fmla="*/ 168 h 265"/>
                <a:gd name="T40" fmla="*/ 151 w 354"/>
                <a:gd name="T41" fmla="*/ 180 h 265"/>
                <a:gd name="T42" fmla="*/ 153 w 354"/>
                <a:gd name="T43" fmla="*/ 208 h 265"/>
                <a:gd name="T44" fmla="*/ 181 w 354"/>
                <a:gd name="T45" fmla="*/ 242 h 265"/>
                <a:gd name="T46" fmla="*/ 184 w 354"/>
                <a:gd name="T47" fmla="*/ 248 h 265"/>
                <a:gd name="T48" fmla="*/ 214 w 354"/>
                <a:gd name="T49" fmla="*/ 260 h 265"/>
                <a:gd name="T50" fmla="*/ 245 w 354"/>
                <a:gd name="T51" fmla="*/ 246 h 265"/>
                <a:gd name="T52" fmla="*/ 245 w 354"/>
                <a:gd name="T53" fmla="*/ 246 h 265"/>
                <a:gd name="T54" fmla="*/ 204 w 354"/>
                <a:gd name="T55" fmla="*/ 223 h 265"/>
                <a:gd name="T56" fmla="*/ 200 w 354"/>
                <a:gd name="T57" fmla="*/ 216 h 265"/>
                <a:gd name="T58" fmla="*/ 208 w 354"/>
                <a:gd name="T59" fmla="*/ 215 h 265"/>
                <a:gd name="T60" fmla="*/ 250 w 354"/>
                <a:gd name="T61" fmla="*/ 234 h 265"/>
                <a:gd name="T62" fmla="*/ 265 w 354"/>
                <a:gd name="T63" fmla="*/ 240 h 265"/>
                <a:gd name="T64" fmla="*/ 282 w 354"/>
                <a:gd name="T65" fmla="*/ 227 h 265"/>
                <a:gd name="T66" fmla="*/ 274 w 354"/>
                <a:gd name="T67" fmla="*/ 214 h 265"/>
                <a:gd name="T68" fmla="*/ 225 w 354"/>
                <a:gd name="T69" fmla="*/ 183 h 265"/>
                <a:gd name="T70" fmla="*/ 222 w 354"/>
                <a:gd name="T71" fmla="*/ 176 h 265"/>
                <a:gd name="T72" fmla="*/ 230 w 354"/>
                <a:gd name="T73" fmla="*/ 175 h 265"/>
                <a:gd name="T74" fmla="*/ 256 w 354"/>
                <a:gd name="T75" fmla="*/ 189 h 265"/>
                <a:gd name="T76" fmla="*/ 297 w 354"/>
                <a:gd name="T77" fmla="*/ 210 h 265"/>
                <a:gd name="T78" fmla="*/ 316 w 354"/>
                <a:gd name="T79" fmla="*/ 200 h 265"/>
                <a:gd name="T80" fmla="*/ 310 w 354"/>
                <a:gd name="T81" fmla="*/ 181 h 265"/>
                <a:gd name="T82" fmla="*/ 247 w 354"/>
                <a:gd name="T83" fmla="*/ 145 h 265"/>
                <a:gd name="T84" fmla="*/ 242 w 354"/>
                <a:gd name="T85" fmla="*/ 137 h 265"/>
                <a:gd name="T86" fmla="*/ 252 w 354"/>
                <a:gd name="T87" fmla="*/ 136 h 265"/>
                <a:gd name="T88" fmla="*/ 289 w 354"/>
                <a:gd name="T89" fmla="*/ 158 h 265"/>
                <a:gd name="T90" fmla="*/ 324 w 354"/>
                <a:gd name="T91" fmla="*/ 178 h 265"/>
                <a:gd name="T92" fmla="*/ 345 w 354"/>
                <a:gd name="T93" fmla="*/ 176 h 265"/>
                <a:gd name="T94" fmla="*/ 341 w 354"/>
                <a:gd name="T95" fmla="*/ 14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4" h="265">
                  <a:moveTo>
                    <a:pt x="341" y="147"/>
                  </a:moveTo>
                  <a:cubicBezTo>
                    <a:pt x="293" y="110"/>
                    <a:pt x="243" y="77"/>
                    <a:pt x="190" y="48"/>
                  </a:cubicBezTo>
                  <a:cubicBezTo>
                    <a:pt x="184" y="45"/>
                    <a:pt x="180" y="46"/>
                    <a:pt x="175" y="49"/>
                  </a:cubicBezTo>
                  <a:cubicBezTo>
                    <a:pt x="166" y="57"/>
                    <a:pt x="157" y="65"/>
                    <a:pt x="149" y="74"/>
                  </a:cubicBezTo>
                  <a:cubicBezTo>
                    <a:pt x="136" y="88"/>
                    <a:pt x="121" y="94"/>
                    <a:pt x="102" y="92"/>
                  </a:cubicBezTo>
                  <a:cubicBezTo>
                    <a:pt x="89" y="91"/>
                    <a:pt x="82" y="80"/>
                    <a:pt x="86" y="67"/>
                  </a:cubicBezTo>
                  <a:cubicBezTo>
                    <a:pt x="88" y="62"/>
                    <a:pt x="91" y="57"/>
                    <a:pt x="95" y="52"/>
                  </a:cubicBezTo>
                  <a:cubicBezTo>
                    <a:pt x="102" y="41"/>
                    <a:pt x="110" y="29"/>
                    <a:pt x="118" y="18"/>
                  </a:cubicBezTo>
                  <a:cubicBezTo>
                    <a:pt x="116" y="17"/>
                    <a:pt x="116" y="16"/>
                    <a:pt x="115" y="16"/>
                  </a:cubicBezTo>
                  <a:cubicBezTo>
                    <a:pt x="98" y="11"/>
                    <a:pt x="82" y="6"/>
                    <a:pt x="65" y="1"/>
                  </a:cubicBezTo>
                  <a:cubicBezTo>
                    <a:pt x="63" y="0"/>
                    <a:pt x="60" y="3"/>
                    <a:pt x="58" y="5"/>
                  </a:cubicBezTo>
                  <a:cubicBezTo>
                    <a:pt x="40" y="38"/>
                    <a:pt x="21" y="72"/>
                    <a:pt x="2" y="106"/>
                  </a:cubicBezTo>
                  <a:cubicBezTo>
                    <a:pt x="0" y="110"/>
                    <a:pt x="1" y="112"/>
                    <a:pt x="4" y="114"/>
                  </a:cubicBezTo>
                  <a:cubicBezTo>
                    <a:pt x="11" y="120"/>
                    <a:pt x="18" y="127"/>
                    <a:pt x="25" y="133"/>
                  </a:cubicBezTo>
                  <a:cubicBezTo>
                    <a:pt x="27" y="134"/>
                    <a:pt x="31" y="135"/>
                    <a:pt x="34" y="134"/>
                  </a:cubicBezTo>
                  <a:cubicBezTo>
                    <a:pt x="42" y="132"/>
                    <a:pt x="49" y="132"/>
                    <a:pt x="56" y="136"/>
                  </a:cubicBezTo>
                  <a:cubicBezTo>
                    <a:pt x="62" y="140"/>
                    <a:pt x="66" y="146"/>
                    <a:pt x="71" y="151"/>
                  </a:cubicBezTo>
                  <a:cubicBezTo>
                    <a:pt x="80" y="137"/>
                    <a:pt x="90" y="123"/>
                    <a:pt x="110" y="131"/>
                  </a:cubicBezTo>
                  <a:cubicBezTo>
                    <a:pt x="115" y="133"/>
                    <a:pt x="120" y="137"/>
                    <a:pt x="123" y="141"/>
                  </a:cubicBezTo>
                  <a:cubicBezTo>
                    <a:pt x="129" y="149"/>
                    <a:pt x="129" y="158"/>
                    <a:pt x="125" y="168"/>
                  </a:cubicBezTo>
                  <a:cubicBezTo>
                    <a:pt x="136" y="168"/>
                    <a:pt x="145" y="172"/>
                    <a:pt x="151" y="180"/>
                  </a:cubicBezTo>
                  <a:cubicBezTo>
                    <a:pt x="157" y="189"/>
                    <a:pt x="156" y="198"/>
                    <a:pt x="153" y="208"/>
                  </a:cubicBezTo>
                  <a:cubicBezTo>
                    <a:pt x="175" y="211"/>
                    <a:pt x="182" y="221"/>
                    <a:pt x="181" y="242"/>
                  </a:cubicBezTo>
                  <a:cubicBezTo>
                    <a:pt x="181" y="244"/>
                    <a:pt x="183" y="247"/>
                    <a:pt x="184" y="248"/>
                  </a:cubicBezTo>
                  <a:cubicBezTo>
                    <a:pt x="194" y="252"/>
                    <a:pt x="204" y="257"/>
                    <a:pt x="214" y="260"/>
                  </a:cubicBezTo>
                  <a:cubicBezTo>
                    <a:pt x="228" y="265"/>
                    <a:pt x="239" y="259"/>
                    <a:pt x="245" y="246"/>
                  </a:cubicBezTo>
                  <a:cubicBezTo>
                    <a:pt x="245" y="246"/>
                    <a:pt x="245" y="246"/>
                    <a:pt x="245" y="246"/>
                  </a:cubicBezTo>
                  <a:cubicBezTo>
                    <a:pt x="231" y="238"/>
                    <a:pt x="217" y="231"/>
                    <a:pt x="204" y="223"/>
                  </a:cubicBezTo>
                  <a:cubicBezTo>
                    <a:pt x="202" y="222"/>
                    <a:pt x="201" y="218"/>
                    <a:pt x="200" y="216"/>
                  </a:cubicBezTo>
                  <a:cubicBezTo>
                    <a:pt x="202" y="216"/>
                    <a:pt x="206" y="214"/>
                    <a:pt x="208" y="215"/>
                  </a:cubicBezTo>
                  <a:cubicBezTo>
                    <a:pt x="222" y="221"/>
                    <a:pt x="236" y="228"/>
                    <a:pt x="250" y="234"/>
                  </a:cubicBezTo>
                  <a:cubicBezTo>
                    <a:pt x="255" y="237"/>
                    <a:pt x="260" y="239"/>
                    <a:pt x="265" y="240"/>
                  </a:cubicBezTo>
                  <a:cubicBezTo>
                    <a:pt x="272" y="241"/>
                    <a:pt x="279" y="235"/>
                    <a:pt x="282" y="227"/>
                  </a:cubicBezTo>
                  <a:cubicBezTo>
                    <a:pt x="285" y="219"/>
                    <a:pt x="280" y="217"/>
                    <a:pt x="274" y="214"/>
                  </a:cubicBezTo>
                  <a:cubicBezTo>
                    <a:pt x="257" y="204"/>
                    <a:pt x="241" y="194"/>
                    <a:pt x="225" y="183"/>
                  </a:cubicBezTo>
                  <a:cubicBezTo>
                    <a:pt x="223" y="182"/>
                    <a:pt x="221" y="178"/>
                    <a:pt x="222" y="176"/>
                  </a:cubicBezTo>
                  <a:cubicBezTo>
                    <a:pt x="223" y="172"/>
                    <a:pt x="227" y="173"/>
                    <a:pt x="230" y="175"/>
                  </a:cubicBezTo>
                  <a:cubicBezTo>
                    <a:pt x="239" y="179"/>
                    <a:pt x="247" y="184"/>
                    <a:pt x="256" y="189"/>
                  </a:cubicBezTo>
                  <a:cubicBezTo>
                    <a:pt x="269" y="196"/>
                    <a:pt x="283" y="204"/>
                    <a:pt x="297" y="210"/>
                  </a:cubicBezTo>
                  <a:cubicBezTo>
                    <a:pt x="305" y="214"/>
                    <a:pt x="311" y="210"/>
                    <a:pt x="316" y="200"/>
                  </a:cubicBezTo>
                  <a:cubicBezTo>
                    <a:pt x="319" y="193"/>
                    <a:pt x="316" y="184"/>
                    <a:pt x="310" y="181"/>
                  </a:cubicBezTo>
                  <a:cubicBezTo>
                    <a:pt x="289" y="169"/>
                    <a:pt x="268" y="157"/>
                    <a:pt x="247" y="145"/>
                  </a:cubicBezTo>
                  <a:cubicBezTo>
                    <a:pt x="244" y="143"/>
                    <a:pt x="239" y="142"/>
                    <a:pt x="242" y="137"/>
                  </a:cubicBezTo>
                  <a:cubicBezTo>
                    <a:pt x="245" y="131"/>
                    <a:pt x="248" y="134"/>
                    <a:pt x="252" y="136"/>
                  </a:cubicBezTo>
                  <a:cubicBezTo>
                    <a:pt x="264" y="143"/>
                    <a:pt x="277" y="151"/>
                    <a:pt x="289" y="158"/>
                  </a:cubicBezTo>
                  <a:cubicBezTo>
                    <a:pt x="301" y="165"/>
                    <a:pt x="312" y="172"/>
                    <a:pt x="324" y="178"/>
                  </a:cubicBezTo>
                  <a:cubicBezTo>
                    <a:pt x="333" y="183"/>
                    <a:pt x="339" y="182"/>
                    <a:pt x="345" y="176"/>
                  </a:cubicBezTo>
                  <a:cubicBezTo>
                    <a:pt x="354" y="166"/>
                    <a:pt x="353" y="157"/>
                    <a:pt x="3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2"/>
            <p:cNvSpPr>
              <a:spLocks/>
            </p:cNvSpPr>
            <p:nvPr/>
          </p:nvSpPr>
          <p:spPr bwMode="auto">
            <a:xfrm>
              <a:off x="6056313" y="5662613"/>
              <a:ext cx="449262" cy="230187"/>
            </a:xfrm>
            <a:custGeom>
              <a:avLst/>
              <a:gdLst>
                <a:gd name="T0" fmla="*/ 270 w 287"/>
                <a:gd name="T1" fmla="*/ 83 h 147"/>
                <a:gd name="T2" fmla="*/ 231 w 287"/>
                <a:gd name="T3" fmla="*/ 12 h 147"/>
                <a:gd name="T4" fmla="*/ 201 w 287"/>
                <a:gd name="T5" fmla="*/ 13 h 147"/>
                <a:gd name="T6" fmla="*/ 173 w 287"/>
                <a:gd name="T7" fmla="*/ 7 h 147"/>
                <a:gd name="T8" fmla="*/ 140 w 287"/>
                <a:gd name="T9" fmla="*/ 0 h 147"/>
                <a:gd name="T10" fmla="*/ 62 w 287"/>
                <a:gd name="T11" fmla="*/ 6 h 147"/>
                <a:gd name="T12" fmla="*/ 39 w 287"/>
                <a:gd name="T13" fmla="*/ 21 h 147"/>
                <a:gd name="T14" fmla="*/ 26 w 287"/>
                <a:gd name="T15" fmla="*/ 40 h 147"/>
                <a:gd name="T16" fmla="*/ 4 w 287"/>
                <a:gd name="T17" fmla="*/ 73 h 147"/>
                <a:gd name="T18" fmla="*/ 2 w 287"/>
                <a:gd name="T19" fmla="*/ 86 h 147"/>
                <a:gd name="T20" fmla="*/ 14 w 287"/>
                <a:gd name="T21" fmla="*/ 90 h 147"/>
                <a:gd name="T22" fmla="*/ 47 w 287"/>
                <a:gd name="T23" fmla="*/ 75 h 147"/>
                <a:gd name="T24" fmla="*/ 74 w 287"/>
                <a:gd name="T25" fmla="*/ 49 h 147"/>
                <a:gd name="T26" fmla="*/ 105 w 287"/>
                <a:gd name="T27" fmla="*/ 48 h 147"/>
                <a:gd name="T28" fmla="*/ 247 w 287"/>
                <a:gd name="T29" fmla="*/ 143 h 147"/>
                <a:gd name="T30" fmla="*/ 258 w 287"/>
                <a:gd name="T31" fmla="*/ 144 h 147"/>
                <a:gd name="T32" fmla="*/ 285 w 287"/>
                <a:gd name="T33" fmla="*/ 119 h 147"/>
                <a:gd name="T34" fmla="*/ 286 w 287"/>
                <a:gd name="T35" fmla="*/ 111 h 147"/>
                <a:gd name="T36" fmla="*/ 270 w 287"/>
                <a:gd name="T37" fmla="*/ 8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7" h="147">
                  <a:moveTo>
                    <a:pt x="270" y="83"/>
                  </a:moveTo>
                  <a:cubicBezTo>
                    <a:pt x="257" y="58"/>
                    <a:pt x="243" y="34"/>
                    <a:pt x="231" y="12"/>
                  </a:cubicBezTo>
                  <a:cubicBezTo>
                    <a:pt x="219" y="12"/>
                    <a:pt x="210" y="14"/>
                    <a:pt x="201" y="13"/>
                  </a:cubicBezTo>
                  <a:cubicBezTo>
                    <a:pt x="192" y="12"/>
                    <a:pt x="182" y="9"/>
                    <a:pt x="173" y="7"/>
                  </a:cubicBezTo>
                  <a:cubicBezTo>
                    <a:pt x="162" y="5"/>
                    <a:pt x="151" y="0"/>
                    <a:pt x="140" y="0"/>
                  </a:cubicBezTo>
                  <a:cubicBezTo>
                    <a:pt x="114" y="1"/>
                    <a:pt x="88" y="4"/>
                    <a:pt x="62" y="6"/>
                  </a:cubicBezTo>
                  <a:cubicBezTo>
                    <a:pt x="51" y="7"/>
                    <a:pt x="44" y="13"/>
                    <a:pt x="39" y="21"/>
                  </a:cubicBezTo>
                  <a:cubicBezTo>
                    <a:pt x="34" y="27"/>
                    <a:pt x="30" y="33"/>
                    <a:pt x="26" y="40"/>
                  </a:cubicBezTo>
                  <a:cubicBezTo>
                    <a:pt x="19" y="51"/>
                    <a:pt x="11" y="61"/>
                    <a:pt x="4" y="73"/>
                  </a:cubicBezTo>
                  <a:cubicBezTo>
                    <a:pt x="2" y="76"/>
                    <a:pt x="0" y="83"/>
                    <a:pt x="2" y="86"/>
                  </a:cubicBezTo>
                  <a:cubicBezTo>
                    <a:pt x="4" y="89"/>
                    <a:pt x="10" y="90"/>
                    <a:pt x="14" y="90"/>
                  </a:cubicBezTo>
                  <a:cubicBezTo>
                    <a:pt x="28" y="90"/>
                    <a:pt x="38" y="84"/>
                    <a:pt x="47" y="75"/>
                  </a:cubicBezTo>
                  <a:cubicBezTo>
                    <a:pt x="55" y="65"/>
                    <a:pt x="64" y="57"/>
                    <a:pt x="74" y="49"/>
                  </a:cubicBezTo>
                  <a:cubicBezTo>
                    <a:pt x="84" y="41"/>
                    <a:pt x="94" y="41"/>
                    <a:pt x="105" y="48"/>
                  </a:cubicBezTo>
                  <a:cubicBezTo>
                    <a:pt x="154" y="77"/>
                    <a:pt x="203" y="107"/>
                    <a:pt x="247" y="143"/>
                  </a:cubicBezTo>
                  <a:cubicBezTo>
                    <a:pt x="251" y="146"/>
                    <a:pt x="255" y="147"/>
                    <a:pt x="258" y="144"/>
                  </a:cubicBezTo>
                  <a:cubicBezTo>
                    <a:pt x="268" y="136"/>
                    <a:pt x="277" y="128"/>
                    <a:pt x="285" y="119"/>
                  </a:cubicBezTo>
                  <a:cubicBezTo>
                    <a:pt x="287" y="118"/>
                    <a:pt x="287" y="113"/>
                    <a:pt x="286" y="111"/>
                  </a:cubicBezTo>
                  <a:cubicBezTo>
                    <a:pt x="281" y="102"/>
                    <a:pt x="275" y="92"/>
                    <a:pt x="270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3"/>
            <p:cNvSpPr>
              <a:spLocks/>
            </p:cNvSpPr>
            <p:nvPr/>
          </p:nvSpPr>
          <p:spPr bwMode="auto">
            <a:xfrm>
              <a:off x="5951538" y="5257801"/>
              <a:ext cx="511175" cy="395287"/>
            </a:xfrm>
            <a:custGeom>
              <a:avLst/>
              <a:gdLst>
                <a:gd name="T0" fmla="*/ 64 w 327"/>
                <a:gd name="T1" fmla="*/ 251 h 253"/>
                <a:gd name="T2" fmla="*/ 92 w 327"/>
                <a:gd name="T3" fmla="*/ 251 h 253"/>
                <a:gd name="T4" fmla="*/ 27 w 327"/>
                <a:gd name="T5" fmla="*/ 76 h 253"/>
                <a:gd name="T6" fmla="*/ 38 w 327"/>
                <a:gd name="T7" fmla="*/ 75 h 253"/>
                <a:gd name="T8" fmla="*/ 144 w 327"/>
                <a:gd name="T9" fmla="*/ 47 h 253"/>
                <a:gd name="T10" fmla="*/ 163 w 327"/>
                <a:gd name="T11" fmla="*/ 36 h 253"/>
                <a:gd name="T12" fmla="*/ 183 w 327"/>
                <a:gd name="T13" fmla="*/ 47 h 253"/>
                <a:gd name="T14" fmla="*/ 185 w 327"/>
                <a:gd name="T15" fmla="*/ 48 h 253"/>
                <a:gd name="T16" fmla="*/ 292 w 327"/>
                <a:gd name="T17" fmla="*/ 75 h 253"/>
                <a:gd name="T18" fmla="*/ 301 w 327"/>
                <a:gd name="T19" fmla="*/ 84 h 253"/>
                <a:gd name="T20" fmla="*/ 248 w 327"/>
                <a:gd name="T21" fmla="*/ 234 h 253"/>
                <a:gd name="T22" fmla="*/ 236 w 327"/>
                <a:gd name="T23" fmla="*/ 251 h 253"/>
                <a:gd name="T24" fmla="*/ 245 w 327"/>
                <a:gd name="T25" fmla="*/ 251 h 253"/>
                <a:gd name="T26" fmla="*/ 277 w 327"/>
                <a:gd name="T27" fmla="*/ 235 h 253"/>
                <a:gd name="T28" fmla="*/ 326 w 327"/>
                <a:gd name="T29" fmla="*/ 62 h 253"/>
                <a:gd name="T30" fmla="*/ 325 w 327"/>
                <a:gd name="T31" fmla="*/ 51 h 253"/>
                <a:gd name="T32" fmla="*/ 164 w 327"/>
                <a:gd name="T33" fmla="*/ 0 h 253"/>
                <a:gd name="T34" fmla="*/ 3 w 327"/>
                <a:gd name="T35" fmla="*/ 51 h 253"/>
                <a:gd name="T36" fmla="*/ 2 w 327"/>
                <a:gd name="T37" fmla="*/ 53 h 253"/>
                <a:gd name="T38" fmla="*/ 2 w 327"/>
                <a:gd name="T39" fmla="*/ 59 h 253"/>
                <a:gd name="T40" fmla="*/ 59 w 327"/>
                <a:gd name="T41" fmla="*/ 247 h 253"/>
                <a:gd name="T42" fmla="*/ 64 w 327"/>
                <a:gd name="T43" fmla="*/ 25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7" h="253">
                  <a:moveTo>
                    <a:pt x="64" y="251"/>
                  </a:moveTo>
                  <a:cubicBezTo>
                    <a:pt x="73" y="251"/>
                    <a:pt x="81" y="251"/>
                    <a:pt x="92" y="251"/>
                  </a:cubicBezTo>
                  <a:cubicBezTo>
                    <a:pt x="53" y="198"/>
                    <a:pt x="28" y="142"/>
                    <a:pt x="27" y="76"/>
                  </a:cubicBezTo>
                  <a:cubicBezTo>
                    <a:pt x="31" y="76"/>
                    <a:pt x="35" y="76"/>
                    <a:pt x="38" y="75"/>
                  </a:cubicBezTo>
                  <a:cubicBezTo>
                    <a:pt x="75" y="73"/>
                    <a:pt x="111" y="66"/>
                    <a:pt x="144" y="47"/>
                  </a:cubicBezTo>
                  <a:cubicBezTo>
                    <a:pt x="151" y="44"/>
                    <a:pt x="157" y="36"/>
                    <a:pt x="163" y="36"/>
                  </a:cubicBezTo>
                  <a:cubicBezTo>
                    <a:pt x="170" y="36"/>
                    <a:pt x="176" y="43"/>
                    <a:pt x="183" y="47"/>
                  </a:cubicBezTo>
                  <a:cubicBezTo>
                    <a:pt x="184" y="48"/>
                    <a:pt x="184" y="48"/>
                    <a:pt x="185" y="48"/>
                  </a:cubicBezTo>
                  <a:cubicBezTo>
                    <a:pt x="218" y="67"/>
                    <a:pt x="254" y="74"/>
                    <a:pt x="292" y="75"/>
                  </a:cubicBezTo>
                  <a:cubicBezTo>
                    <a:pt x="299" y="75"/>
                    <a:pt x="301" y="77"/>
                    <a:pt x="301" y="84"/>
                  </a:cubicBezTo>
                  <a:cubicBezTo>
                    <a:pt x="297" y="139"/>
                    <a:pt x="278" y="189"/>
                    <a:pt x="248" y="234"/>
                  </a:cubicBezTo>
                  <a:cubicBezTo>
                    <a:pt x="244" y="239"/>
                    <a:pt x="240" y="245"/>
                    <a:pt x="236" y="251"/>
                  </a:cubicBezTo>
                  <a:cubicBezTo>
                    <a:pt x="240" y="251"/>
                    <a:pt x="242" y="251"/>
                    <a:pt x="245" y="251"/>
                  </a:cubicBezTo>
                  <a:cubicBezTo>
                    <a:pt x="259" y="253"/>
                    <a:pt x="268" y="249"/>
                    <a:pt x="277" y="235"/>
                  </a:cubicBezTo>
                  <a:cubicBezTo>
                    <a:pt x="309" y="181"/>
                    <a:pt x="327" y="124"/>
                    <a:pt x="326" y="62"/>
                  </a:cubicBezTo>
                  <a:cubicBezTo>
                    <a:pt x="326" y="58"/>
                    <a:pt x="325" y="54"/>
                    <a:pt x="325" y="51"/>
                  </a:cubicBezTo>
                  <a:cubicBezTo>
                    <a:pt x="265" y="52"/>
                    <a:pt x="208" y="46"/>
                    <a:pt x="164" y="0"/>
                  </a:cubicBezTo>
                  <a:cubicBezTo>
                    <a:pt x="119" y="46"/>
                    <a:pt x="62" y="52"/>
                    <a:pt x="3" y="51"/>
                  </a:cubicBezTo>
                  <a:cubicBezTo>
                    <a:pt x="3" y="52"/>
                    <a:pt x="3" y="52"/>
                    <a:pt x="2" y="53"/>
                  </a:cubicBezTo>
                  <a:cubicBezTo>
                    <a:pt x="2" y="55"/>
                    <a:pt x="2" y="57"/>
                    <a:pt x="2" y="59"/>
                  </a:cubicBezTo>
                  <a:cubicBezTo>
                    <a:pt x="0" y="128"/>
                    <a:pt x="21" y="190"/>
                    <a:pt x="59" y="247"/>
                  </a:cubicBezTo>
                  <a:cubicBezTo>
                    <a:pt x="60" y="249"/>
                    <a:pt x="62" y="251"/>
                    <a:pt x="6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"/>
            <p:cNvSpPr>
              <a:spLocks noEditPoints="1"/>
            </p:cNvSpPr>
            <p:nvPr/>
          </p:nvSpPr>
          <p:spPr bwMode="auto">
            <a:xfrm>
              <a:off x="5775326" y="5594350"/>
              <a:ext cx="215900" cy="257175"/>
            </a:xfrm>
            <a:custGeom>
              <a:avLst/>
              <a:gdLst>
                <a:gd name="T0" fmla="*/ 138 w 138"/>
                <a:gd name="T1" fmla="*/ 46 h 165"/>
                <a:gd name="T2" fmla="*/ 129 w 138"/>
                <a:gd name="T3" fmla="*/ 29 h 165"/>
                <a:gd name="T4" fmla="*/ 86 w 138"/>
                <a:gd name="T5" fmla="*/ 6 h 165"/>
                <a:gd name="T6" fmla="*/ 62 w 138"/>
                <a:gd name="T7" fmla="*/ 13 h 165"/>
                <a:gd name="T8" fmla="*/ 7 w 138"/>
                <a:gd name="T9" fmla="*/ 110 h 165"/>
                <a:gd name="T10" fmla="*/ 14 w 138"/>
                <a:gd name="T11" fmla="*/ 135 h 165"/>
                <a:gd name="T12" fmla="*/ 55 w 138"/>
                <a:gd name="T13" fmla="*/ 159 h 165"/>
                <a:gd name="T14" fmla="*/ 81 w 138"/>
                <a:gd name="T15" fmla="*/ 151 h 165"/>
                <a:gd name="T16" fmla="*/ 136 w 138"/>
                <a:gd name="T17" fmla="*/ 54 h 165"/>
                <a:gd name="T18" fmla="*/ 138 w 138"/>
                <a:gd name="T19" fmla="*/ 46 h 165"/>
                <a:gd name="T20" fmla="*/ 63 w 138"/>
                <a:gd name="T21" fmla="*/ 148 h 165"/>
                <a:gd name="T22" fmla="*/ 54 w 138"/>
                <a:gd name="T23" fmla="*/ 139 h 165"/>
                <a:gd name="T24" fmla="*/ 63 w 138"/>
                <a:gd name="T25" fmla="*/ 130 h 165"/>
                <a:gd name="T26" fmla="*/ 73 w 138"/>
                <a:gd name="T27" fmla="*/ 142 h 165"/>
                <a:gd name="T28" fmla="*/ 63 w 138"/>
                <a:gd name="T29" fmla="*/ 14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65">
                  <a:moveTo>
                    <a:pt x="138" y="46"/>
                  </a:moveTo>
                  <a:cubicBezTo>
                    <a:pt x="138" y="38"/>
                    <a:pt x="135" y="33"/>
                    <a:pt x="129" y="29"/>
                  </a:cubicBezTo>
                  <a:cubicBezTo>
                    <a:pt x="114" y="22"/>
                    <a:pt x="100" y="13"/>
                    <a:pt x="86" y="6"/>
                  </a:cubicBezTo>
                  <a:cubicBezTo>
                    <a:pt x="76" y="0"/>
                    <a:pt x="68" y="2"/>
                    <a:pt x="62" y="13"/>
                  </a:cubicBezTo>
                  <a:cubicBezTo>
                    <a:pt x="43" y="45"/>
                    <a:pt x="25" y="78"/>
                    <a:pt x="7" y="110"/>
                  </a:cubicBezTo>
                  <a:cubicBezTo>
                    <a:pt x="0" y="121"/>
                    <a:pt x="3" y="129"/>
                    <a:pt x="14" y="135"/>
                  </a:cubicBezTo>
                  <a:cubicBezTo>
                    <a:pt x="27" y="143"/>
                    <a:pt x="41" y="151"/>
                    <a:pt x="55" y="159"/>
                  </a:cubicBezTo>
                  <a:cubicBezTo>
                    <a:pt x="66" y="165"/>
                    <a:pt x="74" y="162"/>
                    <a:pt x="81" y="151"/>
                  </a:cubicBezTo>
                  <a:cubicBezTo>
                    <a:pt x="99" y="119"/>
                    <a:pt x="117" y="86"/>
                    <a:pt x="136" y="54"/>
                  </a:cubicBezTo>
                  <a:cubicBezTo>
                    <a:pt x="137" y="51"/>
                    <a:pt x="138" y="48"/>
                    <a:pt x="138" y="46"/>
                  </a:cubicBezTo>
                  <a:close/>
                  <a:moveTo>
                    <a:pt x="63" y="148"/>
                  </a:moveTo>
                  <a:cubicBezTo>
                    <a:pt x="58" y="149"/>
                    <a:pt x="54" y="145"/>
                    <a:pt x="54" y="139"/>
                  </a:cubicBezTo>
                  <a:cubicBezTo>
                    <a:pt x="54" y="133"/>
                    <a:pt x="57" y="130"/>
                    <a:pt x="63" y="130"/>
                  </a:cubicBezTo>
                  <a:cubicBezTo>
                    <a:pt x="69" y="130"/>
                    <a:pt x="72" y="133"/>
                    <a:pt x="73" y="142"/>
                  </a:cubicBezTo>
                  <a:cubicBezTo>
                    <a:pt x="70" y="143"/>
                    <a:pt x="67" y="147"/>
                    <a:pt x="63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5"/>
            <p:cNvSpPr>
              <a:spLocks noEditPoints="1"/>
            </p:cNvSpPr>
            <p:nvPr/>
          </p:nvSpPr>
          <p:spPr bwMode="auto">
            <a:xfrm>
              <a:off x="6419850" y="5592763"/>
              <a:ext cx="219075" cy="254000"/>
            </a:xfrm>
            <a:custGeom>
              <a:avLst/>
              <a:gdLst>
                <a:gd name="T0" fmla="*/ 135 w 140"/>
                <a:gd name="T1" fmla="*/ 112 h 163"/>
                <a:gd name="T2" fmla="*/ 78 w 140"/>
                <a:gd name="T3" fmla="*/ 11 h 163"/>
                <a:gd name="T4" fmla="*/ 56 w 140"/>
                <a:gd name="T5" fmla="*/ 4 h 163"/>
                <a:gd name="T6" fmla="*/ 10 w 140"/>
                <a:gd name="T7" fmla="*/ 30 h 163"/>
                <a:gd name="T8" fmla="*/ 4 w 140"/>
                <a:gd name="T9" fmla="*/ 52 h 163"/>
                <a:gd name="T10" fmla="*/ 61 w 140"/>
                <a:gd name="T11" fmla="*/ 153 h 163"/>
                <a:gd name="T12" fmla="*/ 73 w 140"/>
                <a:gd name="T13" fmla="*/ 163 h 163"/>
                <a:gd name="T14" fmla="*/ 84 w 140"/>
                <a:gd name="T15" fmla="*/ 159 h 163"/>
                <a:gd name="T16" fmla="*/ 129 w 140"/>
                <a:gd name="T17" fmla="*/ 134 h 163"/>
                <a:gd name="T18" fmla="*/ 135 w 140"/>
                <a:gd name="T19" fmla="*/ 112 h 163"/>
                <a:gd name="T20" fmla="*/ 88 w 140"/>
                <a:gd name="T21" fmla="*/ 140 h 163"/>
                <a:gd name="T22" fmla="*/ 78 w 140"/>
                <a:gd name="T23" fmla="*/ 148 h 163"/>
                <a:gd name="T24" fmla="*/ 68 w 140"/>
                <a:gd name="T25" fmla="*/ 139 h 163"/>
                <a:gd name="T26" fmla="*/ 78 w 140"/>
                <a:gd name="T27" fmla="*/ 130 h 163"/>
                <a:gd name="T28" fmla="*/ 88 w 140"/>
                <a:gd name="T29" fmla="*/ 137 h 163"/>
                <a:gd name="T30" fmla="*/ 88 w 140"/>
                <a:gd name="T31" fmla="*/ 14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63">
                  <a:moveTo>
                    <a:pt x="135" y="112"/>
                  </a:moveTo>
                  <a:cubicBezTo>
                    <a:pt x="116" y="78"/>
                    <a:pt x="97" y="44"/>
                    <a:pt x="78" y="11"/>
                  </a:cubicBezTo>
                  <a:cubicBezTo>
                    <a:pt x="73" y="2"/>
                    <a:pt x="65" y="0"/>
                    <a:pt x="56" y="4"/>
                  </a:cubicBezTo>
                  <a:cubicBezTo>
                    <a:pt x="41" y="12"/>
                    <a:pt x="25" y="21"/>
                    <a:pt x="10" y="30"/>
                  </a:cubicBezTo>
                  <a:cubicBezTo>
                    <a:pt x="2" y="35"/>
                    <a:pt x="0" y="44"/>
                    <a:pt x="4" y="52"/>
                  </a:cubicBezTo>
                  <a:cubicBezTo>
                    <a:pt x="23" y="86"/>
                    <a:pt x="42" y="119"/>
                    <a:pt x="61" y="153"/>
                  </a:cubicBezTo>
                  <a:cubicBezTo>
                    <a:pt x="64" y="157"/>
                    <a:pt x="70" y="160"/>
                    <a:pt x="73" y="163"/>
                  </a:cubicBezTo>
                  <a:cubicBezTo>
                    <a:pt x="78" y="161"/>
                    <a:pt x="81" y="161"/>
                    <a:pt x="84" y="159"/>
                  </a:cubicBezTo>
                  <a:cubicBezTo>
                    <a:pt x="99" y="151"/>
                    <a:pt x="114" y="143"/>
                    <a:pt x="129" y="134"/>
                  </a:cubicBezTo>
                  <a:cubicBezTo>
                    <a:pt x="137" y="129"/>
                    <a:pt x="140" y="120"/>
                    <a:pt x="135" y="112"/>
                  </a:cubicBezTo>
                  <a:close/>
                  <a:moveTo>
                    <a:pt x="88" y="140"/>
                  </a:moveTo>
                  <a:cubicBezTo>
                    <a:pt x="85" y="143"/>
                    <a:pt x="82" y="147"/>
                    <a:pt x="78" y="148"/>
                  </a:cubicBezTo>
                  <a:cubicBezTo>
                    <a:pt x="72" y="149"/>
                    <a:pt x="68" y="145"/>
                    <a:pt x="68" y="139"/>
                  </a:cubicBezTo>
                  <a:cubicBezTo>
                    <a:pt x="68" y="133"/>
                    <a:pt x="72" y="129"/>
                    <a:pt x="78" y="130"/>
                  </a:cubicBezTo>
                  <a:cubicBezTo>
                    <a:pt x="82" y="130"/>
                    <a:pt x="85" y="134"/>
                    <a:pt x="88" y="137"/>
                  </a:cubicBezTo>
                  <a:cubicBezTo>
                    <a:pt x="88" y="138"/>
                    <a:pt x="88" y="139"/>
                    <a:pt x="8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6"/>
            <p:cNvSpPr>
              <a:spLocks/>
            </p:cNvSpPr>
            <p:nvPr/>
          </p:nvSpPr>
          <p:spPr bwMode="auto">
            <a:xfrm>
              <a:off x="6097588" y="5397500"/>
              <a:ext cx="260350" cy="230187"/>
            </a:xfrm>
            <a:custGeom>
              <a:avLst/>
              <a:gdLst>
                <a:gd name="T0" fmla="*/ 166 w 166"/>
                <a:gd name="T1" fmla="*/ 2 h 147"/>
                <a:gd name="T2" fmla="*/ 164 w 166"/>
                <a:gd name="T3" fmla="*/ 0 h 147"/>
                <a:gd name="T4" fmla="*/ 152 w 166"/>
                <a:gd name="T5" fmla="*/ 7 h 147"/>
                <a:gd name="T6" fmla="*/ 129 w 166"/>
                <a:gd name="T7" fmla="*/ 30 h 147"/>
                <a:gd name="T8" fmla="*/ 69 w 166"/>
                <a:gd name="T9" fmla="*/ 90 h 147"/>
                <a:gd name="T10" fmla="*/ 56 w 166"/>
                <a:gd name="T11" fmla="*/ 91 h 147"/>
                <a:gd name="T12" fmla="*/ 30 w 166"/>
                <a:gd name="T13" fmla="*/ 68 h 147"/>
                <a:gd name="T14" fmla="*/ 14 w 166"/>
                <a:gd name="T15" fmla="*/ 67 h 147"/>
                <a:gd name="T16" fmla="*/ 6 w 166"/>
                <a:gd name="T17" fmla="*/ 72 h 147"/>
                <a:gd name="T18" fmla="*/ 5 w 166"/>
                <a:gd name="T19" fmla="*/ 84 h 147"/>
                <a:gd name="T20" fmla="*/ 47 w 166"/>
                <a:gd name="T21" fmla="*/ 127 h 147"/>
                <a:gd name="T22" fmla="*/ 79 w 166"/>
                <a:gd name="T23" fmla="*/ 124 h 147"/>
                <a:gd name="T24" fmla="*/ 160 w 166"/>
                <a:gd name="T25" fmla="*/ 12 h 147"/>
                <a:gd name="T26" fmla="*/ 166 w 166"/>
                <a:gd name="T2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47">
                  <a:moveTo>
                    <a:pt x="166" y="2"/>
                  </a:moveTo>
                  <a:cubicBezTo>
                    <a:pt x="165" y="1"/>
                    <a:pt x="165" y="1"/>
                    <a:pt x="164" y="0"/>
                  </a:cubicBezTo>
                  <a:cubicBezTo>
                    <a:pt x="160" y="2"/>
                    <a:pt x="156" y="4"/>
                    <a:pt x="152" y="7"/>
                  </a:cubicBezTo>
                  <a:cubicBezTo>
                    <a:pt x="144" y="14"/>
                    <a:pt x="137" y="22"/>
                    <a:pt x="129" y="30"/>
                  </a:cubicBezTo>
                  <a:cubicBezTo>
                    <a:pt x="109" y="50"/>
                    <a:pt x="89" y="69"/>
                    <a:pt x="69" y="90"/>
                  </a:cubicBezTo>
                  <a:cubicBezTo>
                    <a:pt x="65" y="94"/>
                    <a:pt x="61" y="96"/>
                    <a:pt x="56" y="91"/>
                  </a:cubicBezTo>
                  <a:cubicBezTo>
                    <a:pt x="48" y="83"/>
                    <a:pt x="38" y="76"/>
                    <a:pt x="30" y="68"/>
                  </a:cubicBezTo>
                  <a:cubicBezTo>
                    <a:pt x="25" y="64"/>
                    <a:pt x="20" y="63"/>
                    <a:pt x="14" y="67"/>
                  </a:cubicBezTo>
                  <a:cubicBezTo>
                    <a:pt x="12" y="69"/>
                    <a:pt x="9" y="70"/>
                    <a:pt x="6" y="72"/>
                  </a:cubicBezTo>
                  <a:cubicBezTo>
                    <a:pt x="0" y="76"/>
                    <a:pt x="0" y="80"/>
                    <a:pt x="5" y="84"/>
                  </a:cubicBezTo>
                  <a:cubicBezTo>
                    <a:pt x="19" y="98"/>
                    <a:pt x="33" y="113"/>
                    <a:pt x="47" y="127"/>
                  </a:cubicBezTo>
                  <a:cubicBezTo>
                    <a:pt x="61" y="141"/>
                    <a:pt x="62" y="147"/>
                    <a:pt x="79" y="124"/>
                  </a:cubicBezTo>
                  <a:cubicBezTo>
                    <a:pt x="107" y="87"/>
                    <a:pt x="133" y="49"/>
                    <a:pt x="160" y="12"/>
                  </a:cubicBezTo>
                  <a:cubicBezTo>
                    <a:pt x="162" y="9"/>
                    <a:pt x="164" y="5"/>
                    <a:pt x="16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7"/>
            <p:cNvSpPr>
              <a:spLocks/>
            </p:cNvSpPr>
            <p:nvPr/>
          </p:nvSpPr>
          <p:spPr bwMode="auto">
            <a:xfrm>
              <a:off x="5994400" y="5888038"/>
              <a:ext cx="98425" cy="123825"/>
            </a:xfrm>
            <a:custGeom>
              <a:avLst/>
              <a:gdLst>
                <a:gd name="T0" fmla="*/ 54 w 63"/>
                <a:gd name="T1" fmla="*/ 6 h 79"/>
                <a:gd name="T2" fmla="*/ 30 w 63"/>
                <a:gd name="T3" fmla="*/ 12 h 79"/>
                <a:gd name="T4" fmla="*/ 4 w 63"/>
                <a:gd name="T5" fmla="*/ 50 h 79"/>
                <a:gd name="T6" fmla="*/ 0 w 63"/>
                <a:gd name="T7" fmla="*/ 59 h 79"/>
                <a:gd name="T8" fmla="*/ 11 w 63"/>
                <a:gd name="T9" fmla="*/ 77 h 79"/>
                <a:gd name="T10" fmla="*/ 30 w 63"/>
                <a:gd name="T11" fmla="*/ 71 h 79"/>
                <a:gd name="T12" fmla="*/ 57 w 63"/>
                <a:gd name="T13" fmla="*/ 31 h 79"/>
                <a:gd name="T14" fmla="*/ 54 w 63"/>
                <a:gd name="T1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9">
                  <a:moveTo>
                    <a:pt x="54" y="6"/>
                  </a:moveTo>
                  <a:cubicBezTo>
                    <a:pt x="46" y="0"/>
                    <a:pt x="36" y="2"/>
                    <a:pt x="30" y="12"/>
                  </a:cubicBezTo>
                  <a:cubicBezTo>
                    <a:pt x="21" y="24"/>
                    <a:pt x="12" y="37"/>
                    <a:pt x="4" y="50"/>
                  </a:cubicBezTo>
                  <a:cubicBezTo>
                    <a:pt x="2" y="54"/>
                    <a:pt x="1" y="58"/>
                    <a:pt x="0" y="59"/>
                  </a:cubicBezTo>
                  <a:cubicBezTo>
                    <a:pt x="0" y="69"/>
                    <a:pt x="4" y="74"/>
                    <a:pt x="11" y="77"/>
                  </a:cubicBezTo>
                  <a:cubicBezTo>
                    <a:pt x="18" y="79"/>
                    <a:pt x="25" y="77"/>
                    <a:pt x="30" y="71"/>
                  </a:cubicBezTo>
                  <a:cubicBezTo>
                    <a:pt x="39" y="57"/>
                    <a:pt x="48" y="44"/>
                    <a:pt x="57" y="31"/>
                  </a:cubicBezTo>
                  <a:cubicBezTo>
                    <a:pt x="63" y="21"/>
                    <a:pt x="62" y="12"/>
                    <a:pt x="5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8"/>
            <p:cNvSpPr>
              <a:spLocks/>
            </p:cNvSpPr>
            <p:nvPr/>
          </p:nvSpPr>
          <p:spPr bwMode="auto">
            <a:xfrm>
              <a:off x="6048375" y="5953125"/>
              <a:ext cx="92075" cy="98425"/>
            </a:xfrm>
            <a:custGeom>
              <a:avLst/>
              <a:gdLst>
                <a:gd name="T0" fmla="*/ 36 w 59"/>
                <a:gd name="T1" fmla="*/ 0 h 63"/>
                <a:gd name="T2" fmla="*/ 26 w 59"/>
                <a:gd name="T3" fmla="*/ 6 h 63"/>
                <a:gd name="T4" fmla="*/ 5 w 59"/>
                <a:gd name="T5" fmla="*/ 37 h 63"/>
                <a:gd name="T6" fmla="*/ 11 w 59"/>
                <a:gd name="T7" fmla="*/ 58 h 63"/>
                <a:gd name="T8" fmla="*/ 32 w 59"/>
                <a:gd name="T9" fmla="*/ 55 h 63"/>
                <a:gd name="T10" fmla="*/ 53 w 59"/>
                <a:gd name="T11" fmla="*/ 25 h 63"/>
                <a:gd name="T12" fmla="*/ 36 w 59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3">
                  <a:moveTo>
                    <a:pt x="36" y="0"/>
                  </a:moveTo>
                  <a:cubicBezTo>
                    <a:pt x="34" y="2"/>
                    <a:pt x="29" y="3"/>
                    <a:pt x="26" y="6"/>
                  </a:cubicBezTo>
                  <a:cubicBezTo>
                    <a:pt x="18" y="16"/>
                    <a:pt x="11" y="27"/>
                    <a:pt x="5" y="37"/>
                  </a:cubicBezTo>
                  <a:cubicBezTo>
                    <a:pt x="0" y="45"/>
                    <a:pt x="3" y="53"/>
                    <a:pt x="11" y="58"/>
                  </a:cubicBezTo>
                  <a:cubicBezTo>
                    <a:pt x="18" y="63"/>
                    <a:pt x="27" y="62"/>
                    <a:pt x="32" y="55"/>
                  </a:cubicBezTo>
                  <a:cubicBezTo>
                    <a:pt x="39" y="45"/>
                    <a:pt x="46" y="35"/>
                    <a:pt x="53" y="25"/>
                  </a:cubicBezTo>
                  <a:cubicBezTo>
                    <a:pt x="59" y="14"/>
                    <a:pt x="51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9"/>
            <p:cNvSpPr>
              <a:spLocks/>
            </p:cNvSpPr>
            <p:nvPr/>
          </p:nvSpPr>
          <p:spPr bwMode="auto">
            <a:xfrm>
              <a:off x="5934075" y="5897563"/>
              <a:ext cx="66675" cy="74612"/>
            </a:xfrm>
            <a:custGeom>
              <a:avLst/>
              <a:gdLst>
                <a:gd name="T0" fmla="*/ 32 w 43"/>
                <a:gd name="T1" fmla="*/ 2 h 48"/>
                <a:gd name="T2" fmla="*/ 14 w 43"/>
                <a:gd name="T3" fmla="*/ 7 h 48"/>
                <a:gd name="T4" fmla="*/ 3 w 43"/>
                <a:gd name="T5" fmla="*/ 23 h 48"/>
                <a:gd name="T6" fmla="*/ 6 w 43"/>
                <a:gd name="T7" fmla="*/ 41 h 48"/>
                <a:gd name="T8" fmla="*/ 24 w 43"/>
                <a:gd name="T9" fmla="*/ 45 h 48"/>
                <a:gd name="T10" fmla="*/ 43 w 43"/>
                <a:gd name="T11" fmla="*/ 18 h 48"/>
                <a:gd name="T12" fmla="*/ 32 w 43"/>
                <a:gd name="T1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8">
                  <a:moveTo>
                    <a:pt x="32" y="2"/>
                  </a:moveTo>
                  <a:cubicBezTo>
                    <a:pt x="25" y="0"/>
                    <a:pt x="19" y="1"/>
                    <a:pt x="14" y="7"/>
                  </a:cubicBezTo>
                  <a:cubicBezTo>
                    <a:pt x="10" y="12"/>
                    <a:pt x="6" y="17"/>
                    <a:pt x="3" y="23"/>
                  </a:cubicBezTo>
                  <a:cubicBezTo>
                    <a:pt x="0" y="29"/>
                    <a:pt x="1" y="35"/>
                    <a:pt x="6" y="41"/>
                  </a:cubicBezTo>
                  <a:cubicBezTo>
                    <a:pt x="11" y="46"/>
                    <a:pt x="17" y="48"/>
                    <a:pt x="24" y="45"/>
                  </a:cubicBezTo>
                  <a:cubicBezTo>
                    <a:pt x="31" y="42"/>
                    <a:pt x="43" y="25"/>
                    <a:pt x="43" y="18"/>
                  </a:cubicBezTo>
                  <a:cubicBezTo>
                    <a:pt x="43" y="10"/>
                    <a:pt x="39" y="5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0"/>
            <p:cNvSpPr>
              <a:spLocks/>
            </p:cNvSpPr>
            <p:nvPr/>
          </p:nvSpPr>
          <p:spPr bwMode="auto">
            <a:xfrm>
              <a:off x="6107113" y="6018213"/>
              <a:ext cx="74612" cy="73025"/>
            </a:xfrm>
            <a:custGeom>
              <a:avLst/>
              <a:gdLst>
                <a:gd name="T0" fmla="*/ 25 w 47"/>
                <a:gd name="T1" fmla="*/ 0 h 47"/>
                <a:gd name="T2" fmla="*/ 16 w 47"/>
                <a:gd name="T3" fmla="*/ 4 h 47"/>
                <a:gd name="T4" fmla="*/ 4 w 47"/>
                <a:gd name="T5" fmla="*/ 23 h 47"/>
                <a:gd name="T6" fmla="*/ 10 w 47"/>
                <a:gd name="T7" fmla="*/ 42 h 47"/>
                <a:gd name="T8" fmla="*/ 30 w 47"/>
                <a:gd name="T9" fmla="*/ 41 h 47"/>
                <a:gd name="T10" fmla="*/ 42 w 47"/>
                <a:gd name="T11" fmla="*/ 23 h 47"/>
                <a:gd name="T12" fmla="*/ 25 w 4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7">
                  <a:moveTo>
                    <a:pt x="25" y="0"/>
                  </a:moveTo>
                  <a:cubicBezTo>
                    <a:pt x="23" y="1"/>
                    <a:pt x="19" y="2"/>
                    <a:pt x="16" y="4"/>
                  </a:cubicBezTo>
                  <a:cubicBezTo>
                    <a:pt x="11" y="10"/>
                    <a:pt x="7" y="16"/>
                    <a:pt x="4" y="23"/>
                  </a:cubicBezTo>
                  <a:cubicBezTo>
                    <a:pt x="0" y="30"/>
                    <a:pt x="3" y="38"/>
                    <a:pt x="10" y="42"/>
                  </a:cubicBezTo>
                  <a:cubicBezTo>
                    <a:pt x="16" y="47"/>
                    <a:pt x="25" y="47"/>
                    <a:pt x="30" y="41"/>
                  </a:cubicBezTo>
                  <a:cubicBezTo>
                    <a:pt x="35" y="35"/>
                    <a:pt x="39" y="29"/>
                    <a:pt x="42" y="23"/>
                  </a:cubicBezTo>
                  <a:cubicBezTo>
                    <a:pt x="47" y="12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7" name="Freeform 34"/>
          <p:cNvSpPr>
            <a:spLocks noEditPoints="1"/>
          </p:cNvSpPr>
          <p:nvPr/>
        </p:nvSpPr>
        <p:spPr bwMode="auto">
          <a:xfrm>
            <a:off x="1658911" y="4424059"/>
            <a:ext cx="446157" cy="342441"/>
          </a:xfrm>
          <a:custGeom>
            <a:avLst/>
            <a:gdLst>
              <a:gd name="T0" fmla="*/ 539 w 580"/>
              <a:gd name="T1" fmla="*/ 356 h 446"/>
              <a:gd name="T2" fmla="*/ 539 w 580"/>
              <a:gd name="T3" fmla="*/ 319 h 446"/>
              <a:gd name="T4" fmla="*/ 544 w 580"/>
              <a:gd name="T5" fmla="*/ 307 h 446"/>
              <a:gd name="T6" fmla="*/ 575 w 580"/>
              <a:gd name="T7" fmla="*/ 274 h 446"/>
              <a:gd name="T8" fmla="*/ 579 w 580"/>
              <a:gd name="T9" fmla="*/ 273 h 446"/>
              <a:gd name="T10" fmla="*/ 580 w 580"/>
              <a:gd name="T11" fmla="*/ 276 h 446"/>
              <a:gd name="T12" fmla="*/ 580 w 580"/>
              <a:gd name="T13" fmla="*/ 440 h 446"/>
              <a:gd name="T14" fmla="*/ 578 w 580"/>
              <a:gd name="T15" fmla="*/ 445 h 446"/>
              <a:gd name="T16" fmla="*/ 574 w 580"/>
              <a:gd name="T17" fmla="*/ 446 h 446"/>
              <a:gd name="T18" fmla="*/ 6 w 580"/>
              <a:gd name="T19" fmla="*/ 446 h 446"/>
              <a:gd name="T20" fmla="*/ 2 w 580"/>
              <a:gd name="T21" fmla="*/ 445 h 446"/>
              <a:gd name="T22" fmla="*/ 0 w 580"/>
              <a:gd name="T23" fmla="*/ 440 h 446"/>
              <a:gd name="T24" fmla="*/ 0 w 580"/>
              <a:gd name="T25" fmla="*/ 40 h 446"/>
              <a:gd name="T26" fmla="*/ 2 w 580"/>
              <a:gd name="T27" fmla="*/ 37 h 446"/>
              <a:gd name="T28" fmla="*/ 6 w 580"/>
              <a:gd name="T29" fmla="*/ 35 h 446"/>
              <a:gd name="T30" fmla="*/ 267 w 580"/>
              <a:gd name="T31" fmla="*/ 35 h 446"/>
              <a:gd name="T32" fmla="*/ 268 w 580"/>
              <a:gd name="T33" fmla="*/ 38 h 446"/>
              <a:gd name="T34" fmla="*/ 214 w 580"/>
              <a:gd name="T35" fmla="*/ 74 h 446"/>
              <a:gd name="T36" fmla="*/ 202 w 580"/>
              <a:gd name="T37" fmla="*/ 76 h 446"/>
              <a:gd name="T38" fmla="*/ 48 w 580"/>
              <a:gd name="T39" fmla="*/ 76 h 446"/>
              <a:gd name="T40" fmla="*/ 44 w 580"/>
              <a:gd name="T41" fmla="*/ 78 h 446"/>
              <a:gd name="T42" fmla="*/ 42 w 580"/>
              <a:gd name="T43" fmla="*/ 82 h 446"/>
              <a:gd name="T44" fmla="*/ 42 w 580"/>
              <a:gd name="T45" fmla="*/ 398 h 446"/>
              <a:gd name="T46" fmla="*/ 44 w 580"/>
              <a:gd name="T47" fmla="*/ 402 h 446"/>
              <a:gd name="T48" fmla="*/ 48 w 580"/>
              <a:gd name="T49" fmla="*/ 404 h 446"/>
              <a:gd name="T50" fmla="*/ 533 w 580"/>
              <a:gd name="T51" fmla="*/ 404 h 446"/>
              <a:gd name="T52" fmla="*/ 537 w 580"/>
              <a:gd name="T53" fmla="*/ 402 h 446"/>
              <a:gd name="T54" fmla="*/ 539 w 580"/>
              <a:gd name="T55" fmla="*/ 398 h 446"/>
              <a:gd name="T56" fmla="*/ 539 w 580"/>
              <a:gd name="T57" fmla="*/ 373 h 446"/>
              <a:gd name="T58" fmla="*/ 539 w 580"/>
              <a:gd name="T59" fmla="*/ 356 h 446"/>
              <a:gd name="T60" fmla="*/ 175 w 580"/>
              <a:gd name="T61" fmla="*/ 198 h 446"/>
              <a:gd name="T62" fmla="*/ 312 w 580"/>
              <a:gd name="T63" fmla="*/ 107 h 446"/>
              <a:gd name="T64" fmla="*/ 400 w 580"/>
              <a:gd name="T65" fmla="*/ 95 h 446"/>
              <a:gd name="T66" fmla="*/ 404 w 580"/>
              <a:gd name="T67" fmla="*/ 93 h 446"/>
              <a:gd name="T68" fmla="*/ 406 w 580"/>
              <a:gd name="T69" fmla="*/ 89 h 446"/>
              <a:gd name="T70" fmla="*/ 406 w 580"/>
              <a:gd name="T71" fmla="*/ 5 h 446"/>
              <a:gd name="T72" fmla="*/ 410 w 580"/>
              <a:gd name="T73" fmla="*/ 3 h 446"/>
              <a:gd name="T74" fmla="*/ 575 w 580"/>
              <a:gd name="T75" fmla="*/ 169 h 446"/>
              <a:gd name="T76" fmla="*/ 577 w 580"/>
              <a:gd name="T77" fmla="*/ 173 h 446"/>
              <a:gd name="T78" fmla="*/ 575 w 580"/>
              <a:gd name="T79" fmla="*/ 177 h 446"/>
              <a:gd name="T80" fmla="*/ 410 w 580"/>
              <a:gd name="T81" fmla="*/ 340 h 446"/>
              <a:gd name="T82" fmla="*/ 408 w 580"/>
              <a:gd name="T83" fmla="*/ 341 h 446"/>
              <a:gd name="T84" fmla="*/ 406 w 580"/>
              <a:gd name="T85" fmla="*/ 338 h 446"/>
              <a:gd name="T86" fmla="*/ 406 w 580"/>
              <a:gd name="T87" fmla="*/ 252 h 446"/>
              <a:gd name="T88" fmla="*/ 405 w 580"/>
              <a:gd name="T89" fmla="*/ 249 h 446"/>
              <a:gd name="T90" fmla="*/ 400 w 580"/>
              <a:gd name="T91" fmla="*/ 247 h 446"/>
              <a:gd name="T92" fmla="*/ 353 w 580"/>
              <a:gd name="T93" fmla="*/ 247 h 446"/>
              <a:gd name="T94" fmla="*/ 232 w 580"/>
              <a:gd name="T95" fmla="*/ 269 h 446"/>
              <a:gd name="T96" fmla="*/ 142 w 580"/>
              <a:gd name="T97" fmla="*/ 333 h 446"/>
              <a:gd name="T98" fmla="*/ 132 w 580"/>
              <a:gd name="T99" fmla="*/ 351 h 446"/>
              <a:gd name="T100" fmla="*/ 127 w 580"/>
              <a:gd name="T101" fmla="*/ 360 h 446"/>
              <a:gd name="T102" fmla="*/ 125 w 580"/>
              <a:gd name="T103" fmla="*/ 361 h 446"/>
              <a:gd name="T104" fmla="*/ 125 w 580"/>
              <a:gd name="T105" fmla="*/ 358 h 446"/>
              <a:gd name="T106" fmla="*/ 128 w 580"/>
              <a:gd name="T107" fmla="*/ 318 h 446"/>
              <a:gd name="T108" fmla="*/ 175 w 580"/>
              <a:gd name="T109" fmla="*/ 19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0" h="446">
                <a:moveTo>
                  <a:pt x="539" y="356"/>
                </a:moveTo>
                <a:cubicBezTo>
                  <a:pt x="538" y="339"/>
                  <a:pt x="538" y="327"/>
                  <a:pt x="539" y="319"/>
                </a:cubicBezTo>
                <a:cubicBezTo>
                  <a:pt x="539" y="315"/>
                  <a:pt x="540" y="311"/>
                  <a:pt x="544" y="307"/>
                </a:cubicBezTo>
                <a:cubicBezTo>
                  <a:pt x="550" y="299"/>
                  <a:pt x="561" y="289"/>
                  <a:pt x="575" y="274"/>
                </a:cubicBezTo>
                <a:cubicBezTo>
                  <a:pt x="577" y="273"/>
                  <a:pt x="578" y="273"/>
                  <a:pt x="579" y="273"/>
                </a:cubicBezTo>
                <a:cubicBezTo>
                  <a:pt x="580" y="273"/>
                  <a:pt x="580" y="274"/>
                  <a:pt x="580" y="276"/>
                </a:cubicBezTo>
                <a:cubicBezTo>
                  <a:pt x="580" y="440"/>
                  <a:pt x="580" y="440"/>
                  <a:pt x="580" y="440"/>
                </a:cubicBezTo>
                <a:cubicBezTo>
                  <a:pt x="580" y="442"/>
                  <a:pt x="579" y="444"/>
                  <a:pt x="578" y="445"/>
                </a:cubicBezTo>
                <a:cubicBezTo>
                  <a:pt x="577" y="446"/>
                  <a:pt x="576" y="446"/>
                  <a:pt x="574" y="446"/>
                </a:cubicBezTo>
                <a:cubicBezTo>
                  <a:pt x="6" y="446"/>
                  <a:pt x="6" y="446"/>
                  <a:pt x="6" y="446"/>
                </a:cubicBezTo>
                <a:cubicBezTo>
                  <a:pt x="4" y="446"/>
                  <a:pt x="3" y="446"/>
                  <a:pt x="2" y="445"/>
                </a:cubicBezTo>
                <a:cubicBezTo>
                  <a:pt x="1" y="444"/>
                  <a:pt x="0" y="442"/>
                  <a:pt x="0" y="4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1" y="38"/>
                  <a:pt x="2" y="37"/>
                </a:cubicBezTo>
                <a:cubicBezTo>
                  <a:pt x="3" y="36"/>
                  <a:pt x="4" y="35"/>
                  <a:pt x="6" y="35"/>
                </a:cubicBezTo>
                <a:cubicBezTo>
                  <a:pt x="267" y="35"/>
                  <a:pt x="267" y="35"/>
                  <a:pt x="267" y="35"/>
                </a:cubicBezTo>
                <a:cubicBezTo>
                  <a:pt x="271" y="35"/>
                  <a:pt x="271" y="36"/>
                  <a:pt x="268" y="38"/>
                </a:cubicBezTo>
                <a:cubicBezTo>
                  <a:pt x="244" y="54"/>
                  <a:pt x="226" y="66"/>
                  <a:pt x="214" y="74"/>
                </a:cubicBezTo>
                <a:cubicBezTo>
                  <a:pt x="212" y="75"/>
                  <a:pt x="208" y="76"/>
                  <a:pt x="202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6" y="76"/>
                  <a:pt x="45" y="77"/>
                  <a:pt x="44" y="78"/>
                </a:cubicBezTo>
                <a:cubicBezTo>
                  <a:pt x="43" y="79"/>
                  <a:pt x="42" y="80"/>
                  <a:pt x="42" y="82"/>
                </a:cubicBezTo>
                <a:cubicBezTo>
                  <a:pt x="42" y="398"/>
                  <a:pt x="42" y="398"/>
                  <a:pt x="42" y="398"/>
                </a:cubicBezTo>
                <a:cubicBezTo>
                  <a:pt x="42" y="400"/>
                  <a:pt x="43" y="401"/>
                  <a:pt x="44" y="402"/>
                </a:cubicBezTo>
                <a:cubicBezTo>
                  <a:pt x="45" y="403"/>
                  <a:pt x="46" y="404"/>
                  <a:pt x="48" y="404"/>
                </a:cubicBezTo>
                <a:cubicBezTo>
                  <a:pt x="533" y="404"/>
                  <a:pt x="533" y="404"/>
                  <a:pt x="533" y="404"/>
                </a:cubicBezTo>
                <a:cubicBezTo>
                  <a:pt x="535" y="404"/>
                  <a:pt x="536" y="403"/>
                  <a:pt x="537" y="402"/>
                </a:cubicBezTo>
                <a:cubicBezTo>
                  <a:pt x="538" y="401"/>
                  <a:pt x="539" y="400"/>
                  <a:pt x="539" y="398"/>
                </a:cubicBezTo>
                <a:cubicBezTo>
                  <a:pt x="539" y="373"/>
                  <a:pt x="539" y="373"/>
                  <a:pt x="539" y="373"/>
                </a:cubicBezTo>
                <a:lnTo>
                  <a:pt x="539" y="356"/>
                </a:lnTo>
                <a:close/>
                <a:moveTo>
                  <a:pt x="175" y="198"/>
                </a:moveTo>
                <a:cubicBezTo>
                  <a:pt x="207" y="154"/>
                  <a:pt x="253" y="124"/>
                  <a:pt x="312" y="107"/>
                </a:cubicBezTo>
                <a:cubicBezTo>
                  <a:pt x="340" y="100"/>
                  <a:pt x="369" y="96"/>
                  <a:pt x="400" y="95"/>
                </a:cubicBezTo>
                <a:cubicBezTo>
                  <a:pt x="402" y="95"/>
                  <a:pt x="403" y="94"/>
                  <a:pt x="404" y="93"/>
                </a:cubicBezTo>
                <a:cubicBezTo>
                  <a:pt x="405" y="92"/>
                  <a:pt x="406" y="90"/>
                  <a:pt x="406" y="89"/>
                </a:cubicBezTo>
                <a:cubicBezTo>
                  <a:pt x="406" y="5"/>
                  <a:pt x="406" y="5"/>
                  <a:pt x="406" y="5"/>
                </a:cubicBezTo>
                <a:cubicBezTo>
                  <a:pt x="406" y="1"/>
                  <a:pt x="407" y="0"/>
                  <a:pt x="410" y="3"/>
                </a:cubicBezTo>
                <a:cubicBezTo>
                  <a:pt x="575" y="169"/>
                  <a:pt x="575" y="169"/>
                  <a:pt x="575" y="169"/>
                </a:cubicBezTo>
                <a:cubicBezTo>
                  <a:pt x="577" y="170"/>
                  <a:pt x="577" y="171"/>
                  <a:pt x="577" y="173"/>
                </a:cubicBezTo>
                <a:cubicBezTo>
                  <a:pt x="577" y="175"/>
                  <a:pt x="577" y="176"/>
                  <a:pt x="575" y="177"/>
                </a:cubicBezTo>
                <a:cubicBezTo>
                  <a:pt x="410" y="340"/>
                  <a:pt x="410" y="340"/>
                  <a:pt x="410" y="340"/>
                </a:cubicBezTo>
                <a:cubicBezTo>
                  <a:pt x="410" y="341"/>
                  <a:pt x="409" y="341"/>
                  <a:pt x="408" y="341"/>
                </a:cubicBezTo>
                <a:cubicBezTo>
                  <a:pt x="407" y="340"/>
                  <a:pt x="406" y="339"/>
                  <a:pt x="406" y="338"/>
                </a:cubicBezTo>
                <a:cubicBezTo>
                  <a:pt x="406" y="252"/>
                  <a:pt x="406" y="252"/>
                  <a:pt x="406" y="252"/>
                </a:cubicBezTo>
                <a:cubicBezTo>
                  <a:pt x="406" y="251"/>
                  <a:pt x="406" y="250"/>
                  <a:pt x="405" y="249"/>
                </a:cubicBezTo>
                <a:cubicBezTo>
                  <a:pt x="404" y="247"/>
                  <a:pt x="402" y="247"/>
                  <a:pt x="400" y="247"/>
                </a:cubicBezTo>
                <a:cubicBezTo>
                  <a:pt x="385" y="246"/>
                  <a:pt x="369" y="246"/>
                  <a:pt x="353" y="247"/>
                </a:cubicBezTo>
                <a:cubicBezTo>
                  <a:pt x="305" y="249"/>
                  <a:pt x="265" y="256"/>
                  <a:pt x="232" y="269"/>
                </a:cubicBezTo>
                <a:cubicBezTo>
                  <a:pt x="191" y="283"/>
                  <a:pt x="161" y="305"/>
                  <a:pt x="142" y="333"/>
                </a:cubicBezTo>
                <a:cubicBezTo>
                  <a:pt x="140" y="337"/>
                  <a:pt x="137" y="343"/>
                  <a:pt x="132" y="351"/>
                </a:cubicBezTo>
                <a:cubicBezTo>
                  <a:pt x="127" y="360"/>
                  <a:pt x="127" y="360"/>
                  <a:pt x="127" y="360"/>
                </a:cubicBezTo>
                <a:cubicBezTo>
                  <a:pt x="126" y="361"/>
                  <a:pt x="125" y="361"/>
                  <a:pt x="125" y="361"/>
                </a:cubicBezTo>
                <a:cubicBezTo>
                  <a:pt x="125" y="361"/>
                  <a:pt x="125" y="360"/>
                  <a:pt x="125" y="358"/>
                </a:cubicBezTo>
                <a:cubicBezTo>
                  <a:pt x="126" y="341"/>
                  <a:pt x="127" y="327"/>
                  <a:pt x="128" y="318"/>
                </a:cubicBezTo>
                <a:cubicBezTo>
                  <a:pt x="135" y="271"/>
                  <a:pt x="150" y="231"/>
                  <a:pt x="175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38"/>
          <p:cNvSpPr>
            <a:spLocks noEditPoints="1"/>
          </p:cNvSpPr>
          <p:nvPr/>
        </p:nvSpPr>
        <p:spPr bwMode="auto">
          <a:xfrm>
            <a:off x="1760969" y="3181052"/>
            <a:ext cx="516107" cy="394461"/>
          </a:xfrm>
          <a:custGeom>
            <a:avLst/>
            <a:gdLst>
              <a:gd name="T0" fmla="*/ 517 w 1158"/>
              <a:gd name="T1" fmla="*/ 713 h 886"/>
              <a:gd name="T2" fmla="*/ 414 w 1158"/>
              <a:gd name="T3" fmla="*/ 641 h 886"/>
              <a:gd name="T4" fmla="*/ 426 w 1158"/>
              <a:gd name="T5" fmla="*/ 444 h 886"/>
              <a:gd name="T6" fmla="*/ 492 w 1158"/>
              <a:gd name="T7" fmla="*/ 302 h 886"/>
              <a:gd name="T8" fmla="*/ 418 w 1158"/>
              <a:gd name="T9" fmla="*/ 326 h 886"/>
              <a:gd name="T10" fmla="*/ 620 w 1158"/>
              <a:gd name="T11" fmla="*/ 145 h 886"/>
              <a:gd name="T12" fmla="*/ 270 w 1158"/>
              <a:gd name="T13" fmla="*/ 328 h 886"/>
              <a:gd name="T14" fmla="*/ 223 w 1158"/>
              <a:gd name="T15" fmla="*/ 470 h 886"/>
              <a:gd name="T16" fmla="*/ 227 w 1158"/>
              <a:gd name="T17" fmla="*/ 336 h 886"/>
              <a:gd name="T18" fmla="*/ 398 w 1158"/>
              <a:gd name="T19" fmla="*/ 145 h 886"/>
              <a:gd name="T20" fmla="*/ 186 w 1158"/>
              <a:gd name="T21" fmla="*/ 236 h 886"/>
              <a:gd name="T22" fmla="*/ 86 w 1158"/>
              <a:gd name="T23" fmla="*/ 444 h 886"/>
              <a:gd name="T24" fmla="*/ 40 w 1158"/>
              <a:gd name="T25" fmla="*/ 823 h 886"/>
              <a:gd name="T26" fmla="*/ 189 w 1158"/>
              <a:gd name="T27" fmla="*/ 737 h 886"/>
              <a:gd name="T28" fmla="*/ 412 w 1158"/>
              <a:gd name="T29" fmla="*/ 674 h 886"/>
              <a:gd name="T30" fmla="*/ 179 w 1158"/>
              <a:gd name="T31" fmla="*/ 787 h 886"/>
              <a:gd name="T32" fmla="*/ 3 w 1158"/>
              <a:gd name="T33" fmla="*/ 859 h 886"/>
              <a:gd name="T34" fmla="*/ 11 w 1158"/>
              <a:gd name="T35" fmla="*/ 446 h 886"/>
              <a:gd name="T36" fmla="*/ 93 w 1158"/>
              <a:gd name="T37" fmla="*/ 304 h 886"/>
              <a:gd name="T38" fmla="*/ 390 w 1158"/>
              <a:gd name="T39" fmla="*/ 98 h 886"/>
              <a:gd name="T40" fmla="*/ 453 w 1158"/>
              <a:gd name="T41" fmla="*/ 169 h 886"/>
              <a:gd name="T42" fmla="*/ 661 w 1158"/>
              <a:gd name="T43" fmla="*/ 151 h 886"/>
              <a:gd name="T44" fmla="*/ 914 w 1158"/>
              <a:gd name="T45" fmla="*/ 133 h 886"/>
              <a:gd name="T46" fmla="*/ 1141 w 1158"/>
              <a:gd name="T47" fmla="*/ 2 h 886"/>
              <a:gd name="T48" fmla="*/ 1158 w 1158"/>
              <a:gd name="T49" fmla="*/ 417 h 886"/>
              <a:gd name="T50" fmla="*/ 953 w 1158"/>
              <a:gd name="T51" fmla="*/ 608 h 886"/>
              <a:gd name="T52" fmla="*/ 630 w 1158"/>
              <a:gd name="T53" fmla="*/ 704 h 886"/>
              <a:gd name="T54" fmla="*/ 1110 w 1158"/>
              <a:gd name="T55" fmla="*/ 58 h 886"/>
              <a:gd name="T56" fmla="*/ 808 w 1158"/>
              <a:gd name="T57" fmla="*/ 150 h 886"/>
              <a:gd name="T58" fmla="*/ 553 w 1158"/>
              <a:gd name="T59" fmla="*/ 263 h 886"/>
              <a:gd name="T60" fmla="*/ 665 w 1158"/>
              <a:gd name="T61" fmla="*/ 294 h 886"/>
              <a:gd name="T62" fmla="*/ 755 w 1158"/>
              <a:gd name="T63" fmla="*/ 274 h 886"/>
              <a:gd name="T64" fmla="*/ 444 w 1158"/>
              <a:gd name="T65" fmla="*/ 477 h 886"/>
              <a:gd name="T66" fmla="*/ 600 w 1158"/>
              <a:gd name="T67" fmla="*/ 447 h 886"/>
              <a:gd name="T68" fmla="*/ 688 w 1158"/>
              <a:gd name="T69" fmla="*/ 429 h 886"/>
              <a:gd name="T70" fmla="*/ 456 w 1158"/>
              <a:gd name="T71" fmla="*/ 581 h 886"/>
              <a:gd name="T72" fmla="*/ 491 w 1158"/>
              <a:gd name="T73" fmla="*/ 628 h 886"/>
              <a:gd name="T74" fmla="*/ 733 w 1158"/>
              <a:gd name="T75" fmla="*/ 490 h 886"/>
              <a:gd name="T76" fmla="*/ 597 w 1158"/>
              <a:gd name="T77" fmla="*/ 605 h 886"/>
              <a:gd name="T78" fmla="*/ 566 w 1158"/>
              <a:gd name="T79" fmla="*/ 690 h 886"/>
              <a:gd name="T80" fmla="*/ 774 w 1158"/>
              <a:gd name="T81" fmla="*/ 568 h 886"/>
              <a:gd name="T82" fmla="*/ 725 w 1158"/>
              <a:gd name="T83" fmla="*/ 638 h 886"/>
              <a:gd name="T84" fmla="*/ 700 w 1158"/>
              <a:gd name="T85" fmla="*/ 718 h 886"/>
              <a:gd name="T86" fmla="*/ 1046 w 1158"/>
              <a:gd name="T87" fmla="*/ 481 h 886"/>
              <a:gd name="T88" fmla="*/ 1118 w 1158"/>
              <a:gd name="T89" fmla="*/ 108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58" h="886">
                <a:moveTo>
                  <a:pt x="629" y="698"/>
                </a:moveTo>
                <a:cubicBezTo>
                  <a:pt x="618" y="705"/>
                  <a:pt x="608" y="711"/>
                  <a:pt x="597" y="718"/>
                </a:cubicBezTo>
                <a:cubicBezTo>
                  <a:pt x="571" y="734"/>
                  <a:pt x="539" y="732"/>
                  <a:pt x="517" y="713"/>
                </a:cubicBezTo>
                <a:cubicBezTo>
                  <a:pt x="505" y="703"/>
                  <a:pt x="498" y="691"/>
                  <a:pt x="495" y="676"/>
                </a:cubicBezTo>
                <a:cubicBezTo>
                  <a:pt x="495" y="674"/>
                  <a:pt x="494" y="671"/>
                  <a:pt x="494" y="669"/>
                </a:cubicBezTo>
                <a:cubicBezTo>
                  <a:pt x="455" y="676"/>
                  <a:pt x="430" y="667"/>
                  <a:pt x="414" y="641"/>
                </a:cubicBezTo>
                <a:cubicBezTo>
                  <a:pt x="402" y="621"/>
                  <a:pt x="397" y="588"/>
                  <a:pt x="424" y="559"/>
                </a:cubicBezTo>
                <a:cubicBezTo>
                  <a:pt x="424" y="558"/>
                  <a:pt x="423" y="557"/>
                  <a:pt x="422" y="557"/>
                </a:cubicBezTo>
                <a:cubicBezTo>
                  <a:pt x="381" y="527"/>
                  <a:pt x="383" y="471"/>
                  <a:pt x="426" y="444"/>
                </a:cubicBezTo>
                <a:cubicBezTo>
                  <a:pt x="457" y="424"/>
                  <a:pt x="489" y="404"/>
                  <a:pt x="521" y="384"/>
                </a:cubicBezTo>
                <a:cubicBezTo>
                  <a:pt x="526" y="381"/>
                  <a:pt x="531" y="378"/>
                  <a:pt x="536" y="374"/>
                </a:cubicBezTo>
                <a:cubicBezTo>
                  <a:pt x="508" y="358"/>
                  <a:pt x="493" y="335"/>
                  <a:pt x="492" y="302"/>
                </a:cubicBezTo>
                <a:cubicBezTo>
                  <a:pt x="490" y="303"/>
                  <a:pt x="488" y="304"/>
                  <a:pt x="487" y="305"/>
                </a:cubicBezTo>
                <a:cubicBezTo>
                  <a:pt x="474" y="313"/>
                  <a:pt x="460" y="321"/>
                  <a:pt x="447" y="330"/>
                </a:cubicBezTo>
                <a:cubicBezTo>
                  <a:pt x="435" y="337"/>
                  <a:pt x="424" y="335"/>
                  <a:pt x="418" y="326"/>
                </a:cubicBezTo>
                <a:cubicBezTo>
                  <a:pt x="412" y="316"/>
                  <a:pt x="416" y="305"/>
                  <a:pt x="427" y="298"/>
                </a:cubicBezTo>
                <a:cubicBezTo>
                  <a:pt x="487" y="260"/>
                  <a:pt x="548" y="223"/>
                  <a:pt x="608" y="185"/>
                </a:cubicBezTo>
                <a:cubicBezTo>
                  <a:pt x="623" y="175"/>
                  <a:pt x="628" y="160"/>
                  <a:pt x="620" y="145"/>
                </a:cubicBezTo>
                <a:cubicBezTo>
                  <a:pt x="612" y="130"/>
                  <a:pt x="594" y="125"/>
                  <a:pt x="577" y="136"/>
                </a:cubicBezTo>
                <a:cubicBezTo>
                  <a:pt x="553" y="150"/>
                  <a:pt x="530" y="165"/>
                  <a:pt x="506" y="180"/>
                </a:cubicBezTo>
                <a:cubicBezTo>
                  <a:pt x="428" y="229"/>
                  <a:pt x="349" y="279"/>
                  <a:pt x="270" y="328"/>
                </a:cubicBezTo>
                <a:cubicBezTo>
                  <a:pt x="268" y="329"/>
                  <a:pt x="267" y="330"/>
                  <a:pt x="266" y="331"/>
                </a:cubicBezTo>
                <a:cubicBezTo>
                  <a:pt x="267" y="342"/>
                  <a:pt x="270" y="353"/>
                  <a:pt x="270" y="364"/>
                </a:cubicBezTo>
                <a:cubicBezTo>
                  <a:pt x="273" y="408"/>
                  <a:pt x="258" y="444"/>
                  <a:pt x="223" y="470"/>
                </a:cubicBezTo>
                <a:cubicBezTo>
                  <a:pt x="210" y="479"/>
                  <a:pt x="195" y="474"/>
                  <a:pt x="192" y="459"/>
                </a:cubicBezTo>
                <a:cubicBezTo>
                  <a:pt x="191" y="452"/>
                  <a:pt x="193" y="446"/>
                  <a:pt x="199" y="442"/>
                </a:cubicBezTo>
                <a:cubicBezTo>
                  <a:pt x="235" y="417"/>
                  <a:pt x="241" y="375"/>
                  <a:pt x="227" y="336"/>
                </a:cubicBezTo>
                <a:cubicBezTo>
                  <a:pt x="221" y="319"/>
                  <a:pt x="223" y="314"/>
                  <a:pt x="237" y="304"/>
                </a:cubicBezTo>
                <a:cubicBezTo>
                  <a:pt x="288" y="273"/>
                  <a:pt x="338" y="242"/>
                  <a:pt x="388" y="210"/>
                </a:cubicBezTo>
                <a:cubicBezTo>
                  <a:pt x="411" y="195"/>
                  <a:pt x="416" y="165"/>
                  <a:pt x="398" y="145"/>
                </a:cubicBezTo>
                <a:cubicBezTo>
                  <a:pt x="384" y="130"/>
                  <a:pt x="360" y="127"/>
                  <a:pt x="341" y="139"/>
                </a:cubicBezTo>
                <a:cubicBezTo>
                  <a:pt x="321" y="151"/>
                  <a:pt x="301" y="164"/>
                  <a:pt x="282" y="176"/>
                </a:cubicBezTo>
                <a:cubicBezTo>
                  <a:pt x="250" y="196"/>
                  <a:pt x="218" y="216"/>
                  <a:pt x="186" y="236"/>
                </a:cubicBezTo>
                <a:cubicBezTo>
                  <a:pt x="157" y="255"/>
                  <a:pt x="138" y="280"/>
                  <a:pt x="129" y="313"/>
                </a:cubicBezTo>
                <a:cubicBezTo>
                  <a:pt x="119" y="351"/>
                  <a:pt x="108" y="389"/>
                  <a:pt x="99" y="427"/>
                </a:cubicBezTo>
                <a:cubicBezTo>
                  <a:pt x="97" y="434"/>
                  <a:pt x="93" y="440"/>
                  <a:pt x="86" y="444"/>
                </a:cubicBezTo>
                <a:cubicBezTo>
                  <a:pt x="71" y="453"/>
                  <a:pt x="56" y="462"/>
                  <a:pt x="41" y="471"/>
                </a:cubicBezTo>
                <a:cubicBezTo>
                  <a:pt x="38" y="473"/>
                  <a:pt x="37" y="475"/>
                  <a:pt x="37" y="479"/>
                </a:cubicBezTo>
                <a:cubicBezTo>
                  <a:pt x="38" y="594"/>
                  <a:pt x="39" y="708"/>
                  <a:pt x="40" y="823"/>
                </a:cubicBezTo>
                <a:cubicBezTo>
                  <a:pt x="40" y="825"/>
                  <a:pt x="40" y="827"/>
                  <a:pt x="40" y="830"/>
                </a:cubicBezTo>
                <a:cubicBezTo>
                  <a:pt x="43" y="828"/>
                  <a:pt x="45" y="827"/>
                  <a:pt x="47" y="826"/>
                </a:cubicBezTo>
                <a:cubicBezTo>
                  <a:pt x="94" y="796"/>
                  <a:pt x="142" y="767"/>
                  <a:pt x="189" y="737"/>
                </a:cubicBezTo>
                <a:cubicBezTo>
                  <a:pt x="239" y="706"/>
                  <a:pt x="292" y="685"/>
                  <a:pt x="349" y="671"/>
                </a:cubicBezTo>
                <a:cubicBezTo>
                  <a:pt x="362" y="668"/>
                  <a:pt x="374" y="665"/>
                  <a:pt x="387" y="661"/>
                </a:cubicBezTo>
                <a:cubicBezTo>
                  <a:pt x="399" y="658"/>
                  <a:pt x="409" y="663"/>
                  <a:pt x="412" y="674"/>
                </a:cubicBezTo>
                <a:cubicBezTo>
                  <a:pt x="415" y="685"/>
                  <a:pt x="409" y="694"/>
                  <a:pt x="396" y="697"/>
                </a:cubicBezTo>
                <a:cubicBezTo>
                  <a:pt x="364" y="706"/>
                  <a:pt x="332" y="715"/>
                  <a:pt x="300" y="725"/>
                </a:cubicBezTo>
                <a:cubicBezTo>
                  <a:pt x="256" y="739"/>
                  <a:pt x="217" y="763"/>
                  <a:pt x="179" y="787"/>
                </a:cubicBezTo>
                <a:cubicBezTo>
                  <a:pt x="130" y="818"/>
                  <a:pt x="82" y="848"/>
                  <a:pt x="33" y="879"/>
                </a:cubicBezTo>
                <a:cubicBezTo>
                  <a:pt x="22" y="886"/>
                  <a:pt x="8" y="882"/>
                  <a:pt x="4" y="870"/>
                </a:cubicBezTo>
                <a:cubicBezTo>
                  <a:pt x="3" y="866"/>
                  <a:pt x="3" y="862"/>
                  <a:pt x="3" y="859"/>
                </a:cubicBezTo>
                <a:cubicBezTo>
                  <a:pt x="3" y="810"/>
                  <a:pt x="2" y="762"/>
                  <a:pt x="2" y="713"/>
                </a:cubicBezTo>
                <a:cubicBezTo>
                  <a:pt x="1" y="631"/>
                  <a:pt x="1" y="549"/>
                  <a:pt x="0" y="467"/>
                </a:cubicBezTo>
                <a:cubicBezTo>
                  <a:pt x="0" y="458"/>
                  <a:pt x="3" y="451"/>
                  <a:pt x="11" y="446"/>
                </a:cubicBezTo>
                <a:cubicBezTo>
                  <a:pt x="27" y="437"/>
                  <a:pt x="43" y="427"/>
                  <a:pt x="58" y="417"/>
                </a:cubicBezTo>
                <a:cubicBezTo>
                  <a:pt x="61" y="415"/>
                  <a:pt x="64" y="411"/>
                  <a:pt x="65" y="408"/>
                </a:cubicBezTo>
                <a:cubicBezTo>
                  <a:pt x="74" y="373"/>
                  <a:pt x="83" y="338"/>
                  <a:pt x="93" y="304"/>
                </a:cubicBezTo>
                <a:cubicBezTo>
                  <a:pt x="104" y="261"/>
                  <a:pt x="128" y="228"/>
                  <a:pt x="166" y="205"/>
                </a:cubicBezTo>
                <a:cubicBezTo>
                  <a:pt x="217" y="172"/>
                  <a:pt x="268" y="140"/>
                  <a:pt x="320" y="108"/>
                </a:cubicBezTo>
                <a:cubicBezTo>
                  <a:pt x="341" y="94"/>
                  <a:pt x="365" y="91"/>
                  <a:pt x="390" y="98"/>
                </a:cubicBezTo>
                <a:cubicBezTo>
                  <a:pt x="421" y="107"/>
                  <a:pt x="442" y="133"/>
                  <a:pt x="446" y="167"/>
                </a:cubicBezTo>
                <a:cubicBezTo>
                  <a:pt x="446" y="169"/>
                  <a:pt x="446" y="171"/>
                  <a:pt x="446" y="173"/>
                </a:cubicBezTo>
                <a:cubicBezTo>
                  <a:pt x="449" y="172"/>
                  <a:pt x="451" y="171"/>
                  <a:pt x="453" y="169"/>
                </a:cubicBezTo>
                <a:cubicBezTo>
                  <a:pt x="487" y="148"/>
                  <a:pt x="522" y="126"/>
                  <a:pt x="557" y="104"/>
                </a:cubicBezTo>
                <a:cubicBezTo>
                  <a:pt x="594" y="81"/>
                  <a:pt x="639" y="94"/>
                  <a:pt x="656" y="133"/>
                </a:cubicBezTo>
                <a:cubicBezTo>
                  <a:pt x="658" y="138"/>
                  <a:pt x="659" y="145"/>
                  <a:pt x="661" y="151"/>
                </a:cubicBezTo>
                <a:cubicBezTo>
                  <a:pt x="668" y="147"/>
                  <a:pt x="674" y="144"/>
                  <a:pt x="680" y="140"/>
                </a:cubicBezTo>
                <a:cubicBezTo>
                  <a:pt x="722" y="111"/>
                  <a:pt x="768" y="103"/>
                  <a:pt x="818" y="114"/>
                </a:cubicBezTo>
                <a:cubicBezTo>
                  <a:pt x="850" y="121"/>
                  <a:pt x="882" y="127"/>
                  <a:pt x="914" y="133"/>
                </a:cubicBezTo>
                <a:cubicBezTo>
                  <a:pt x="918" y="133"/>
                  <a:pt x="922" y="132"/>
                  <a:pt x="924" y="131"/>
                </a:cubicBezTo>
                <a:cubicBezTo>
                  <a:pt x="991" y="89"/>
                  <a:pt x="1057" y="48"/>
                  <a:pt x="1123" y="6"/>
                </a:cubicBezTo>
                <a:cubicBezTo>
                  <a:pt x="1128" y="3"/>
                  <a:pt x="1134" y="0"/>
                  <a:pt x="1141" y="2"/>
                </a:cubicBezTo>
                <a:cubicBezTo>
                  <a:pt x="1150" y="5"/>
                  <a:pt x="1154" y="12"/>
                  <a:pt x="1154" y="22"/>
                </a:cubicBezTo>
                <a:cubicBezTo>
                  <a:pt x="1155" y="57"/>
                  <a:pt x="1155" y="91"/>
                  <a:pt x="1155" y="125"/>
                </a:cubicBezTo>
                <a:cubicBezTo>
                  <a:pt x="1156" y="222"/>
                  <a:pt x="1157" y="320"/>
                  <a:pt x="1158" y="417"/>
                </a:cubicBezTo>
                <a:cubicBezTo>
                  <a:pt x="1158" y="427"/>
                  <a:pt x="1155" y="433"/>
                  <a:pt x="1147" y="439"/>
                </a:cubicBezTo>
                <a:cubicBezTo>
                  <a:pt x="1122" y="457"/>
                  <a:pt x="1098" y="478"/>
                  <a:pt x="1078" y="502"/>
                </a:cubicBezTo>
                <a:cubicBezTo>
                  <a:pt x="1042" y="544"/>
                  <a:pt x="1000" y="579"/>
                  <a:pt x="953" y="608"/>
                </a:cubicBezTo>
                <a:cubicBezTo>
                  <a:pt x="880" y="653"/>
                  <a:pt x="807" y="699"/>
                  <a:pt x="734" y="745"/>
                </a:cubicBezTo>
                <a:cubicBezTo>
                  <a:pt x="707" y="761"/>
                  <a:pt x="676" y="760"/>
                  <a:pt x="653" y="742"/>
                </a:cubicBezTo>
                <a:cubicBezTo>
                  <a:pt x="641" y="732"/>
                  <a:pt x="634" y="719"/>
                  <a:pt x="630" y="704"/>
                </a:cubicBezTo>
                <a:cubicBezTo>
                  <a:pt x="630" y="702"/>
                  <a:pt x="630" y="701"/>
                  <a:pt x="629" y="698"/>
                </a:cubicBezTo>
                <a:close/>
                <a:moveTo>
                  <a:pt x="1118" y="54"/>
                </a:moveTo>
                <a:cubicBezTo>
                  <a:pt x="1114" y="56"/>
                  <a:pt x="1112" y="57"/>
                  <a:pt x="1110" y="58"/>
                </a:cubicBezTo>
                <a:cubicBezTo>
                  <a:pt x="1052" y="95"/>
                  <a:pt x="994" y="131"/>
                  <a:pt x="936" y="168"/>
                </a:cubicBezTo>
                <a:cubicBezTo>
                  <a:pt x="930" y="172"/>
                  <a:pt x="924" y="173"/>
                  <a:pt x="918" y="172"/>
                </a:cubicBezTo>
                <a:cubicBezTo>
                  <a:pt x="881" y="165"/>
                  <a:pt x="845" y="158"/>
                  <a:pt x="808" y="150"/>
                </a:cubicBezTo>
                <a:cubicBezTo>
                  <a:pt x="770" y="142"/>
                  <a:pt x="735" y="148"/>
                  <a:pt x="702" y="170"/>
                </a:cubicBezTo>
                <a:cubicBezTo>
                  <a:pt x="692" y="176"/>
                  <a:pt x="682" y="182"/>
                  <a:pt x="673" y="188"/>
                </a:cubicBezTo>
                <a:cubicBezTo>
                  <a:pt x="633" y="213"/>
                  <a:pt x="593" y="238"/>
                  <a:pt x="553" y="263"/>
                </a:cubicBezTo>
                <a:cubicBezTo>
                  <a:pt x="537" y="273"/>
                  <a:pt x="528" y="287"/>
                  <a:pt x="529" y="306"/>
                </a:cubicBezTo>
                <a:cubicBezTo>
                  <a:pt x="532" y="337"/>
                  <a:pt x="566" y="355"/>
                  <a:pt x="593" y="338"/>
                </a:cubicBezTo>
                <a:cubicBezTo>
                  <a:pt x="617" y="324"/>
                  <a:pt x="641" y="309"/>
                  <a:pt x="665" y="294"/>
                </a:cubicBezTo>
                <a:cubicBezTo>
                  <a:pt x="685" y="281"/>
                  <a:pt x="706" y="268"/>
                  <a:pt x="727" y="255"/>
                </a:cubicBezTo>
                <a:cubicBezTo>
                  <a:pt x="734" y="251"/>
                  <a:pt x="741" y="251"/>
                  <a:pt x="747" y="255"/>
                </a:cubicBezTo>
                <a:cubicBezTo>
                  <a:pt x="754" y="260"/>
                  <a:pt x="756" y="266"/>
                  <a:pt x="755" y="274"/>
                </a:cubicBezTo>
                <a:cubicBezTo>
                  <a:pt x="754" y="281"/>
                  <a:pt x="749" y="285"/>
                  <a:pt x="744" y="288"/>
                </a:cubicBezTo>
                <a:cubicBezTo>
                  <a:pt x="653" y="345"/>
                  <a:pt x="562" y="402"/>
                  <a:pt x="471" y="459"/>
                </a:cubicBezTo>
                <a:cubicBezTo>
                  <a:pt x="462" y="465"/>
                  <a:pt x="453" y="470"/>
                  <a:pt x="444" y="477"/>
                </a:cubicBezTo>
                <a:cubicBezTo>
                  <a:pt x="429" y="487"/>
                  <a:pt x="426" y="504"/>
                  <a:pt x="435" y="517"/>
                </a:cubicBezTo>
                <a:cubicBezTo>
                  <a:pt x="444" y="531"/>
                  <a:pt x="461" y="534"/>
                  <a:pt x="476" y="525"/>
                </a:cubicBezTo>
                <a:cubicBezTo>
                  <a:pt x="517" y="499"/>
                  <a:pt x="559" y="473"/>
                  <a:pt x="600" y="447"/>
                </a:cubicBezTo>
                <a:cubicBezTo>
                  <a:pt x="620" y="434"/>
                  <a:pt x="640" y="422"/>
                  <a:pt x="660" y="409"/>
                </a:cubicBezTo>
                <a:cubicBezTo>
                  <a:pt x="667" y="405"/>
                  <a:pt x="674" y="405"/>
                  <a:pt x="681" y="410"/>
                </a:cubicBezTo>
                <a:cubicBezTo>
                  <a:pt x="687" y="414"/>
                  <a:pt x="690" y="421"/>
                  <a:pt x="688" y="429"/>
                </a:cubicBezTo>
                <a:cubicBezTo>
                  <a:pt x="687" y="435"/>
                  <a:pt x="683" y="439"/>
                  <a:pt x="678" y="442"/>
                </a:cubicBezTo>
                <a:cubicBezTo>
                  <a:pt x="626" y="475"/>
                  <a:pt x="574" y="507"/>
                  <a:pt x="522" y="540"/>
                </a:cubicBezTo>
                <a:cubicBezTo>
                  <a:pt x="500" y="554"/>
                  <a:pt x="478" y="567"/>
                  <a:pt x="456" y="581"/>
                </a:cubicBezTo>
                <a:cubicBezTo>
                  <a:pt x="445" y="589"/>
                  <a:pt x="440" y="601"/>
                  <a:pt x="443" y="613"/>
                </a:cubicBezTo>
                <a:cubicBezTo>
                  <a:pt x="445" y="625"/>
                  <a:pt x="455" y="633"/>
                  <a:pt x="467" y="635"/>
                </a:cubicBezTo>
                <a:cubicBezTo>
                  <a:pt x="476" y="636"/>
                  <a:pt x="484" y="632"/>
                  <a:pt x="491" y="628"/>
                </a:cubicBezTo>
                <a:cubicBezTo>
                  <a:pt x="544" y="595"/>
                  <a:pt x="596" y="562"/>
                  <a:pt x="648" y="529"/>
                </a:cubicBezTo>
                <a:cubicBezTo>
                  <a:pt x="669" y="516"/>
                  <a:pt x="690" y="503"/>
                  <a:pt x="711" y="490"/>
                </a:cubicBezTo>
                <a:cubicBezTo>
                  <a:pt x="718" y="485"/>
                  <a:pt x="725" y="485"/>
                  <a:pt x="733" y="490"/>
                </a:cubicBezTo>
                <a:cubicBezTo>
                  <a:pt x="739" y="495"/>
                  <a:pt x="742" y="502"/>
                  <a:pt x="740" y="509"/>
                </a:cubicBezTo>
                <a:cubicBezTo>
                  <a:pt x="738" y="514"/>
                  <a:pt x="734" y="519"/>
                  <a:pt x="729" y="522"/>
                </a:cubicBezTo>
                <a:cubicBezTo>
                  <a:pt x="685" y="550"/>
                  <a:pt x="641" y="578"/>
                  <a:pt x="597" y="605"/>
                </a:cubicBezTo>
                <a:cubicBezTo>
                  <a:pt x="579" y="617"/>
                  <a:pt x="562" y="627"/>
                  <a:pt x="544" y="639"/>
                </a:cubicBezTo>
                <a:cubicBezTo>
                  <a:pt x="532" y="647"/>
                  <a:pt x="528" y="661"/>
                  <a:pt x="533" y="674"/>
                </a:cubicBezTo>
                <a:cubicBezTo>
                  <a:pt x="539" y="687"/>
                  <a:pt x="552" y="694"/>
                  <a:pt x="566" y="690"/>
                </a:cubicBezTo>
                <a:cubicBezTo>
                  <a:pt x="572" y="689"/>
                  <a:pt x="578" y="686"/>
                  <a:pt x="584" y="682"/>
                </a:cubicBezTo>
                <a:cubicBezTo>
                  <a:pt x="643" y="645"/>
                  <a:pt x="701" y="609"/>
                  <a:pt x="760" y="572"/>
                </a:cubicBezTo>
                <a:cubicBezTo>
                  <a:pt x="764" y="569"/>
                  <a:pt x="770" y="568"/>
                  <a:pt x="774" y="568"/>
                </a:cubicBezTo>
                <a:cubicBezTo>
                  <a:pt x="783" y="568"/>
                  <a:pt x="789" y="574"/>
                  <a:pt x="791" y="582"/>
                </a:cubicBezTo>
                <a:cubicBezTo>
                  <a:pt x="792" y="590"/>
                  <a:pt x="789" y="597"/>
                  <a:pt x="782" y="602"/>
                </a:cubicBezTo>
                <a:cubicBezTo>
                  <a:pt x="763" y="614"/>
                  <a:pt x="744" y="626"/>
                  <a:pt x="725" y="638"/>
                </a:cubicBezTo>
                <a:cubicBezTo>
                  <a:pt x="710" y="647"/>
                  <a:pt x="695" y="656"/>
                  <a:pt x="680" y="666"/>
                </a:cubicBezTo>
                <a:cubicBezTo>
                  <a:pt x="668" y="674"/>
                  <a:pt x="663" y="688"/>
                  <a:pt x="668" y="701"/>
                </a:cubicBezTo>
                <a:cubicBezTo>
                  <a:pt x="673" y="714"/>
                  <a:pt x="685" y="721"/>
                  <a:pt x="700" y="718"/>
                </a:cubicBezTo>
                <a:cubicBezTo>
                  <a:pt x="705" y="717"/>
                  <a:pt x="711" y="715"/>
                  <a:pt x="716" y="712"/>
                </a:cubicBezTo>
                <a:cubicBezTo>
                  <a:pt x="786" y="668"/>
                  <a:pt x="856" y="623"/>
                  <a:pt x="926" y="580"/>
                </a:cubicBezTo>
                <a:cubicBezTo>
                  <a:pt x="971" y="553"/>
                  <a:pt x="1012" y="521"/>
                  <a:pt x="1046" y="481"/>
                </a:cubicBezTo>
                <a:cubicBezTo>
                  <a:pt x="1067" y="457"/>
                  <a:pt x="1090" y="435"/>
                  <a:pt x="1115" y="416"/>
                </a:cubicBezTo>
                <a:cubicBezTo>
                  <a:pt x="1119" y="413"/>
                  <a:pt x="1121" y="410"/>
                  <a:pt x="1121" y="405"/>
                </a:cubicBezTo>
                <a:cubicBezTo>
                  <a:pt x="1120" y="306"/>
                  <a:pt x="1119" y="207"/>
                  <a:pt x="1118" y="108"/>
                </a:cubicBezTo>
                <a:cubicBezTo>
                  <a:pt x="1118" y="90"/>
                  <a:pt x="1118" y="73"/>
                  <a:pt x="1118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2682749" y="2482602"/>
            <a:ext cx="570823" cy="443799"/>
            <a:chOff x="5456238" y="5649913"/>
            <a:chExt cx="577850" cy="449262"/>
          </a:xfrm>
          <a:solidFill>
            <a:schemeClr val="bg1"/>
          </a:solidFill>
        </p:grpSpPr>
        <p:sp>
          <p:nvSpPr>
            <p:cNvPr id="220" name="Freeform 42"/>
            <p:cNvSpPr>
              <a:spLocks/>
            </p:cNvSpPr>
            <p:nvPr/>
          </p:nvSpPr>
          <p:spPr bwMode="auto">
            <a:xfrm>
              <a:off x="5534025" y="5649913"/>
              <a:ext cx="401637" cy="449262"/>
            </a:xfrm>
            <a:custGeom>
              <a:avLst/>
              <a:gdLst>
                <a:gd name="T0" fmla="*/ 163 w 561"/>
                <a:gd name="T1" fmla="*/ 340 h 628"/>
                <a:gd name="T2" fmla="*/ 198 w 561"/>
                <a:gd name="T3" fmla="*/ 344 h 628"/>
                <a:gd name="T4" fmla="*/ 207 w 561"/>
                <a:gd name="T5" fmla="*/ 311 h 628"/>
                <a:gd name="T6" fmla="*/ 218 w 561"/>
                <a:gd name="T7" fmla="*/ 259 h 628"/>
                <a:gd name="T8" fmla="*/ 262 w 561"/>
                <a:gd name="T9" fmla="*/ 200 h 628"/>
                <a:gd name="T10" fmla="*/ 188 w 561"/>
                <a:gd name="T11" fmla="*/ 206 h 628"/>
                <a:gd name="T12" fmla="*/ 179 w 561"/>
                <a:gd name="T13" fmla="*/ 223 h 628"/>
                <a:gd name="T14" fmla="*/ 198 w 561"/>
                <a:gd name="T15" fmla="*/ 303 h 628"/>
                <a:gd name="T16" fmla="*/ 201 w 561"/>
                <a:gd name="T17" fmla="*/ 312 h 628"/>
                <a:gd name="T18" fmla="*/ 192 w 561"/>
                <a:gd name="T19" fmla="*/ 340 h 628"/>
                <a:gd name="T20" fmla="*/ 173 w 561"/>
                <a:gd name="T21" fmla="*/ 321 h 628"/>
                <a:gd name="T22" fmla="*/ 134 w 561"/>
                <a:gd name="T23" fmla="*/ 197 h 628"/>
                <a:gd name="T24" fmla="*/ 152 w 561"/>
                <a:gd name="T25" fmla="*/ 167 h 628"/>
                <a:gd name="T26" fmla="*/ 230 w 561"/>
                <a:gd name="T27" fmla="*/ 145 h 628"/>
                <a:gd name="T28" fmla="*/ 365 w 561"/>
                <a:gd name="T29" fmla="*/ 153 h 628"/>
                <a:gd name="T30" fmla="*/ 451 w 561"/>
                <a:gd name="T31" fmla="*/ 87 h 628"/>
                <a:gd name="T32" fmla="*/ 456 w 561"/>
                <a:gd name="T33" fmla="*/ 71 h 628"/>
                <a:gd name="T34" fmla="*/ 507 w 561"/>
                <a:gd name="T35" fmla="*/ 18 h 628"/>
                <a:gd name="T36" fmla="*/ 550 w 561"/>
                <a:gd name="T37" fmla="*/ 9 h 628"/>
                <a:gd name="T38" fmla="*/ 544 w 561"/>
                <a:gd name="T39" fmla="*/ 53 h 628"/>
                <a:gd name="T40" fmla="*/ 306 w 561"/>
                <a:gd name="T41" fmla="*/ 313 h 628"/>
                <a:gd name="T42" fmla="*/ 299 w 561"/>
                <a:gd name="T43" fmla="*/ 350 h 628"/>
                <a:gd name="T44" fmla="*/ 347 w 561"/>
                <a:gd name="T45" fmla="*/ 464 h 628"/>
                <a:gd name="T46" fmla="*/ 333 w 561"/>
                <a:gd name="T47" fmla="*/ 517 h 628"/>
                <a:gd name="T48" fmla="*/ 226 w 561"/>
                <a:gd name="T49" fmla="*/ 594 h 628"/>
                <a:gd name="T50" fmla="*/ 186 w 561"/>
                <a:gd name="T51" fmla="*/ 599 h 628"/>
                <a:gd name="T52" fmla="*/ 202 w 561"/>
                <a:gd name="T53" fmla="*/ 563 h 628"/>
                <a:gd name="T54" fmla="*/ 281 w 561"/>
                <a:gd name="T55" fmla="*/ 502 h 628"/>
                <a:gd name="T56" fmla="*/ 288 w 561"/>
                <a:gd name="T57" fmla="*/ 469 h 628"/>
                <a:gd name="T58" fmla="*/ 249 w 561"/>
                <a:gd name="T59" fmla="*/ 401 h 628"/>
                <a:gd name="T60" fmla="*/ 223 w 561"/>
                <a:gd name="T61" fmla="*/ 399 h 628"/>
                <a:gd name="T62" fmla="*/ 120 w 561"/>
                <a:gd name="T63" fmla="*/ 535 h 628"/>
                <a:gd name="T64" fmla="*/ 47 w 561"/>
                <a:gd name="T65" fmla="*/ 611 h 628"/>
                <a:gd name="T66" fmla="*/ 12 w 561"/>
                <a:gd name="T67" fmla="*/ 614 h 628"/>
                <a:gd name="T68" fmla="*/ 17 w 561"/>
                <a:gd name="T69" fmla="*/ 579 h 628"/>
                <a:gd name="T70" fmla="*/ 32 w 561"/>
                <a:gd name="T71" fmla="*/ 561 h 628"/>
                <a:gd name="T72" fmla="*/ 163 w 561"/>
                <a:gd name="T73" fmla="*/ 34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628">
                  <a:moveTo>
                    <a:pt x="163" y="340"/>
                  </a:moveTo>
                  <a:cubicBezTo>
                    <a:pt x="178" y="342"/>
                    <a:pt x="190" y="348"/>
                    <a:pt x="198" y="344"/>
                  </a:cubicBezTo>
                  <a:cubicBezTo>
                    <a:pt x="213" y="339"/>
                    <a:pt x="211" y="323"/>
                    <a:pt x="207" y="311"/>
                  </a:cubicBezTo>
                  <a:cubicBezTo>
                    <a:pt x="199" y="291"/>
                    <a:pt x="204" y="275"/>
                    <a:pt x="218" y="259"/>
                  </a:cubicBezTo>
                  <a:cubicBezTo>
                    <a:pt x="233" y="241"/>
                    <a:pt x="246" y="222"/>
                    <a:pt x="262" y="200"/>
                  </a:cubicBezTo>
                  <a:cubicBezTo>
                    <a:pt x="234" y="202"/>
                    <a:pt x="211" y="204"/>
                    <a:pt x="188" y="206"/>
                  </a:cubicBezTo>
                  <a:cubicBezTo>
                    <a:pt x="177" y="207"/>
                    <a:pt x="177" y="214"/>
                    <a:pt x="179" y="223"/>
                  </a:cubicBezTo>
                  <a:cubicBezTo>
                    <a:pt x="186" y="250"/>
                    <a:pt x="192" y="276"/>
                    <a:pt x="198" y="303"/>
                  </a:cubicBezTo>
                  <a:cubicBezTo>
                    <a:pt x="199" y="306"/>
                    <a:pt x="201" y="310"/>
                    <a:pt x="201" y="312"/>
                  </a:cubicBezTo>
                  <a:cubicBezTo>
                    <a:pt x="198" y="322"/>
                    <a:pt x="195" y="331"/>
                    <a:pt x="192" y="340"/>
                  </a:cubicBezTo>
                  <a:cubicBezTo>
                    <a:pt x="185" y="334"/>
                    <a:pt x="175" y="329"/>
                    <a:pt x="173" y="321"/>
                  </a:cubicBezTo>
                  <a:cubicBezTo>
                    <a:pt x="159" y="280"/>
                    <a:pt x="147" y="238"/>
                    <a:pt x="134" y="197"/>
                  </a:cubicBezTo>
                  <a:cubicBezTo>
                    <a:pt x="130" y="181"/>
                    <a:pt x="135" y="171"/>
                    <a:pt x="152" y="167"/>
                  </a:cubicBezTo>
                  <a:cubicBezTo>
                    <a:pt x="178" y="160"/>
                    <a:pt x="204" y="152"/>
                    <a:pt x="230" y="145"/>
                  </a:cubicBezTo>
                  <a:cubicBezTo>
                    <a:pt x="276" y="132"/>
                    <a:pt x="321" y="135"/>
                    <a:pt x="365" y="153"/>
                  </a:cubicBezTo>
                  <a:cubicBezTo>
                    <a:pt x="417" y="173"/>
                    <a:pt x="456" y="142"/>
                    <a:pt x="451" y="87"/>
                  </a:cubicBezTo>
                  <a:cubicBezTo>
                    <a:pt x="450" y="82"/>
                    <a:pt x="453" y="75"/>
                    <a:pt x="456" y="71"/>
                  </a:cubicBezTo>
                  <a:cubicBezTo>
                    <a:pt x="473" y="53"/>
                    <a:pt x="490" y="35"/>
                    <a:pt x="507" y="18"/>
                  </a:cubicBezTo>
                  <a:cubicBezTo>
                    <a:pt x="522" y="3"/>
                    <a:pt x="539" y="0"/>
                    <a:pt x="550" y="9"/>
                  </a:cubicBezTo>
                  <a:cubicBezTo>
                    <a:pt x="561" y="19"/>
                    <a:pt x="559" y="36"/>
                    <a:pt x="544" y="53"/>
                  </a:cubicBezTo>
                  <a:cubicBezTo>
                    <a:pt x="465" y="140"/>
                    <a:pt x="386" y="227"/>
                    <a:pt x="306" y="313"/>
                  </a:cubicBezTo>
                  <a:cubicBezTo>
                    <a:pt x="295" y="325"/>
                    <a:pt x="293" y="335"/>
                    <a:pt x="299" y="350"/>
                  </a:cubicBezTo>
                  <a:cubicBezTo>
                    <a:pt x="316" y="388"/>
                    <a:pt x="331" y="426"/>
                    <a:pt x="347" y="464"/>
                  </a:cubicBezTo>
                  <a:cubicBezTo>
                    <a:pt x="358" y="489"/>
                    <a:pt x="355" y="500"/>
                    <a:pt x="333" y="517"/>
                  </a:cubicBezTo>
                  <a:cubicBezTo>
                    <a:pt x="297" y="542"/>
                    <a:pt x="262" y="568"/>
                    <a:pt x="226" y="594"/>
                  </a:cubicBezTo>
                  <a:cubicBezTo>
                    <a:pt x="214" y="602"/>
                    <a:pt x="199" y="616"/>
                    <a:pt x="186" y="599"/>
                  </a:cubicBezTo>
                  <a:cubicBezTo>
                    <a:pt x="172" y="581"/>
                    <a:pt x="190" y="572"/>
                    <a:pt x="202" y="563"/>
                  </a:cubicBezTo>
                  <a:cubicBezTo>
                    <a:pt x="228" y="542"/>
                    <a:pt x="254" y="521"/>
                    <a:pt x="281" y="502"/>
                  </a:cubicBezTo>
                  <a:cubicBezTo>
                    <a:pt x="295" y="492"/>
                    <a:pt x="297" y="483"/>
                    <a:pt x="288" y="469"/>
                  </a:cubicBezTo>
                  <a:cubicBezTo>
                    <a:pt x="274" y="447"/>
                    <a:pt x="262" y="424"/>
                    <a:pt x="249" y="401"/>
                  </a:cubicBezTo>
                  <a:cubicBezTo>
                    <a:pt x="238" y="383"/>
                    <a:pt x="236" y="383"/>
                    <a:pt x="223" y="399"/>
                  </a:cubicBezTo>
                  <a:cubicBezTo>
                    <a:pt x="189" y="445"/>
                    <a:pt x="156" y="491"/>
                    <a:pt x="120" y="535"/>
                  </a:cubicBezTo>
                  <a:cubicBezTo>
                    <a:pt x="98" y="562"/>
                    <a:pt x="72" y="586"/>
                    <a:pt x="47" y="611"/>
                  </a:cubicBezTo>
                  <a:cubicBezTo>
                    <a:pt x="37" y="620"/>
                    <a:pt x="25" y="628"/>
                    <a:pt x="12" y="614"/>
                  </a:cubicBezTo>
                  <a:cubicBezTo>
                    <a:pt x="0" y="601"/>
                    <a:pt x="7" y="590"/>
                    <a:pt x="17" y="579"/>
                  </a:cubicBezTo>
                  <a:cubicBezTo>
                    <a:pt x="22" y="573"/>
                    <a:pt x="26" y="566"/>
                    <a:pt x="32" y="561"/>
                  </a:cubicBezTo>
                  <a:cubicBezTo>
                    <a:pt x="93" y="496"/>
                    <a:pt x="137" y="421"/>
                    <a:pt x="163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3"/>
            <p:cNvSpPr>
              <a:spLocks/>
            </p:cNvSpPr>
            <p:nvPr/>
          </p:nvSpPr>
          <p:spPr bwMode="auto">
            <a:xfrm>
              <a:off x="5456238" y="5722938"/>
              <a:ext cx="323850" cy="296862"/>
            </a:xfrm>
            <a:custGeom>
              <a:avLst/>
              <a:gdLst>
                <a:gd name="T0" fmla="*/ 451 w 452"/>
                <a:gd name="T1" fmla="*/ 36 h 414"/>
                <a:gd name="T2" fmla="*/ 256 w 452"/>
                <a:gd name="T3" fmla="*/ 59 h 414"/>
                <a:gd name="T4" fmla="*/ 236 w 452"/>
                <a:gd name="T5" fmla="*/ 96 h 414"/>
                <a:gd name="T6" fmla="*/ 269 w 452"/>
                <a:gd name="T7" fmla="*/ 205 h 414"/>
                <a:gd name="T8" fmla="*/ 266 w 452"/>
                <a:gd name="T9" fmla="*/ 237 h 414"/>
                <a:gd name="T10" fmla="*/ 219 w 452"/>
                <a:gd name="T11" fmla="*/ 343 h 414"/>
                <a:gd name="T12" fmla="*/ 172 w 452"/>
                <a:gd name="T13" fmla="*/ 398 h 414"/>
                <a:gd name="T14" fmla="*/ 123 w 452"/>
                <a:gd name="T15" fmla="*/ 387 h 414"/>
                <a:gd name="T16" fmla="*/ 114 w 452"/>
                <a:gd name="T17" fmla="*/ 363 h 414"/>
                <a:gd name="T18" fmla="*/ 47 w 452"/>
                <a:gd name="T19" fmla="*/ 293 h 414"/>
                <a:gd name="T20" fmla="*/ 0 w 452"/>
                <a:gd name="T21" fmla="*/ 280 h 414"/>
                <a:gd name="T22" fmla="*/ 6 w 452"/>
                <a:gd name="T23" fmla="*/ 274 h 414"/>
                <a:gd name="T24" fmla="*/ 238 w 452"/>
                <a:gd name="T25" fmla="*/ 65 h 414"/>
                <a:gd name="T26" fmla="*/ 423 w 452"/>
                <a:gd name="T27" fmla="*/ 19 h 414"/>
                <a:gd name="T28" fmla="*/ 452 w 452"/>
                <a:gd name="T29" fmla="*/ 30 h 414"/>
                <a:gd name="T30" fmla="*/ 451 w 452"/>
                <a:gd name="T31" fmla="*/ 3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414">
                  <a:moveTo>
                    <a:pt x="451" y="36"/>
                  </a:moveTo>
                  <a:cubicBezTo>
                    <a:pt x="382" y="14"/>
                    <a:pt x="320" y="44"/>
                    <a:pt x="256" y="59"/>
                  </a:cubicBezTo>
                  <a:cubicBezTo>
                    <a:pt x="237" y="64"/>
                    <a:pt x="231" y="77"/>
                    <a:pt x="236" y="96"/>
                  </a:cubicBezTo>
                  <a:cubicBezTo>
                    <a:pt x="247" y="133"/>
                    <a:pt x="259" y="169"/>
                    <a:pt x="269" y="205"/>
                  </a:cubicBezTo>
                  <a:cubicBezTo>
                    <a:pt x="271" y="215"/>
                    <a:pt x="270" y="228"/>
                    <a:pt x="266" y="237"/>
                  </a:cubicBezTo>
                  <a:cubicBezTo>
                    <a:pt x="252" y="273"/>
                    <a:pt x="237" y="309"/>
                    <a:pt x="219" y="343"/>
                  </a:cubicBezTo>
                  <a:cubicBezTo>
                    <a:pt x="207" y="364"/>
                    <a:pt x="190" y="382"/>
                    <a:pt x="172" y="398"/>
                  </a:cubicBezTo>
                  <a:cubicBezTo>
                    <a:pt x="154" y="414"/>
                    <a:pt x="135" y="409"/>
                    <a:pt x="123" y="387"/>
                  </a:cubicBezTo>
                  <a:cubicBezTo>
                    <a:pt x="118" y="380"/>
                    <a:pt x="115" y="372"/>
                    <a:pt x="114" y="363"/>
                  </a:cubicBezTo>
                  <a:cubicBezTo>
                    <a:pt x="106" y="326"/>
                    <a:pt x="82" y="304"/>
                    <a:pt x="47" y="293"/>
                  </a:cubicBezTo>
                  <a:cubicBezTo>
                    <a:pt x="32" y="288"/>
                    <a:pt x="17" y="285"/>
                    <a:pt x="0" y="280"/>
                  </a:cubicBezTo>
                  <a:cubicBezTo>
                    <a:pt x="2" y="278"/>
                    <a:pt x="4" y="275"/>
                    <a:pt x="6" y="274"/>
                  </a:cubicBezTo>
                  <a:cubicBezTo>
                    <a:pt x="83" y="204"/>
                    <a:pt x="159" y="134"/>
                    <a:pt x="238" y="65"/>
                  </a:cubicBezTo>
                  <a:cubicBezTo>
                    <a:pt x="291" y="19"/>
                    <a:pt x="353" y="0"/>
                    <a:pt x="423" y="19"/>
                  </a:cubicBezTo>
                  <a:cubicBezTo>
                    <a:pt x="433" y="22"/>
                    <a:pt x="443" y="26"/>
                    <a:pt x="452" y="30"/>
                  </a:cubicBezTo>
                  <a:cubicBezTo>
                    <a:pt x="452" y="32"/>
                    <a:pt x="452" y="34"/>
                    <a:pt x="45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4"/>
            <p:cNvSpPr>
              <a:spLocks/>
            </p:cNvSpPr>
            <p:nvPr/>
          </p:nvSpPr>
          <p:spPr bwMode="auto">
            <a:xfrm>
              <a:off x="5795963" y="5708650"/>
              <a:ext cx="238125" cy="246062"/>
            </a:xfrm>
            <a:custGeom>
              <a:avLst/>
              <a:gdLst>
                <a:gd name="T0" fmla="*/ 243 w 332"/>
                <a:gd name="T1" fmla="*/ 128 h 343"/>
                <a:gd name="T2" fmla="*/ 97 w 332"/>
                <a:gd name="T3" fmla="*/ 282 h 343"/>
                <a:gd name="T4" fmla="*/ 47 w 332"/>
                <a:gd name="T5" fmla="*/ 334 h 343"/>
                <a:gd name="T6" fmla="*/ 26 w 332"/>
                <a:gd name="T7" fmla="*/ 335 h 343"/>
                <a:gd name="T8" fmla="*/ 24 w 332"/>
                <a:gd name="T9" fmla="*/ 288 h 343"/>
                <a:gd name="T10" fmla="*/ 160 w 332"/>
                <a:gd name="T11" fmla="*/ 145 h 343"/>
                <a:gd name="T12" fmla="*/ 205 w 332"/>
                <a:gd name="T13" fmla="*/ 97 h 343"/>
                <a:gd name="T14" fmla="*/ 153 w 332"/>
                <a:gd name="T15" fmla="*/ 82 h 343"/>
                <a:gd name="T16" fmla="*/ 140 w 332"/>
                <a:gd name="T17" fmla="*/ 72 h 343"/>
                <a:gd name="T18" fmla="*/ 152 w 332"/>
                <a:gd name="T19" fmla="*/ 60 h 343"/>
                <a:gd name="T20" fmla="*/ 315 w 332"/>
                <a:gd name="T21" fmla="*/ 2 h 343"/>
                <a:gd name="T22" fmla="*/ 329 w 332"/>
                <a:gd name="T23" fmla="*/ 2 h 343"/>
                <a:gd name="T24" fmla="*/ 330 w 332"/>
                <a:gd name="T25" fmla="*/ 17 h 343"/>
                <a:gd name="T26" fmla="*/ 282 w 332"/>
                <a:gd name="T27" fmla="*/ 178 h 343"/>
                <a:gd name="T28" fmla="*/ 269 w 332"/>
                <a:gd name="T29" fmla="*/ 193 h 343"/>
                <a:gd name="T30" fmla="*/ 259 w 332"/>
                <a:gd name="T31" fmla="*/ 177 h 343"/>
                <a:gd name="T32" fmla="*/ 243 w 332"/>
                <a:gd name="T33" fmla="*/ 12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43">
                  <a:moveTo>
                    <a:pt x="243" y="128"/>
                  </a:moveTo>
                  <a:cubicBezTo>
                    <a:pt x="193" y="181"/>
                    <a:pt x="145" y="232"/>
                    <a:pt x="97" y="282"/>
                  </a:cubicBezTo>
                  <a:cubicBezTo>
                    <a:pt x="80" y="300"/>
                    <a:pt x="63" y="317"/>
                    <a:pt x="47" y="334"/>
                  </a:cubicBezTo>
                  <a:cubicBezTo>
                    <a:pt x="40" y="343"/>
                    <a:pt x="34" y="342"/>
                    <a:pt x="26" y="335"/>
                  </a:cubicBezTo>
                  <a:cubicBezTo>
                    <a:pt x="0" y="313"/>
                    <a:pt x="0" y="313"/>
                    <a:pt x="24" y="288"/>
                  </a:cubicBezTo>
                  <a:cubicBezTo>
                    <a:pt x="69" y="240"/>
                    <a:pt x="115" y="193"/>
                    <a:pt x="160" y="145"/>
                  </a:cubicBezTo>
                  <a:cubicBezTo>
                    <a:pt x="174" y="130"/>
                    <a:pt x="188" y="115"/>
                    <a:pt x="205" y="97"/>
                  </a:cubicBezTo>
                  <a:cubicBezTo>
                    <a:pt x="186" y="92"/>
                    <a:pt x="169" y="87"/>
                    <a:pt x="153" y="82"/>
                  </a:cubicBezTo>
                  <a:cubicBezTo>
                    <a:pt x="148" y="80"/>
                    <a:pt x="144" y="75"/>
                    <a:pt x="140" y="72"/>
                  </a:cubicBezTo>
                  <a:cubicBezTo>
                    <a:pt x="144" y="68"/>
                    <a:pt x="147" y="62"/>
                    <a:pt x="152" y="60"/>
                  </a:cubicBezTo>
                  <a:cubicBezTo>
                    <a:pt x="206" y="40"/>
                    <a:pt x="260" y="21"/>
                    <a:pt x="315" y="2"/>
                  </a:cubicBezTo>
                  <a:cubicBezTo>
                    <a:pt x="319" y="0"/>
                    <a:pt x="327" y="0"/>
                    <a:pt x="329" y="2"/>
                  </a:cubicBezTo>
                  <a:cubicBezTo>
                    <a:pt x="332" y="6"/>
                    <a:pt x="331" y="12"/>
                    <a:pt x="330" y="17"/>
                  </a:cubicBezTo>
                  <a:cubicBezTo>
                    <a:pt x="314" y="71"/>
                    <a:pt x="298" y="124"/>
                    <a:pt x="282" y="178"/>
                  </a:cubicBezTo>
                  <a:cubicBezTo>
                    <a:pt x="280" y="184"/>
                    <a:pt x="273" y="188"/>
                    <a:pt x="269" y="193"/>
                  </a:cubicBezTo>
                  <a:cubicBezTo>
                    <a:pt x="265" y="188"/>
                    <a:pt x="261" y="183"/>
                    <a:pt x="259" y="177"/>
                  </a:cubicBezTo>
                  <a:cubicBezTo>
                    <a:pt x="253" y="162"/>
                    <a:pt x="249" y="147"/>
                    <a:pt x="243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5"/>
            <p:cNvSpPr>
              <a:spLocks/>
            </p:cNvSpPr>
            <p:nvPr/>
          </p:nvSpPr>
          <p:spPr bwMode="auto">
            <a:xfrm>
              <a:off x="5775325" y="5681663"/>
              <a:ext cx="77787" cy="77787"/>
            </a:xfrm>
            <a:custGeom>
              <a:avLst/>
              <a:gdLst>
                <a:gd name="T0" fmla="*/ 55 w 108"/>
                <a:gd name="T1" fmla="*/ 0 h 108"/>
                <a:gd name="T2" fmla="*/ 108 w 108"/>
                <a:gd name="T3" fmla="*/ 55 h 108"/>
                <a:gd name="T4" fmla="*/ 54 w 108"/>
                <a:gd name="T5" fmla="*/ 108 h 108"/>
                <a:gd name="T6" fmla="*/ 0 w 108"/>
                <a:gd name="T7" fmla="*/ 55 h 108"/>
                <a:gd name="T8" fmla="*/ 55 w 108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55" y="0"/>
                  </a:moveTo>
                  <a:cubicBezTo>
                    <a:pt x="85" y="0"/>
                    <a:pt x="108" y="25"/>
                    <a:pt x="108" y="55"/>
                  </a:cubicBezTo>
                  <a:cubicBezTo>
                    <a:pt x="107" y="85"/>
                    <a:pt x="84" y="108"/>
                    <a:pt x="54" y="108"/>
                  </a:cubicBezTo>
                  <a:cubicBezTo>
                    <a:pt x="25" y="108"/>
                    <a:pt x="1" y="84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6"/>
            <p:cNvSpPr>
              <a:spLocks/>
            </p:cNvSpPr>
            <p:nvPr/>
          </p:nvSpPr>
          <p:spPr bwMode="auto">
            <a:xfrm>
              <a:off x="5665788" y="5799138"/>
              <a:ext cx="46037" cy="46037"/>
            </a:xfrm>
            <a:custGeom>
              <a:avLst/>
              <a:gdLst>
                <a:gd name="T0" fmla="*/ 64 w 64"/>
                <a:gd name="T1" fmla="*/ 0 h 66"/>
                <a:gd name="T2" fmla="*/ 14 w 64"/>
                <a:gd name="T3" fmla="*/ 66 h 66"/>
                <a:gd name="T4" fmla="*/ 0 w 64"/>
                <a:gd name="T5" fmla="*/ 6 h 66"/>
                <a:gd name="T6" fmla="*/ 64 w 64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6">
                  <a:moveTo>
                    <a:pt x="64" y="0"/>
                  </a:moveTo>
                  <a:cubicBezTo>
                    <a:pt x="46" y="23"/>
                    <a:pt x="32" y="43"/>
                    <a:pt x="14" y="66"/>
                  </a:cubicBezTo>
                  <a:cubicBezTo>
                    <a:pt x="9" y="44"/>
                    <a:pt x="5" y="26"/>
                    <a:pt x="0" y="6"/>
                  </a:cubicBezTo>
                  <a:cubicBezTo>
                    <a:pt x="21" y="4"/>
                    <a:pt x="40" y="2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2796279" y="3604065"/>
            <a:ext cx="1082365" cy="1093440"/>
            <a:chOff x="5040313" y="5715000"/>
            <a:chExt cx="620712" cy="627063"/>
          </a:xfrm>
          <a:solidFill>
            <a:schemeClr val="bg1"/>
          </a:solidFill>
        </p:grpSpPr>
        <p:sp>
          <p:nvSpPr>
            <p:cNvPr id="229" name="Freeform 50"/>
            <p:cNvSpPr>
              <a:spLocks/>
            </p:cNvSpPr>
            <p:nvPr/>
          </p:nvSpPr>
          <p:spPr bwMode="auto">
            <a:xfrm>
              <a:off x="5273675" y="6153150"/>
              <a:ext cx="155575" cy="188913"/>
            </a:xfrm>
            <a:custGeom>
              <a:avLst/>
              <a:gdLst>
                <a:gd name="T0" fmla="*/ 69 w 257"/>
                <a:gd name="T1" fmla="*/ 86 h 312"/>
                <a:gd name="T2" fmla="*/ 106 w 257"/>
                <a:gd name="T3" fmla="*/ 8 h 312"/>
                <a:gd name="T4" fmla="*/ 144 w 257"/>
                <a:gd name="T5" fmla="*/ 1 h 312"/>
                <a:gd name="T6" fmla="*/ 165 w 257"/>
                <a:gd name="T7" fmla="*/ 13 h 312"/>
                <a:gd name="T8" fmla="*/ 168 w 257"/>
                <a:gd name="T9" fmla="*/ 17 h 312"/>
                <a:gd name="T10" fmla="*/ 193 w 257"/>
                <a:gd name="T11" fmla="*/ 45 h 312"/>
                <a:gd name="T12" fmla="*/ 191 w 257"/>
                <a:gd name="T13" fmla="*/ 84 h 312"/>
                <a:gd name="T14" fmla="*/ 200 w 257"/>
                <a:gd name="T15" fmla="*/ 102 h 312"/>
                <a:gd name="T16" fmla="*/ 168 w 257"/>
                <a:gd name="T17" fmla="*/ 173 h 312"/>
                <a:gd name="T18" fmla="*/ 185 w 257"/>
                <a:gd name="T19" fmla="*/ 215 h 312"/>
                <a:gd name="T20" fmla="*/ 227 w 257"/>
                <a:gd name="T21" fmla="*/ 224 h 312"/>
                <a:gd name="T22" fmla="*/ 257 w 257"/>
                <a:gd name="T23" fmla="*/ 258 h 312"/>
                <a:gd name="T24" fmla="*/ 250 w 257"/>
                <a:gd name="T25" fmla="*/ 271 h 312"/>
                <a:gd name="T26" fmla="*/ 188 w 257"/>
                <a:gd name="T27" fmla="*/ 301 h 312"/>
                <a:gd name="T28" fmla="*/ 43 w 257"/>
                <a:gd name="T29" fmla="*/ 292 h 312"/>
                <a:gd name="T30" fmla="*/ 18 w 257"/>
                <a:gd name="T31" fmla="*/ 278 h 312"/>
                <a:gd name="T32" fmla="*/ 3 w 257"/>
                <a:gd name="T33" fmla="*/ 255 h 312"/>
                <a:gd name="T34" fmla="*/ 30 w 257"/>
                <a:gd name="T35" fmla="*/ 225 h 312"/>
                <a:gd name="T36" fmla="*/ 73 w 257"/>
                <a:gd name="T37" fmla="*/ 216 h 312"/>
                <a:gd name="T38" fmla="*/ 89 w 257"/>
                <a:gd name="T39" fmla="*/ 170 h 312"/>
                <a:gd name="T40" fmla="*/ 87 w 257"/>
                <a:gd name="T41" fmla="*/ 169 h 312"/>
                <a:gd name="T42" fmla="*/ 59 w 257"/>
                <a:gd name="T43" fmla="*/ 95 h 312"/>
                <a:gd name="T44" fmla="*/ 69 w 257"/>
                <a:gd name="T45" fmla="*/ 8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7" h="312">
                  <a:moveTo>
                    <a:pt x="69" y="86"/>
                  </a:moveTo>
                  <a:cubicBezTo>
                    <a:pt x="55" y="54"/>
                    <a:pt x="74" y="16"/>
                    <a:pt x="106" y="8"/>
                  </a:cubicBezTo>
                  <a:cubicBezTo>
                    <a:pt x="119" y="5"/>
                    <a:pt x="131" y="2"/>
                    <a:pt x="144" y="1"/>
                  </a:cubicBezTo>
                  <a:cubicBezTo>
                    <a:pt x="153" y="0"/>
                    <a:pt x="161" y="2"/>
                    <a:pt x="165" y="13"/>
                  </a:cubicBezTo>
                  <a:cubicBezTo>
                    <a:pt x="165" y="14"/>
                    <a:pt x="167" y="17"/>
                    <a:pt x="168" y="17"/>
                  </a:cubicBezTo>
                  <a:cubicBezTo>
                    <a:pt x="186" y="17"/>
                    <a:pt x="188" y="33"/>
                    <a:pt x="193" y="45"/>
                  </a:cubicBezTo>
                  <a:cubicBezTo>
                    <a:pt x="201" y="62"/>
                    <a:pt x="200" y="66"/>
                    <a:pt x="191" y="84"/>
                  </a:cubicBezTo>
                  <a:cubicBezTo>
                    <a:pt x="204" y="85"/>
                    <a:pt x="203" y="94"/>
                    <a:pt x="200" y="102"/>
                  </a:cubicBezTo>
                  <a:cubicBezTo>
                    <a:pt x="190" y="126"/>
                    <a:pt x="180" y="150"/>
                    <a:pt x="168" y="173"/>
                  </a:cubicBezTo>
                  <a:cubicBezTo>
                    <a:pt x="162" y="186"/>
                    <a:pt x="170" y="211"/>
                    <a:pt x="185" y="215"/>
                  </a:cubicBezTo>
                  <a:cubicBezTo>
                    <a:pt x="199" y="219"/>
                    <a:pt x="213" y="221"/>
                    <a:pt x="227" y="224"/>
                  </a:cubicBezTo>
                  <a:cubicBezTo>
                    <a:pt x="245" y="228"/>
                    <a:pt x="256" y="240"/>
                    <a:pt x="257" y="258"/>
                  </a:cubicBezTo>
                  <a:cubicBezTo>
                    <a:pt x="257" y="263"/>
                    <a:pt x="253" y="268"/>
                    <a:pt x="250" y="271"/>
                  </a:cubicBezTo>
                  <a:cubicBezTo>
                    <a:pt x="232" y="287"/>
                    <a:pt x="211" y="296"/>
                    <a:pt x="188" y="301"/>
                  </a:cubicBezTo>
                  <a:cubicBezTo>
                    <a:pt x="139" y="312"/>
                    <a:pt x="90" y="311"/>
                    <a:pt x="43" y="292"/>
                  </a:cubicBezTo>
                  <a:cubicBezTo>
                    <a:pt x="34" y="288"/>
                    <a:pt x="26" y="283"/>
                    <a:pt x="18" y="278"/>
                  </a:cubicBezTo>
                  <a:cubicBezTo>
                    <a:pt x="11" y="272"/>
                    <a:pt x="0" y="268"/>
                    <a:pt x="3" y="255"/>
                  </a:cubicBezTo>
                  <a:cubicBezTo>
                    <a:pt x="7" y="240"/>
                    <a:pt x="13" y="228"/>
                    <a:pt x="30" y="225"/>
                  </a:cubicBezTo>
                  <a:cubicBezTo>
                    <a:pt x="44" y="222"/>
                    <a:pt x="59" y="219"/>
                    <a:pt x="73" y="216"/>
                  </a:cubicBezTo>
                  <a:cubicBezTo>
                    <a:pt x="92" y="211"/>
                    <a:pt x="101" y="186"/>
                    <a:pt x="89" y="170"/>
                  </a:cubicBezTo>
                  <a:cubicBezTo>
                    <a:pt x="88" y="170"/>
                    <a:pt x="88" y="169"/>
                    <a:pt x="87" y="169"/>
                  </a:cubicBezTo>
                  <a:cubicBezTo>
                    <a:pt x="78" y="144"/>
                    <a:pt x="68" y="119"/>
                    <a:pt x="59" y="95"/>
                  </a:cubicBezTo>
                  <a:cubicBezTo>
                    <a:pt x="56" y="88"/>
                    <a:pt x="60" y="84"/>
                    <a:pt x="6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51"/>
            <p:cNvSpPr>
              <a:spLocks/>
            </p:cNvSpPr>
            <p:nvPr/>
          </p:nvSpPr>
          <p:spPr bwMode="auto">
            <a:xfrm>
              <a:off x="5273675" y="5715000"/>
              <a:ext cx="155575" cy="188913"/>
            </a:xfrm>
            <a:custGeom>
              <a:avLst/>
              <a:gdLst>
                <a:gd name="T0" fmla="*/ 67 w 257"/>
                <a:gd name="T1" fmla="*/ 84 h 313"/>
                <a:gd name="T2" fmla="*/ 107 w 257"/>
                <a:gd name="T3" fmla="*/ 9 h 313"/>
                <a:gd name="T4" fmla="*/ 142 w 257"/>
                <a:gd name="T5" fmla="*/ 1 h 313"/>
                <a:gd name="T6" fmla="*/ 165 w 257"/>
                <a:gd name="T7" fmla="*/ 14 h 313"/>
                <a:gd name="T8" fmla="*/ 168 w 257"/>
                <a:gd name="T9" fmla="*/ 18 h 313"/>
                <a:gd name="T10" fmla="*/ 193 w 257"/>
                <a:gd name="T11" fmla="*/ 46 h 313"/>
                <a:gd name="T12" fmla="*/ 192 w 257"/>
                <a:gd name="T13" fmla="*/ 83 h 313"/>
                <a:gd name="T14" fmla="*/ 192 w 257"/>
                <a:gd name="T15" fmla="*/ 85 h 313"/>
                <a:gd name="T16" fmla="*/ 200 w 257"/>
                <a:gd name="T17" fmla="*/ 100 h 313"/>
                <a:gd name="T18" fmla="*/ 188 w 257"/>
                <a:gd name="T19" fmla="*/ 129 h 313"/>
                <a:gd name="T20" fmla="*/ 183 w 257"/>
                <a:gd name="T21" fmla="*/ 143 h 313"/>
                <a:gd name="T22" fmla="*/ 171 w 257"/>
                <a:gd name="T23" fmla="*/ 171 h 313"/>
                <a:gd name="T24" fmla="*/ 187 w 257"/>
                <a:gd name="T25" fmla="*/ 216 h 313"/>
                <a:gd name="T26" fmla="*/ 227 w 257"/>
                <a:gd name="T27" fmla="*/ 225 h 313"/>
                <a:gd name="T28" fmla="*/ 257 w 257"/>
                <a:gd name="T29" fmla="*/ 259 h 313"/>
                <a:gd name="T30" fmla="*/ 251 w 257"/>
                <a:gd name="T31" fmla="*/ 270 h 313"/>
                <a:gd name="T32" fmla="*/ 202 w 257"/>
                <a:gd name="T33" fmla="*/ 298 h 313"/>
                <a:gd name="T34" fmla="*/ 53 w 257"/>
                <a:gd name="T35" fmla="*/ 296 h 313"/>
                <a:gd name="T36" fmla="*/ 16 w 257"/>
                <a:gd name="T37" fmla="*/ 277 h 313"/>
                <a:gd name="T38" fmla="*/ 3 w 257"/>
                <a:gd name="T39" fmla="*/ 257 h 313"/>
                <a:gd name="T40" fmla="*/ 25 w 257"/>
                <a:gd name="T41" fmla="*/ 227 h 313"/>
                <a:gd name="T42" fmla="*/ 71 w 257"/>
                <a:gd name="T43" fmla="*/ 217 h 313"/>
                <a:gd name="T44" fmla="*/ 88 w 257"/>
                <a:gd name="T45" fmla="*/ 169 h 313"/>
                <a:gd name="T46" fmla="*/ 59 w 257"/>
                <a:gd name="T47" fmla="*/ 95 h 313"/>
                <a:gd name="T48" fmla="*/ 64 w 257"/>
                <a:gd name="T49" fmla="*/ 84 h 313"/>
                <a:gd name="T50" fmla="*/ 67 w 257"/>
                <a:gd name="T51" fmla="*/ 8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" h="313">
                  <a:moveTo>
                    <a:pt x="67" y="84"/>
                  </a:moveTo>
                  <a:cubicBezTo>
                    <a:pt x="56" y="53"/>
                    <a:pt x="74" y="17"/>
                    <a:pt x="107" y="9"/>
                  </a:cubicBezTo>
                  <a:cubicBezTo>
                    <a:pt x="118" y="6"/>
                    <a:pt x="130" y="3"/>
                    <a:pt x="142" y="1"/>
                  </a:cubicBezTo>
                  <a:cubicBezTo>
                    <a:pt x="151" y="0"/>
                    <a:pt x="161" y="2"/>
                    <a:pt x="165" y="14"/>
                  </a:cubicBezTo>
                  <a:cubicBezTo>
                    <a:pt x="165" y="15"/>
                    <a:pt x="167" y="18"/>
                    <a:pt x="168" y="18"/>
                  </a:cubicBezTo>
                  <a:cubicBezTo>
                    <a:pt x="187" y="18"/>
                    <a:pt x="187" y="34"/>
                    <a:pt x="193" y="46"/>
                  </a:cubicBezTo>
                  <a:cubicBezTo>
                    <a:pt x="200" y="58"/>
                    <a:pt x="201" y="71"/>
                    <a:pt x="192" y="83"/>
                  </a:cubicBezTo>
                  <a:cubicBezTo>
                    <a:pt x="192" y="83"/>
                    <a:pt x="192" y="84"/>
                    <a:pt x="192" y="85"/>
                  </a:cubicBezTo>
                  <a:cubicBezTo>
                    <a:pt x="203" y="85"/>
                    <a:pt x="202" y="93"/>
                    <a:pt x="200" y="100"/>
                  </a:cubicBezTo>
                  <a:cubicBezTo>
                    <a:pt x="197" y="110"/>
                    <a:pt x="192" y="119"/>
                    <a:pt x="188" y="129"/>
                  </a:cubicBezTo>
                  <a:cubicBezTo>
                    <a:pt x="186" y="133"/>
                    <a:pt x="185" y="139"/>
                    <a:pt x="183" y="143"/>
                  </a:cubicBezTo>
                  <a:cubicBezTo>
                    <a:pt x="179" y="153"/>
                    <a:pt x="176" y="163"/>
                    <a:pt x="171" y="171"/>
                  </a:cubicBezTo>
                  <a:cubicBezTo>
                    <a:pt x="160" y="187"/>
                    <a:pt x="169" y="212"/>
                    <a:pt x="187" y="216"/>
                  </a:cubicBezTo>
                  <a:cubicBezTo>
                    <a:pt x="200" y="220"/>
                    <a:pt x="214" y="222"/>
                    <a:pt x="227" y="225"/>
                  </a:cubicBezTo>
                  <a:cubicBezTo>
                    <a:pt x="245" y="229"/>
                    <a:pt x="256" y="241"/>
                    <a:pt x="257" y="259"/>
                  </a:cubicBezTo>
                  <a:cubicBezTo>
                    <a:pt x="257" y="263"/>
                    <a:pt x="254" y="268"/>
                    <a:pt x="251" y="270"/>
                  </a:cubicBezTo>
                  <a:cubicBezTo>
                    <a:pt x="235" y="280"/>
                    <a:pt x="219" y="292"/>
                    <a:pt x="202" y="298"/>
                  </a:cubicBezTo>
                  <a:cubicBezTo>
                    <a:pt x="152" y="313"/>
                    <a:pt x="102" y="313"/>
                    <a:pt x="53" y="296"/>
                  </a:cubicBezTo>
                  <a:cubicBezTo>
                    <a:pt x="40" y="292"/>
                    <a:pt x="28" y="285"/>
                    <a:pt x="16" y="277"/>
                  </a:cubicBezTo>
                  <a:cubicBezTo>
                    <a:pt x="9" y="273"/>
                    <a:pt x="0" y="268"/>
                    <a:pt x="3" y="257"/>
                  </a:cubicBezTo>
                  <a:cubicBezTo>
                    <a:pt x="6" y="244"/>
                    <a:pt x="10" y="231"/>
                    <a:pt x="25" y="227"/>
                  </a:cubicBezTo>
                  <a:cubicBezTo>
                    <a:pt x="40" y="223"/>
                    <a:pt x="55" y="220"/>
                    <a:pt x="71" y="217"/>
                  </a:cubicBezTo>
                  <a:cubicBezTo>
                    <a:pt x="93" y="212"/>
                    <a:pt x="99" y="189"/>
                    <a:pt x="88" y="169"/>
                  </a:cubicBezTo>
                  <a:cubicBezTo>
                    <a:pt x="76" y="146"/>
                    <a:pt x="68" y="120"/>
                    <a:pt x="59" y="95"/>
                  </a:cubicBezTo>
                  <a:cubicBezTo>
                    <a:pt x="58" y="93"/>
                    <a:pt x="62" y="88"/>
                    <a:pt x="64" y="84"/>
                  </a:cubicBezTo>
                  <a:cubicBezTo>
                    <a:pt x="65" y="84"/>
                    <a:pt x="66" y="84"/>
                    <a:pt x="6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2"/>
            <p:cNvSpPr>
              <a:spLocks/>
            </p:cNvSpPr>
            <p:nvPr/>
          </p:nvSpPr>
          <p:spPr bwMode="auto">
            <a:xfrm>
              <a:off x="5505450" y="5942013"/>
              <a:ext cx="155575" cy="193675"/>
            </a:xfrm>
            <a:custGeom>
              <a:avLst/>
              <a:gdLst>
                <a:gd name="T0" fmla="*/ 196 w 257"/>
                <a:gd name="T1" fmla="*/ 89 h 319"/>
                <a:gd name="T2" fmla="*/ 200 w 257"/>
                <a:gd name="T3" fmla="*/ 102 h 319"/>
                <a:gd name="T4" fmla="*/ 188 w 257"/>
                <a:gd name="T5" fmla="*/ 135 h 319"/>
                <a:gd name="T6" fmla="*/ 183 w 257"/>
                <a:gd name="T7" fmla="*/ 150 h 319"/>
                <a:gd name="T8" fmla="*/ 172 w 257"/>
                <a:gd name="T9" fmla="*/ 175 h 319"/>
                <a:gd name="T10" fmla="*/ 190 w 257"/>
                <a:gd name="T11" fmla="*/ 222 h 319"/>
                <a:gd name="T12" fmla="*/ 230 w 257"/>
                <a:gd name="T13" fmla="*/ 231 h 319"/>
                <a:gd name="T14" fmla="*/ 257 w 257"/>
                <a:gd name="T15" fmla="*/ 265 h 319"/>
                <a:gd name="T16" fmla="*/ 251 w 257"/>
                <a:gd name="T17" fmla="*/ 276 h 319"/>
                <a:gd name="T18" fmla="*/ 201 w 257"/>
                <a:gd name="T19" fmla="*/ 303 h 319"/>
                <a:gd name="T20" fmla="*/ 44 w 257"/>
                <a:gd name="T21" fmla="*/ 298 h 319"/>
                <a:gd name="T22" fmla="*/ 17 w 257"/>
                <a:gd name="T23" fmla="*/ 283 h 319"/>
                <a:gd name="T24" fmla="*/ 3 w 257"/>
                <a:gd name="T25" fmla="*/ 261 h 319"/>
                <a:gd name="T26" fmla="*/ 28 w 257"/>
                <a:gd name="T27" fmla="*/ 231 h 319"/>
                <a:gd name="T28" fmla="*/ 71 w 257"/>
                <a:gd name="T29" fmla="*/ 222 h 319"/>
                <a:gd name="T30" fmla="*/ 89 w 257"/>
                <a:gd name="T31" fmla="*/ 175 h 319"/>
                <a:gd name="T32" fmla="*/ 59 w 257"/>
                <a:gd name="T33" fmla="*/ 101 h 319"/>
                <a:gd name="T34" fmla="*/ 65 w 257"/>
                <a:gd name="T35" fmla="*/ 91 h 319"/>
                <a:gd name="T36" fmla="*/ 66 w 257"/>
                <a:gd name="T37" fmla="*/ 60 h 319"/>
                <a:gd name="T38" fmla="*/ 151 w 257"/>
                <a:gd name="T39" fmla="*/ 7 h 319"/>
                <a:gd name="T40" fmla="*/ 152 w 257"/>
                <a:gd name="T41" fmla="*/ 7 h 319"/>
                <a:gd name="T42" fmla="*/ 183 w 257"/>
                <a:gd name="T43" fmla="*/ 32 h 319"/>
                <a:gd name="T44" fmla="*/ 198 w 257"/>
                <a:gd name="T45" fmla="*/ 71 h 319"/>
                <a:gd name="T46" fmla="*/ 193 w 257"/>
                <a:gd name="T47" fmla="*/ 89 h 319"/>
                <a:gd name="T48" fmla="*/ 196 w 257"/>
                <a:gd name="T49" fmla="*/ 8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7" h="319">
                  <a:moveTo>
                    <a:pt x="196" y="89"/>
                  </a:moveTo>
                  <a:cubicBezTo>
                    <a:pt x="197" y="94"/>
                    <a:pt x="201" y="98"/>
                    <a:pt x="200" y="102"/>
                  </a:cubicBezTo>
                  <a:cubicBezTo>
                    <a:pt x="198" y="114"/>
                    <a:pt x="198" y="126"/>
                    <a:pt x="188" y="135"/>
                  </a:cubicBezTo>
                  <a:cubicBezTo>
                    <a:pt x="184" y="138"/>
                    <a:pt x="185" y="145"/>
                    <a:pt x="183" y="150"/>
                  </a:cubicBezTo>
                  <a:cubicBezTo>
                    <a:pt x="179" y="159"/>
                    <a:pt x="177" y="168"/>
                    <a:pt x="172" y="175"/>
                  </a:cubicBezTo>
                  <a:cubicBezTo>
                    <a:pt x="159" y="193"/>
                    <a:pt x="168" y="217"/>
                    <a:pt x="190" y="222"/>
                  </a:cubicBezTo>
                  <a:cubicBezTo>
                    <a:pt x="203" y="225"/>
                    <a:pt x="217" y="228"/>
                    <a:pt x="230" y="231"/>
                  </a:cubicBezTo>
                  <a:cubicBezTo>
                    <a:pt x="246" y="235"/>
                    <a:pt x="257" y="249"/>
                    <a:pt x="257" y="265"/>
                  </a:cubicBezTo>
                  <a:cubicBezTo>
                    <a:pt x="256" y="269"/>
                    <a:pt x="254" y="274"/>
                    <a:pt x="251" y="276"/>
                  </a:cubicBezTo>
                  <a:cubicBezTo>
                    <a:pt x="234" y="285"/>
                    <a:pt x="219" y="297"/>
                    <a:pt x="201" y="303"/>
                  </a:cubicBezTo>
                  <a:cubicBezTo>
                    <a:pt x="149" y="319"/>
                    <a:pt x="96" y="318"/>
                    <a:pt x="44" y="298"/>
                  </a:cubicBezTo>
                  <a:cubicBezTo>
                    <a:pt x="35" y="295"/>
                    <a:pt x="26" y="289"/>
                    <a:pt x="17" y="283"/>
                  </a:cubicBezTo>
                  <a:cubicBezTo>
                    <a:pt x="10" y="278"/>
                    <a:pt x="0" y="274"/>
                    <a:pt x="3" y="261"/>
                  </a:cubicBezTo>
                  <a:cubicBezTo>
                    <a:pt x="6" y="247"/>
                    <a:pt x="12" y="235"/>
                    <a:pt x="28" y="231"/>
                  </a:cubicBezTo>
                  <a:cubicBezTo>
                    <a:pt x="42" y="228"/>
                    <a:pt x="57" y="225"/>
                    <a:pt x="71" y="222"/>
                  </a:cubicBezTo>
                  <a:cubicBezTo>
                    <a:pt x="93" y="217"/>
                    <a:pt x="99" y="194"/>
                    <a:pt x="89" y="175"/>
                  </a:cubicBezTo>
                  <a:cubicBezTo>
                    <a:pt x="76" y="152"/>
                    <a:pt x="68" y="126"/>
                    <a:pt x="59" y="101"/>
                  </a:cubicBezTo>
                  <a:cubicBezTo>
                    <a:pt x="56" y="95"/>
                    <a:pt x="58" y="89"/>
                    <a:pt x="65" y="91"/>
                  </a:cubicBezTo>
                  <a:cubicBezTo>
                    <a:pt x="65" y="80"/>
                    <a:pt x="63" y="69"/>
                    <a:pt x="66" y="60"/>
                  </a:cubicBezTo>
                  <a:cubicBezTo>
                    <a:pt x="74" y="24"/>
                    <a:pt x="115" y="0"/>
                    <a:pt x="151" y="7"/>
                  </a:cubicBezTo>
                  <a:cubicBezTo>
                    <a:pt x="151" y="7"/>
                    <a:pt x="152" y="7"/>
                    <a:pt x="152" y="7"/>
                  </a:cubicBezTo>
                  <a:cubicBezTo>
                    <a:pt x="162" y="16"/>
                    <a:pt x="176" y="22"/>
                    <a:pt x="183" y="32"/>
                  </a:cubicBezTo>
                  <a:cubicBezTo>
                    <a:pt x="192" y="42"/>
                    <a:pt x="195" y="57"/>
                    <a:pt x="198" y="71"/>
                  </a:cubicBezTo>
                  <a:cubicBezTo>
                    <a:pt x="199" y="76"/>
                    <a:pt x="194" y="83"/>
                    <a:pt x="193" y="89"/>
                  </a:cubicBezTo>
                  <a:cubicBezTo>
                    <a:pt x="194" y="89"/>
                    <a:pt x="195" y="89"/>
                    <a:pt x="19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3"/>
            <p:cNvSpPr>
              <a:spLocks/>
            </p:cNvSpPr>
            <p:nvPr/>
          </p:nvSpPr>
          <p:spPr bwMode="auto">
            <a:xfrm>
              <a:off x="5040313" y="5945188"/>
              <a:ext cx="153987" cy="188913"/>
            </a:xfrm>
            <a:custGeom>
              <a:avLst/>
              <a:gdLst>
                <a:gd name="T0" fmla="*/ 190 w 256"/>
                <a:gd name="T1" fmla="*/ 86 h 312"/>
                <a:gd name="T2" fmla="*/ 200 w 256"/>
                <a:gd name="T3" fmla="*/ 96 h 312"/>
                <a:gd name="T4" fmla="*/ 187 w 256"/>
                <a:gd name="T5" fmla="*/ 128 h 312"/>
                <a:gd name="T6" fmla="*/ 184 w 256"/>
                <a:gd name="T7" fmla="*/ 138 h 312"/>
                <a:gd name="T8" fmla="*/ 168 w 256"/>
                <a:gd name="T9" fmla="*/ 174 h 312"/>
                <a:gd name="T10" fmla="*/ 185 w 256"/>
                <a:gd name="T11" fmla="*/ 216 h 312"/>
                <a:gd name="T12" fmla="*/ 228 w 256"/>
                <a:gd name="T13" fmla="*/ 226 h 312"/>
                <a:gd name="T14" fmla="*/ 256 w 256"/>
                <a:gd name="T15" fmla="*/ 260 h 312"/>
                <a:gd name="T16" fmla="*/ 249 w 256"/>
                <a:gd name="T17" fmla="*/ 272 h 312"/>
                <a:gd name="T18" fmla="*/ 195 w 256"/>
                <a:gd name="T19" fmla="*/ 300 h 312"/>
                <a:gd name="T20" fmla="*/ 57 w 256"/>
                <a:gd name="T21" fmla="*/ 298 h 312"/>
                <a:gd name="T22" fmla="*/ 20 w 256"/>
                <a:gd name="T23" fmla="*/ 280 h 312"/>
                <a:gd name="T24" fmla="*/ 2 w 256"/>
                <a:gd name="T25" fmla="*/ 256 h 312"/>
                <a:gd name="T26" fmla="*/ 31 w 256"/>
                <a:gd name="T27" fmla="*/ 225 h 312"/>
                <a:gd name="T28" fmla="*/ 70 w 256"/>
                <a:gd name="T29" fmla="*/ 217 h 312"/>
                <a:gd name="T30" fmla="*/ 87 w 256"/>
                <a:gd name="T31" fmla="*/ 170 h 312"/>
                <a:gd name="T32" fmla="*/ 86 w 256"/>
                <a:gd name="T33" fmla="*/ 169 h 312"/>
                <a:gd name="T34" fmla="*/ 58 w 256"/>
                <a:gd name="T35" fmla="*/ 95 h 312"/>
                <a:gd name="T36" fmla="*/ 63 w 256"/>
                <a:gd name="T37" fmla="*/ 84 h 312"/>
                <a:gd name="T38" fmla="*/ 67 w 256"/>
                <a:gd name="T39" fmla="*/ 45 h 312"/>
                <a:gd name="T40" fmla="*/ 95 w 256"/>
                <a:gd name="T41" fmla="*/ 14 h 312"/>
                <a:gd name="T42" fmla="*/ 146 w 256"/>
                <a:gd name="T43" fmla="*/ 2 h 312"/>
                <a:gd name="T44" fmla="*/ 163 w 256"/>
                <a:gd name="T45" fmla="*/ 13 h 312"/>
                <a:gd name="T46" fmla="*/ 167 w 256"/>
                <a:gd name="T47" fmla="*/ 18 h 312"/>
                <a:gd name="T48" fmla="*/ 192 w 256"/>
                <a:gd name="T49" fmla="*/ 46 h 312"/>
                <a:gd name="T50" fmla="*/ 190 w 256"/>
                <a:gd name="T51" fmla="*/ 8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312">
                  <a:moveTo>
                    <a:pt x="190" y="86"/>
                  </a:moveTo>
                  <a:cubicBezTo>
                    <a:pt x="200" y="84"/>
                    <a:pt x="202" y="90"/>
                    <a:pt x="200" y="96"/>
                  </a:cubicBezTo>
                  <a:cubicBezTo>
                    <a:pt x="197" y="107"/>
                    <a:pt x="198" y="120"/>
                    <a:pt x="187" y="128"/>
                  </a:cubicBezTo>
                  <a:cubicBezTo>
                    <a:pt x="185" y="130"/>
                    <a:pt x="185" y="135"/>
                    <a:pt x="184" y="138"/>
                  </a:cubicBezTo>
                  <a:cubicBezTo>
                    <a:pt x="179" y="150"/>
                    <a:pt x="174" y="162"/>
                    <a:pt x="168" y="174"/>
                  </a:cubicBezTo>
                  <a:cubicBezTo>
                    <a:pt x="160" y="187"/>
                    <a:pt x="169" y="212"/>
                    <a:pt x="185" y="216"/>
                  </a:cubicBezTo>
                  <a:cubicBezTo>
                    <a:pt x="199" y="220"/>
                    <a:pt x="214" y="223"/>
                    <a:pt x="228" y="226"/>
                  </a:cubicBezTo>
                  <a:cubicBezTo>
                    <a:pt x="249" y="230"/>
                    <a:pt x="253" y="244"/>
                    <a:pt x="256" y="260"/>
                  </a:cubicBezTo>
                  <a:cubicBezTo>
                    <a:pt x="256" y="263"/>
                    <a:pt x="252" y="268"/>
                    <a:pt x="249" y="272"/>
                  </a:cubicBezTo>
                  <a:cubicBezTo>
                    <a:pt x="234" y="286"/>
                    <a:pt x="215" y="295"/>
                    <a:pt x="195" y="300"/>
                  </a:cubicBezTo>
                  <a:cubicBezTo>
                    <a:pt x="149" y="312"/>
                    <a:pt x="103" y="312"/>
                    <a:pt x="57" y="298"/>
                  </a:cubicBezTo>
                  <a:cubicBezTo>
                    <a:pt x="44" y="294"/>
                    <a:pt x="32" y="288"/>
                    <a:pt x="20" y="280"/>
                  </a:cubicBezTo>
                  <a:cubicBezTo>
                    <a:pt x="11" y="275"/>
                    <a:pt x="0" y="270"/>
                    <a:pt x="2" y="256"/>
                  </a:cubicBezTo>
                  <a:cubicBezTo>
                    <a:pt x="5" y="240"/>
                    <a:pt x="13" y="228"/>
                    <a:pt x="31" y="225"/>
                  </a:cubicBezTo>
                  <a:cubicBezTo>
                    <a:pt x="44" y="223"/>
                    <a:pt x="57" y="220"/>
                    <a:pt x="70" y="217"/>
                  </a:cubicBezTo>
                  <a:cubicBezTo>
                    <a:pt x="92" y="212"/>
                    <a:pt x="101" y="187"/>
                    <a:pt x="87" y="170"/>
                  </a:cubicBezTo>
                  <a:cubicBezTo>
                    <a:pt x="87" y="170"/>
                    <a:pt x="87" y="170"/>
                    <a:pt x="86" y="169"/>
                  </a:cubicBezTo>
                  <a:cubicBezTo>
                    <a:pt x="76" y="145"/>
                    <a:pt x="62" y="122"/>
                    <a:pt x="58" y="95"/>
                  </a:cubicBezTo>
                  <a:cubicBezTo>
                    <a:pt x="57" y="92"/>
                    <a:pt x="61" y="88"/>
                    <a:pt x="63" y="84"/>
                  </a:cubicBezTo>
                  <a:cubicBezTo>
                    <a:pt x="65" y="72"/>
                    <a:pt x="65" y="58"/>
                    <a:pt x="67" y="45"/>
                  </a:cubicBezTo>
                  <a:cubicBezTo>
                    <a:pt x="70" y="30"/>
                    <a:pt x="80" y="18"/>
                    <a:pt x="95" y="14"/>
                  </a:cubicBezTo>
                  <a:cubicBezTo>
                    <a:pt x="111" y="8"/>
                    <a:pt x="128" y="5"/>
                    <a:pt x="146" y="2"/>
                  </a:cubicBezTo>
                  <a:cubicBezTo>
                    <a:pt x="153" y="0"/>
                    <a:pt x="160" y="4"/>
                    <a:pt x="163" y="13"/>
                  </a:cubicBezTo>
                  <a:cubicBezTo>
                    <a:pt x="164" y="15"/>
                    <a:pt x="166" y="18"/>
                    <a:pt x="167" y="18"/>
                  </a:cubicBezTo>
                  <a:cubicBezTo>
                    <a:pt x="186" y="18"/>
                    <a:pt x="187" y="34"/>
                    <a:pt x="192" y="46"/>
                  </a:cubicBezTo>
                  <a:cubicBezTo>
                    <a:pt x="200" y="63"/>
                    <a:pt x="199" y="66"/>
                    <a:pt x="19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4"/>
            <p:cNvSpPr>
              <a:spLocks noEditPoints="1"/>
            </p:cNvSpPr>
            <p:nvPr/>
          </p:nvSpPr>
          <p:spPr bwMode="auto">
            <a:xfrm>
              <a:off x="5227638" y="5999163"/>
              <a:ext cx="134937" cy="133350"/>
            </a:xfrm>
            <a:custGeom>
              <a:avLst/>
              <a:gdLst>
                <a:gd name="T0" fmla="*/ 25 w 221"/>
                <a:gd name="T1" fmla="*/ 59 h 220"/>
                <a:gd name="T2" fmla="*/ 49 w 221"/>
                <a:gd name="T3" fmla="*/ 53 h 220"/>
                <a:gd name="T4" fmla="*/ 54 w 221"/>
                <a:gd name="T5" fmla="*/ 36 h 220"/>
                <a:gd name="T6" fmla="*/ 70 w 221"/>
                <a:gd name="T7" fmla="*/ 8 h 220"/>
                <a:gd name="T8" fmla="*/ 76 w 221"/>
                <a:gd name="T9" fmla="*/ 6 h 220"/>
                <a:gd name="T10" fmla="*/ 100 w 221"/>
                <a:gd name="T11" fmla="*/ 14 h 220"/>
                <a:gd name="T12" fmla="*/ 140 w 221"/>
                <a:gd name="T13" fmla="*/ 18 h 220"/>
                <a:gd name="T14" fmla="*/ 166 w 221"/>
                <a:gd name="T15" fmla="*/ 15 h 220"/>
                <a:gd name="T16" fmla="*/ 175 w 221"/>
                <a:gd name="T17" fmla="*/ 21 h 220"/>
                <a:gd name="T18" fmla="*/ 183 w 221"/>
                <a:gd name="T19" fmla="*/ 45 h 220"/>
                <a:gd name="T20" fmla="*/ 201 w 221"/>
                <a:gd name="T21" fmla="*/ 74 h 220"/>
                <a:gd name="T22" fmla="*/ 218 w 221"/>
                <a:gd name="T23" fmla="*/ 91 h 220"/>
                <a:gd name="T24" fmla="*/ 219 w 221"/>
                <a:gd name="T25" fmla="*/ 100 h 220"/>
                <a:gd name="T26" fmla="*/ 203 w 221"/>
                <a:gd name="T27" fmla="*/ 125 h 220"/>
                <a:gd name="T28" fmla="*/ 192 w 221"/>
                <a:gd name="T29" fmla="*/ 154 h 220"/>
                <a:gd name="T30" fmla="*/ 189 w 221"/>
                <a:gd name="T31" fmla="*/ 184 h 220"/>
                <a:gd name="T32" fmla="*/ 182 w 221"/>
                <a:gd name="T33" fmla="*/ 191 h 220"/>
                <a:gd name="T34" fmla="*/ 160 w 221"/>
                <a:gd name="T35" fmla="*/ 193 h 220"/>
                <a:gd name="T36" fmla="*/ 142 w 221"/>
                <a:gd name="T37" fmla="*/ 186 h 220"/>
                <a:gd name="T38" fmla="*/ 126 w 221"/>
                <a:gd name="T39" fmla="*/ 202 h 220"/>
                <a:gd name="T40" fmla="*/ 105 w 221"/>
                <a:gd name="T41" fmla="*/ 218 h 220"/>
                <a:gd name="T42" fmla="*/ 95 w 221"/>
                <a:gd name="T43" fmla="*/ 217 h 220"/>
                <a:gd name="T44" fmla="*/ 76 w 221"/>
                <a:gd name="T45" fmla="*/ 197 h 220"/>
                <a:gd name="T46" fmla="*/ 66 w 221"/>
                <a:gd name="T47" fmla="*/ 179 h 220"/>
                <a:gd name="T48" fmla="*/ 48 w 221"/>
                <a:gd name="T49" fmla="*/ 180 h 220"/>
                <a:gd name="T50" fmla="*/ 22 w 221"/>
                <a:gd name="T51" fmla="*/ 172 h 220"/>
                <a:gd name="T52" fmla="*/ 19 w 221"/>
                <a:gd name="T53" fmla="*/ 167 h 220"/>
                <a:gd name="T54" fmla="*/ 22 w 221"/>
                <a:gd name="T55" fmla="*/ 136 h 220"/>
                <a:gd name="T56" fmla="*/ 28 w 221"/>
                <a:gd name="T57" fmla="*/ 117 h 220"/>
                <a:gd name="T58" fmla="*/ 15 w 221"/>
                <a:gd name="T59" fmla="*/ 105 h 220"/>
                <a:gd name="T60" fmla="*/ 5 w 221"/>
                <a:gd name="T61" fmla="*/ 81 h 220"/>
                <a:gd name="T62" fmla="*/ 10 w 221"/>
                <a:gd name="T63" fmla="*/ 66 h 220"/>
                <a:gd name="T64" fmla="*/ 23 w 221"/>
                <a:gd name="T65" fmla="*/ 54 h 220"/>
                <a:gd name="T66" fmla="*/ 25 w 221"/>
                <a:gd name="T67" fmla="*/ 59 h 220"/>
                <a:gd name="T68" fmla="*/ 151 w 221"/>
                <a:gd name="T69" fmla="*/ 109 h 220"/>
                <a:gd name="T70" fmla="*/ 109 w 221"/>
                <a:gd name="T71" fmla="*/ 69 h 220"/>
                <a:gd name="T72" fmla="*/ 70 w 221"/>
                <a:gd name="T73" fmla="*/ 108 h 220"/>
                <a:gd name="T74" fmla="*/ 111 w 221"/>
                <a:gd name="T75" fmla="*/ 149 h 220"/>
                <a:gd name="T76" fmla="*/ 151 w 221"/>
                <a:gd name="T77" fmla="*/ 1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1" h="220">
                  <a:moveTo>
                    <a:pt x="25" y="59"/>
                  </a:moveTo>
                  <a:cubicBezTo>
                    <a:pt x="33" y="57"/>
                    <a:pt x="42" y="57"/>
                    <a:pt x="49" y="53"/>
                  </a:cubicBezTo>
                  <a:cubicBezTo>
                    <a:pt x="53" y="50"/>
                    <a:pt x="55" y="42"/>
                    <a:pt x="54" y="36"/>
                  </a:cubicBezTo>
                  <a:cubicBezTo>
                    <a:pt x="51" y="16"/>
                    <a:pt x="51" y="16"/>
                    <a:pt x="70" y="8"/>
                  </a:cubicBezTo>
                  <a:cubicBezTo>
                    <a:pt x="72" y="7"/>
                    <a:pt x="74" y="7"/>
                    <a:pt x="76" y="6"/>
                  </a:cubicBezTo>
                  <a:cubicBezTo>
                    <a:pt x="87" y="0"/>
                    <a:pt x="94" y="3"/>
                    <a:pt x="100" y="14"/>
                  </a:cubicBezTo>
                  <a:cubicBezTo>
                    <a:pt x="110" y="31"/>
                    <a:pt x="126" y="32"/>
                    <a:pt x="140" y="18"/>
                  </a:cubicBezTo>
                  <a:cubicBezTo>
                    <a:pt x="151" y="7"/>
                    <a:pt x="153" y="7"/>
                    <a:pt x="166" y="15"/>
                  </a:cubicBezTo>
                  <a:cubicBezTo>
                    <a:pt x="169" y="17"/>
                    <a:pt x="172" y="19"/>
                    <a:pt x="175" y="21"/>
                  </a:cubicBezTo>
                  <a:cubicBezTo>
                    <a:pt x="185" y="27"/>
                    <a:pt x="188" y="34"/>
                    <a:pt x="183" y="45"/>
                  </a:cubicBezTo>
                  <a:cubicBezTo>
                    <a:pt x="174" y="65"/>
                    <a:pt x="179" y="73"/>
                    <a:pt x="201" y="74"/>
                  </a:cubicBezTo>
                  <a:cubicBezTo>
                    <a:pt x="212" y="75"/>
                    <a:pt x="218" y="80"/>
                    <a:pt x="218" y="91"/>
                  </a:cubicBezTo>
                  <a:cubicBezTo>
                    <a:pt x="218" y="94"/>
                    <a:pt x="218" y="97"/>
                    <a:pt x="219" y="100"/>
                  </a:cubicBezTo>
                  <a:cubicBezTo>
                    <a:pt x="221" y="118"/>
                    <a:pt x="220" y="119"/>
                    <a:pt x="203" y="125"/>
                  </a:cubicBezTo>
                  <a:cubicBezTo>
                    <a:pt x="187" y="130"/>
                    <a:pt x="183" y="140"/>
                    <a:pt x="192" y="154"/>
                  </a:cubicBezTo>
                  <a:cubicBezTo>
                    <a:pt x="203" y="170"/>
                    <a:pt x="203" y="170"/>
                    <a:pt x="189" y="184"/>
                  </a:cubicBezTo>
                  <a:cubicBezTo>
                    <a:pt x="187" y="186"/>
                    <a:pt x="184" y="188"/>
                    <a:pt x="182" y="191"/>
                  </a:cubicBezTo>
                  <a:cubicBezTo>
                    <a:pt x="175" y="199"/>
                    <a:pt x="168" y="200"/>
                    <a:pt x="160" y="193"/>
                  </a:cubicBezTo>
                  <a:cubicBezTo>
                    <a:pt x="155" y="190"/>
                    <a:pt x="148" y="186"/>
                    <a:pt x="142" y="186"/>
                  </a:cubicBezTo>
                  <a:cubicBezTo>
                    <a:pt x="133" y="186"/>
                    <a:pt x="128" y="193"/>
                    <a:pt x="126" y="202"/>
                  </a:cubicBezTo>
                  <a:cubicBezTo>
                    <a:pt x="125" y="215"/>
                    <a:pt x="117" y="220"/>
                    <a:pt x="105" y="218"/>
                  </a:cubicBezTo>
                  <a:cubicBezTo>
                    <a:pt x="102" y="217"/>
                    <a:pt x="98" y="217"/>
                    <a:pt x="95" y="217"/>
                  </a:cubicBezTo>
                  <a:cubicBezTo>
                    <a:pt x="79" y="215"/>
                    <a:pt x="77" y="213"/>
                    <a:pt x="76" y="197"/>
                  </a:cubicBezTo>
                  <a:cubicBezTo>
                    <a:pt x="76" y="189"/>
                    <a:pt x="75" y="181"/>
                    <a:pt x="66" y="179"/>
                  </a:cubicBezTo>
                  <a:cubicBezTo>
                    <a:pt x="60" y="178"/>
                    <a:pt x="54" y="178"/>
                    <a:pt x="48" y="180"/>
                  </a:cubicBezTo>
                  <a:cubicBezTo>
                    <a:pt x="33" y="186"/>
                    <a:pt x="31" y="186"/>
                    <a:pt x="22" y="172"/>
                  </a:cubicBezTo>
                  <a:cubicBezTo>
                    <a:pt x="21" y="171"/>
                    <a:pt x="20" y="169"/>
                    <a:pt x="19" y="167"/>
                  </a:cubicBezTo>
                  <a:cubicBezTo>
                    <a:pt x="8" y="151"/>
                    <a:pt x="8" y="150"/>
                    <a:pt x="22" y="136"/>
                  </a:cubicBezTo>
                  <a:cubicBezTo>
                    <a:pt x="29" y="130"/>
                    <a:pt x="31" y="124"/>
                    <a:pt x="28" y="117"/>
                  </a:cubicBezTo>
                  <a:cubicBezTo>
                    <a:pt x="25" y="112"/>
                    <a:pt x="20" y="108"/>
                    <a:pt x="15" y="105"/>
                  </a:cubicBezTo>
                  <a:cubicBezTo>
                    <a:pt x="3" y="100"/>
                    <a:pt x="0" y="92"/>
                    <a:pt x="5" y="81"/>
                  </a:cubicBezTo>
                  <a:cubicBezTo>
                    <a:pt x="7" y="76"/>
                    <a:pt x="8" y="70"/>
                    <a:pt x="10" y="66"/>
                  </a:cubicBezTo>
                  <a:cubicBezTo>
                    <a:pt x="13" y="61"/>
                    <a:pt x="19" y="58"/>
                    <a:pt x="23" y="54"/>
                  </a:cubicBezTo>
                  <a:cubicBezTo>
                    <a:pt x="24" y="56"/>
                    <a:pt x="25" y="58"/>
                    <a:pt x="25" y="59"/>
                  </a:cubicBezTo>
                  <a:close/>
                  <a:moveTo>
                    <a:pt x="151" y="109"/>
                  </a:moveTo>
                  <a:cubicBezTo>
                    <a:pt x="151" y="85"/>
                    <a:pt x="133" y="69"/>
                    <a:pt x="109" y="69"/>
                  </a:cubicBezTo>
                  <a:cubicBezTo>
                    <a:pt x="88" y="69"/>
                    <a:pt x="70" y="87"/>
                    <a:pt x="70" y="108"/>
                  </a:cubicBezTo>
                  <a:cubicBezTo>
                    <a:pt x="70" y="131"/>
                    <a:pt x="88" y="149"/>
                    <a:pt x="111" y="149"/>
                  </a:cubicBezTo>
                  <a:cubicBezTo>
                    <a:pt x="133" y="149"/>
                    <a:pt x="151" y="131"/>
                    <a:pt x="15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5"/>
            <p:cNvSpPr>
              <a:spLocks noEditPoints="1"/>
            </p:cNvSpPr>
            <p:nvPr/>
          </p:nvSpPr>
          <p:spPr bwMode="auto">
            <a:xfrm>
              <a:off x="5345113" y="5919788"/>
              <a:ext cx="133350" cy="133350"/>
            </a:xfrm>
            <a:custGeom>
              <a:avLst/>
              <a:gdLst>
                <a:gd name="T0" fmla="*/ 60 w 220"/>
                <a:gd name="T1" fmla="*/ 208 h 221"/>
                <a:gd name="T2" fmla="*/ 63 w 220"/>
                <a:gd name="T3" fmla="*/ 188 h 221"/>
                <a:gd name="T4" fmla="*/ 59 w 220"/>
                <a:gd name="T5" fmla="*/ 177 h 221"/>
                <a:gd name="T6" fmla="*/ 47 w 220"/>
                <a:gd name="T7" fmla="*/ 177 h 221"/>
                <a:gd name="T8" fmla="*/ 38 w 220"/>
                <a:gd name="T9" fmla="*/ 181 h 221"/>
                <a:gd name="T10" fmla="*/ 20 w 220"/>
                <a:gd name="T11" fmla="*/ 178 h 221"/>
                <a:gd name="T12" fmla="*/ 22 w 220"/>
                <a:gd name="T13" fmla="*/ 162 h 221"/>
                <a:gd name="T14" fmla="*/ 30 w 220"/>
                <a:gd name="T15" fmla="*/ 153 h 221"/>
                <a:gd name="T16" fmla="*/ 31 w 220"/>
                <a:gd name="T17" fmla="*/ 139 h 221"/>
                <a:gd name="T18" fmla="*/ 21 w 220"/>
                <a:gd name="T19" fmla="*/ 133 h 221"/>
                <a:gd name="T20" fmla="*/ 0 w 220"/>
                <a:gd name="T21" fmla="*/ 121 h 221"/>
                <a:gd name="T22" fmla="*/ 8 w 220"/>
                <a:gd name="T23" fmla="*/ 109 h 221"/>
                <a:gd name="T24" fmla="*/ 11 w 220"/>
                <a:gd name="T25" fmla="*/ 108 h 221"/>
                <a:gd name="T26" fmla="*/ 28 w 220"/>
                <a:gd name="T27" fmla="*/ 96 h 221"/>
                <a:gd name="T28" fmla="*/ 14 w 220"/>
                <a:gd name="T29" fmla="*/ 80 h 221"/>
                <a:gd name="T30" fmla="*/ 8 w 220"/>
                <a:gd name="T31" fmla="*/ 64 h 221"/>
                <a:gd name="T32" fmla="*/ 25 w 220"/>
                <a:gd name="T33" fmla="*/ 57 h 221"/>
                <a:gd name="T34" fmla="*/ 45 w 220"/>
                <a:gd name="T35" fmla="*/ 58 h 221"/>
                <a:gd name="T36" fmla="*/ 42 w 220"/>
                <a:gd name="T37" fmla="*/ 38 h 221"/>
                <a:gd name="T38" fmla="*/ 45 w 220"/>
                <a:gd name="T39" fmla="*/ 21 h 221"/>
                <a:gd name="T40" fmla="*/ 63 w 220"/>
                <a:gd name="T41" fmla="*/ 23 h 221"/>
                <a:gd name="T42" fmla="*/ 80 w 220"/>
                <a:gd name="T43" fmla="*/ 33 h 221"/>
                <a:gd name="T44" fmla="*/ 87 w 220"/>
                <a:gd name="T45" fmla="*/ 14 h 221"/>
                <a:gd name="T46" fmla="*/ 98 w 220"/>
                <a:gd name="T47" fmla="*/ 1 h 221"/>
                <a:gd name="T48" fmla="*/ 112 w 220"/>
                <a:gd name="T49" fmla="*/ 12 h 221"/>
                <a:gd name="T50" fmla="*/ 122 w 220"/>
                <a:gd name="T51" fmla="*/ 29 h 221"/>
                <a:gd name="T52" fmla="*/ 137 w 220"/>
                <a:gd name="T53" fmla="*/ 16 h 221"/>
                <a:gd name="T54" fmla="*/ 155 w 220"/>
                <a:gd name="T55" fmla="*/ 10 h 221"/>
                <a:gd name="T56" fmla="*/ 160 w 220"/>
                <a:gd name="T57" fmla="*/ 27 h 221"/>
                <a:gd name="T58" fmla="*/ 161 w 220"/>
                <a:gd name="T59" fmla="*/ 47 h 221"/>
                <a:gd name="T60" fmla="*/ 181 w 220"/>
                <a:gd name="T61" fmla="*/ 42 h 221"/>
                <a:gd name="T62" fmla="*/ 198 w 220"/>
                <a:gd name="T63" fmla="*/ 46 h 221"/>
                <a:gd name="T64" fmla="*/ 195 w 220"/>
                <a:gd name="T65" fmla="*/ 63 h 221"/>
                <a:gd name="T66" fmla="*/ 185 w 220"/>
                <a:gd name="T67" fmla="*/ 81 h 221"/>
                <a:gd name="T68" fmla="*/ 205 w 220"/>
                <a:gd name="T69" fmla="*/ 87 h 221"/>
                <a:gd name="T70" fmla="*/ 219 w 220"/>
                <a:gd name="T71" fmla="*/ 99 h 221"/>
                <a:gd name="T72" fmla="*/ 208 w 220"/>
                <a:gd name="T73" fmla="*/ 112 h 221"/>
                <a:gd name="T74" fmla="*/ 197 w 220"/>
                <a:gd name="T75" fmla="*/ 116 h 221"/>
                <a:gd name="T76" fmla="*/ 190 w 220"/>
                <a:gd name="T77" fmla="*/ 123 h 221"/>
                <a:gd name="T78" fmla="*/ 195 w 220"/>
                <a:gd name="T79" fmla="*/ 131 h 221"/>
                <a:gd name="T80" fmla="*/ 204 w 220"/>
                <a:gd name="T81" fmla="*/ 138 h 221"/>
                <a:gd name="T82" fmla="*/ 211 w 220"/>
                <a:gd name="T83" fmla="*/ 153 h 221"/>
                <a:gd name="T84" fmla="*/ 196 w 220"/>
                <a:gd name="T85" fmla="*/ 161 h 221"/>
                <a:gd name="T86" fmla="*/ 175 w 220"/>
                <a:gd name="T87" fmla="*/ 161 h 221"/>
                <a:gd name="T88" fmla="*/ 180 w 220"/>
                <a:gd name="T89" fmla="*/ 182 h 221"/>
                <a:gd name="T90" fmla="*/ 177 w 220"/>
                <a:gd name="T91" fmla="*/ 199 h 221"/>
                <a:gd name="T92" fmla="*/ 160 w 220"/>
                <a:gd name="T93" fmla="*/ 197 h 221"/>
                <a:gd name="T94" fmla="*/ 150 w 220"/>
                <a:gd name="T95" fmla="*/ 188 h 221"/>
                <a:gd name="T96" fmla="*/ 136 w 220"/>
                <a:gd name="T97" fmla="*/ 193 h 221"/>
                <a:gd name="T98" fmla="*/ 135 w 220"/>
                <a:gd name="T99" fmla="*/ 208 h 221"/>
                <a:gd name="T100" fmla="*/ 125 w 220"/>
                <a:gd name="T101" fmla="*/ 221 h 221"/>
                <a:gd name="T102" fmla="*/ 111 w 220"/>
                <a:gd name="T103" fmla="*/ 212 h 221"/>
                <a:gd name="T104" fmla="*/ 106 w 220"/>
                <a:gd name="T105" fmla="*/ 198 h 221"/>
                <a:gd name="T106" fmla="*/ 92 w 220"/>
                <a:gd name="T107" fmla="*/ 196 h 221"/>
                <a:gd name="T108" fmla="*/ 81 w 220"/>
                <a:gd name="T109" fmla="*/ 212 h 221"/>
                <a:gd name="T110" fmla="*/ 69 w 220"/>
                <a:gd name="T111" fmla="*/ 214 h 221"/>
                <a:gd name="T112" fmla="*/ 60 w 220"/>
                <a:gd name="T113" fmla="*/ 208 h 221"/>
                <a:gd name="T114" fmla="*/ 108 w 220"/>
                <a:gd name="T115" fmla="*/ 166 h 221"/>
                <a:gd name="T116" fmla="*/ 164 w 220"/>
                <a:gd name="T117" fmla="*/ 114 h 221"/>
                <a:gd name="T118" fmla="*/ 109 w 220"/>
                <a:gd name="T119" fmla="*/ 56 h 221"/>
                <a:gd name="T120" fmla="*/ 54 w 220"/>
                <a:gd name="T121" fmla="*/ 110 h 221"/>
                <a:gd name="T122" fmla="*/ 108 w 220"/>
                <a:gd name="T123" fmla="*/ 16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221">
                  <a:moveTo>
                    <a:pt x="60" y="208"/>
                  </a:moveTo>
                  <a:cubicBezTo>
                    <a:pt x="61" y="199"/>
                    <a:pt x="63" y="194"/>
                    <a:pt x="63" y="188"/>
                  </a:cubicBezTo>
                  <a:cubicBezTo>
                    <a:pt x="63" y="184"/>
                    <a:pt x="62" y="179"/>
                    <a:pt x="59" y="177"/>
                  </a:cubicBezTo>
                  <a:cubicBezTo>
                    <a:pt x="56" y="175"/>
                    <a:pt x="51" y="176"/>
                    <a:pt x="47" y="177"/>
                  </a:cubicBezTo>
                  <a:cubicBezTo>
                    <a:pt x="44" y="177"/>
                    <a:pt x="41" y="179"/>
                    <a:pt x="38" y="181"/>
                  </a:cubicBezTo>
                  <a:cubicBezTo>
                    <a:pt x="31" y="187"/>
                    <a:pt x="26" y="185"/>
                    <a:pt x="20" y="178"/>
                  </a:cubicBezTo>
                  <a:cubicBezTo>
                    <a:pt x="13" y="170"/>
                    <a:pt x="18" y="167"/>
                    <a:pt x="22" y="162"/>
                  </a:cubicBezTo>
                  <a:cubicBezTo>
                    <a:pt x="25" y="159"/>
                    <a:pt x="28" y="156"/>
                    <a:pt x="30" y="153"/>
                  </a:cubicBezTo>
                  <a:cubicBezTo>
                    <a:pt x="31" y="149"/>
                    <a:pt x="33" y="143"/>
                    <a:pt x="31" y="139"/>
                  </a:cubicBezTo>
                  <a:cubicBezTo>
                    <a:pt x="30" y="136"/>
                    <a:pt x="25" y="134"/>
                    <a:pt x="21" y="133"/>
                  </a:cubicBezTo>
                  <a:cubicBezTo>
                    <a:pt x="13" y="131"/>
                    <a:pt x="1" y="137"/>
                    <a:pt x="0" y="121"/>
                  </a:cubicBezTo>
                  <a:cubicBezTo>
                    <a:pt x="0" y="114"/>
                    <a:pt x="1" y="110"/>
                    <a:pt x="8" y="109"/>
                  </a:cubicBezTo>
                  <a:cubicBezTo>
                    <a:pt x="9" y="109"/>
                    <a:pt x="10" y="108"/>
                    <a:pt x="11" y="108"/>
                  </a:cubicBezTo>
                  <a:cubicBezTo>
                    <a:pt x="17" y="104"/>
                    <a:pt x="29" y="106"/>
                    <a:pt x="28" y="96"/>
                  </a:cubicBezTo>
                  <a:cubicBezTo>
                    <a:pt x="27" y="90"/>
                    <a:pt x="20" y="85"/>
                    <a:pt x="14" y="80"/>
                  </a:cubicBezTo>
                  <a:cubicBezTo>
                    <a:pt x="9" y="75"/>
                    <a:pt x="4" y="73"/>
                    <a:pt x="8" y="64"/>
                  </a:cubicBezTo>
                  <a:cubicBezTo>
                    <a:pt x="13" y="55"/>
                    <a:pt x="18" y="56"/>
                    <a:pt x="25" y="57"/>
                  </a:cubicBezTo>
                  <a:cubicBezTo>
                    <a:pt x="32" y="59"/>
                    <a:pt x="41" y="67"/>
                    <a:pt x="45" y="58"/>
                  </a:cubicBezTo>
                  <a:cubicBezTo>
                    <a:pt x="48" y="53"/>
                    <a:pt x="44" y="44"/>
                    <a:pt x="42" y="38"/>
                  </a:cubicBezTo>
                  <a:cubicBezTo>
                    <a:pt x="39" y="31"/>
                    <a:pt x="37" y="26"/>
                    <a:pt x="45" y="21"/>
                  </a:cubicBezTo>
                  <a:cubicBezTo>
                    <a:pt x="53" y="15"/>
                    <a:pt x="57" y="18"/>
                    <a:pt x="63" y="23"/>
                  </a:cubicBezTo>
                  <a:cubicBezTo>
                    <a:pt x="68" y="28"/>
                    <a:pt x="75" y="34"/>
                    <a:pt x="80" y="33"/>
                  </a:cubicBezTo>
                  <a:cubicBezTo>
                    <a:pt x="91" y="32"/>
                    <a:pt x="85" y="21"/>
                    <a:pt x="87" y="14"/>
                  </a:cubicBezTo>
                  <a:cubicBezTo>
                    <a:pt x="88" y="8"/>
                    <a:pt x="88" y="2"/>
                    <a:pt x="98" y="1"/>
                  </a:cubicBezTo>
                  <a:cubicBezTo>
                    <a:pt x="108" y="0"/>
                    <a:pt x="109" y="5"/>
                    <a:pt x="112" y="12"/>
                  </a:cubicBezTo>
                  <a:cubicBezTo>
                    <a:pt x="115" y="18"/>
                    <a:pt x="112" y="30"/>
                    <a:pt x="122" y="29"/>
                  </a:cubicBezTo>
                  <a:cubicBezTo>
                    <a:pt x="128" y="29"/>
                    <a:pt x="134" y="21"/>
                    <a:pt x="137" y="16"/>
                  </a:cubicBezTo>
                  <a:cubicBezTo>
                    <a:pt x="142" y="9"/>
                    <a:pt x="146" y="6"/>
                    <a:pt x="155" y="10"/>
                  </a:cubicBezTo>
                  <a:cubicBezTo>
                    <a:pt x="164" y="14"/>
                    <a:pt x="161" y="20"/>
                    <a:pt x="160" y="27"/>
                  </a:cubicBezTo>
                  <a:cubicBezTo>
                    <a:pt x="160" y="33"/>
                    <a:pt x="151" y="42"/>
                    <a:pt x="161" y="47"/>
                  </a:cubicBezTo>
                  <a:cubicBezTo>
                    <a:pt x="166" y="49"/>
                    <a:pt x="175" y="45"/>
                    <a:pt x="181" y="42"/>
                  </a:cubicBezTo>
                  <a:cubicBezTo>
                    <a:pt x="188" y="39"/>
                    <a:pt x="193" y="38"/>
                    <a:pt x="198" y="46"/>
                  </a:cubicBezTo>
                  <a:cubicBezTo>
                    <a:pt x="205" y="54"/>
                    <a:pt x="200" y="57"/>
                    <a:pt x="195" y="63"/>
                  </a:cubicBezTo>
                  <a:cubicBezTo>
                    <a:pt x="191" y="68"/>
                    <a:pt x="188" y="75"/>
                    <a:pt x="185" y="81"/>
                  </a:cubicBezTo>
                  <a:cubicBezTo>
                    <a:pt x="192" y="83"/>
                    <a:pt x="198" y="86"/>
                    <a:pt x="205" y="87"/>
                  </a:cubicBezTo>
                  <a:cubicBezTo>
                    <a:pt x="213" y="87"/>
                    <a:pt x="217" y="89"/>
                    <a:pt x="219" y="99"/>
                  </a:cubicBezTo>
                  <a:cubicBezTo>
                    <a:pt x="220" y="109"/>
                    <a:pt x="214" y="110"/>
                    <a:pt x="208" y="112"/>
                  </a:cubicBezTo>
                  <a:cubicBezTo>
                    <a:pt x="204" y="113"/>
                    <a:pt x="200" y="114"/>
                    <a:pt x="197" y="116"/>
                  </a:cubicBezTo>
                  <a:cubicBezTo>
                    <a:pt x="194" y="117"/>
                    <a:pt x="191" y="120"/>
                    <a:pt x="190" y="123"/>
                  </a:cubicBezTo>
                  <a:cubicBezTo>
                    <a:pt x="190" y="125"/>
                    <a:pt x="192" y="129"/>
                    <a:pt x="195" y="131"/>
                  </a:cubicBezTo>
                  <a:cubicBezTo>
                    <a:pt x="197" y="134"/>
                    <a:pt x="201" y="136"/>
                    <a:pt x="204" y="138"/>
                  </a:cubicBezTo>
                  <a:cubicBezTo>
                    <a:pt x="211" y="141"/>
                    <a:pt x="215" y="145"/>
                    <a:pt x="211" y="153"/>
                  </a:cubicBezTo>
                  <a:cubicBezTo>
                    <a:pt x="208" y="162"/>
                    <a:pt x="203" y="162"/>
                    <a:pt x="196" y="161"/>
                  </a:cubicBezTo>
                  <a:cubicBezTo>
                    <a:pt x="189" y="160"/>
                    <a:pt x="179" y="152"/>
                    <a:pt x="175" y="161"/>
                  </a:cubicBezTo>
                  <a:cubicBezTo>
                    <a:pt x="172" y="167"/>
                    <a:pt x="176" y="176"/>
                    <a:pt x="180" y="182"/>
                  </a:cubicBezTo>
                  <a:cubicBezTo>
                    <a:pt x="184" y="190"/>
                    <a:pt x="182" y="194"/>
                    <a:pt x="177" y="199"/>
                  </a:cubicBezTo>
                  <a:cubicBezTo>
                    <a:pt x="170" y="204"/>
                    <a:pt x="165" y="203"/>
                    <a:pt x="160" y="197"/>
                  </a:cubicBezTo>
                  <a:cubicBezTo>
                    <a:pt x="157" y="194"/>
                    <a:pt x="153" y="191"/>
                    <a:pt x="150" y="188"/>
                  </a:cubicBezTo>
                  <a:cubicBezTo>
                    <a:pt x="144" y="183"/>
                    <a:pt x="137" y="186"/>
                    <a:pt x="136" y="193"/>
                  </a:cubicBezTo>
                  <a:cubicBezTo>
                    <a:pt x="135" y="198"/>
                    <a:pt x="135" y="203"/>
                    <a:pt x="135" y="208"/>
                  </a:cubicBezTo>
                  <a:cubicBezTo>
                    <a:pt x="135" y="215"/>
                    <a:pt x="134" y="220"/>
                    <a:pt x="125" y="221"/>
                  </a:cubicBezTo>
                  <a:cubicBezTo>
                    <a:pt x="118" y="221"/>
                    <a:pt x="113" y="220"/>
                    <a:pt x="111" y="212"/>
                  </a:cubicBezTo>
                  <a:cubicBezTo>
                    <a:pt x="110" y="207"/>
                    <a:pt x="108" y="202"/>
                    <a:pt x="106" y="198"/>
                  </a:cubicBezTo>
                  <a:cubicBezTo>
                    <a:pt x="103" y="191"/>
                    <a:pt x="96" y="190"/>
                    <a:pt x="92" y="196"/>
                  </a:cubicBezTo>
                  <a:cubicBezTo>
                    <a:pt x="88" y="202"/>
                    <a:pt x="85" y="208"/>
                    <a:pt x="81" y="212"/>
                  </a:cubicBezTo>
                  <a:cubicBezTo>
                    <a:pt x="78" y="214"/>
                    <a:pt x="73" y="214"/>
                    <a:pt x="69" y="214"/>
                  </a:cubicBezTo>
                  <a:cubicBezTo>
                    <a:pt x="65" y="213"/>
                    <a:pt x="62" y="209"/>
                    <a:pt x="60" y="208"/>
                  </a:cubicBezTo>
                  <a:close/>
                  <a:moveTo>
                    <a:pt x="108" y="166"/>
                  </a:moveTo>
                  <a:cubicBezTo>
                    <a:pt x="137" y="166"/>
                    <a:pt x="163" y="142"/>
                    <a:pt x="164" y="114"/>
                  </a:cubicBezTo>
                  <a:cubicBezTo>
                    <a:pt x="165" y="82"/>
                    <a:pt x="140" y="56"/>
                    <a:pt x="109" y="56"/>
                  </a:cubicBezTo>
                  <a:cubicBezTo>
                    <a:pt x="79" y="56"/>
                    <a:pt x="54" y="80"/>
                    <a:pt x="54" y="110"/>
                  </a:cubicBezTo>
                  <a:cubicBezTo>
                    <a:pt x="53" y="141"/>
                    <a:pt x="77" y="166"/>
                    <a:pt x="108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6"/>
            <p:cNvSpPr>
              <a:spLocks/>
            </p:cNvSpPr>
            <p:nvPr/>
          </p:nvSpPr>
          <p:spPr bwMode="auto">
            <a:xfrm>
              <a:off x="5451475" y="6137275"/>
              <a:ext cx="142875" cy="142875"/>
            </a:xfrm>
            <a:custGeom>
              <a:avLst/>
              <a:gdLst>
                <a:gd name="T0" fmla="*/ 0 w 235"/>
                <a:gd name="T1" fmla="*/ 236 h 236"/>
                <a:gd name="T2" fmla="*/ 1 w 235"/>
                <a:gd name="T3" fmla="*/ 203 h 236"/>
                <a:gd name="T4" fmla="*/ 7 w 235"/>
                <a:gd name="T5" fmla="*/ 195 h 236"/>
                <a:gd name="T6" fmla="*/ 195 w 235"/>
                <a:gd name="T7" fmla="*/ 7 h 236"/>
                <a:gd name="T8" fmla="*/ 206 w 235"/>
                <a:gd name="T9" fmla="*/ 1 h 236"/>
                <a:gd name="T10" fmla="*/ 235 w 235"/>
                <a:gd name="T11" fmla="*/ 0 h 236"/>
                <a:gd name="T12" fmla="*/ 0 w 235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6">
                  <a:moveTo>
                    <a:pt x="0" y="236"/>
                  </a:moveTo>
                  <a:cubicBezTo>
                    <a:pt x="0" y="225"/>
                    <a:pt x="0" y="214"/>
                    <a:pt x="1" y="203"/>
                  </a:cubicBezTo>
                  <a:cubicBezTo>
                    <a:pt x="1" y="200"/>
                    <a:pt x="4" y="197"/>
                    <a:pt x="7" y="195"/>
                  </a:cubicBezTo>
                  <a:cubicBezTo>
                    <a:pt x="91" y="154"/>
                    <a:pt x="154" y="91"/>
                    <a:pt x="195" y="7"/>
                  </a:cubicBezTo>
                  <a:cubicBezTo>
                    <a:pt x="197" y="4"/>
                    <a:pt x="202" y="1"/>
                    <a:pt x="206" y="1"/>
                  </a:cubicBezTo>
                  <a:cubicBezTo>
                    <a:pt x="216" y="0"/>
                    <a:pt x="226" y="0"/>
                    <a:pt x="235" y="0"/>
                  </a:cubicBezTo>
                  <a:cubicBezTo>
                    <a:pt x="225" y="75"/>
                    <a:pt x="84" y="217"/>
                    <a:pt x="0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7"/>
            <p:cNvSpPr>
              <a:spLocks/>
            </p:cNvSpPr>
            <p:nvPr/>
          </p:nvSpPr>
          <p:spPr bwMode="auto">
            <a:xfrm>
              <a:off x="5451475" y="5797550"/>
              <a:ext cx="142875" cy="142875"/>
            </a:xfrm>
            <a:custGeom>
              <a:avLst/>
              <a:gdLst>
                <a:gd name="T0" fmla="*/ 236 w 236"/>
                <a:gd name="T1" fmla="*/ 235 h 236"/>
                <a:gd name="T2" fmla="*/ 204 w 236"/>
                <a:gd name="T3" fmla="*/ 235 h 236"/>
                <a:gd name="T4" fmla="*/ 194 w 236"/>
                <a:gd name="T5" fmla="*/ 226 h 236"/>
                <a:gd name="T6" fmla="*/ 73 w 236"/>
                <a:gd name="T7" fmla="*/ 81 h 236"/>
                <a:gd name="T8" fmla="*/ 9 w 236"/>
                <a:gd name="T9" fmla="*/ 42 h 236"/>
                <a:gd name="T10" fmla="*/ 0 w 236"/>
                <a:gd name="T11" fmla="*/ 27 h 236"/>
                <a:gd name="T12" fmla="*/ 0 w 236"/>
                <a:gd name="T13" fmla="*/ 0 h 236"/>
                <a:gd name="T14" fmla="*/ 236 w 236"/>
                <a:gd name="T15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36">
                  <a:moveTo>
                    <a:pt x="236" y="235"/>
                  </a:moveTo>
                  <a:cubicBezTo>
                    <a:pt x="225" y="235"/>
                    <a:pt x="214" y="236"/>
                    <a:pt x="204" y="235"/>
                  </a:cubicBezTo>
                  <a:cubicBezTo>
                    <a:pt x="201" y="234"/>
                    <a:pt x="196" y="230"/>
                    <a:pt x="194" y="226"/>
                  </a:cubicBezTo>
                  <a:cubicBezTo>
                    <a:pt x="165" y="168"/>
                    <a:pt x="126" y="119"/>
                    <a:pt x="73" y="81"/>
                  </a:cubicBezTo>
                  <a:cubicBezTo>
                    <a:pt x="53" y="66"/>
                    <a:pt x="31" y="54"/>
                    <a:pt x="9" y="42"/>
                  </a:cubicBezTo>
                  <a:cubicBezTo>
                    <a:pt x="3" y="38"/>
                    <a:pt x="0" y="35"/>
                    <a:pt x="0" y="27"/>
                  </a:cubicBezTo>
                  <a:cubicBezTo>
                    <a:pt x="1" y="18"/>
                    <a:pt x="0" y="9"/>
                    <a:pt x="0" y="0"/>
                  </a:cubicBezTo>
                  <a:cubicBezTo>
                    <a:pt x="70" y="6"/>
                    <a:pt x="218" y="153"/>
                    <a:pt x="236" y="2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8"/>
            <p:cNvSpPr>
              <a:spLocks/>
            </p:cNvSpPr>
            <p:nvPr/>
          </p:nvSpPr>
          <p:spPr bwMode="auto">
            <a:xfrm>
              <a:off x="5110163" y="6137275"/>
              <a:ext cx="144462" cy="144463"/>
            </a:xfrm>
            <a:custGeom>
              <a:avLst/>
              <a:gdLst>
                <a:gd name="T0" fmla="*/ 237 w 238"/>
                <a:gd name="T1" fmla="*/ 238 h 238"/>
                <a:gd name="T2" fmla="*/ 0 w 238"/>
                <a:gd name="T3" fmla="*/ 1 h 238"/>
                <a:gd name="T4" fmla="*/ 35 w 238"/>
                <a:gd name="T5" fmla="*/ 1 h 238"/>
                <a:gd name="T6" fmla="*/ 43 w 238"/>
                <a:gd name="T7" fmla="*/ 8 h 238"/>
                <a:gd name="T8" fmla="*/ 230 w 238"/>
                <a:gd name="T9" fmla="*/ 195 h 238"/>
                <a:gd name="T10" fmla="*/ 238 w 238"/>
                <a:gd name="T11" fmla="*/ 207 h 238"/>
                <a:gd name="T12" fmla="*/ 238 w 238"/>
                <a:gd name="T13" fmla="*/ 232 h 238"/>
                <a:gd name="T14" fmla="*/ 237 w 238"/>
                <a:gd name="T1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238">
                  <a:moveTo>
                    <a:pt x="237" y="238"/>
                  </a:moveTo>
                  <a:cubicBezTo>
                    <a:pt x="126" y="190"/>
                    <a:pt x="48" y="112"/>
                    <a:pt x="0" y="1"/>
                  </a:cubicBezTo>
                  <a:cubicBezTo>
                    <a:pt x="13" y="1"/>
                    <a:pt x="24" y="0"/>
                    <a:pt x="35" y="1"/>
                  </a:cubicBezTo>
                  <a:cubicBezTo>
                    <a:pt x="38" y="1"/>
                    <a:pt x="42" y="5"/>
                    <a:pt x="43" y="8"/>
                  </a:cubicBezTo>
                  <a:cubicBezTo>
                    <a:pt x="84" y="91"/>
                    <a:pt x="146" y="154"/>
                    <a:pt x="230" y="195"/>
                  </a:cubicBezTo>
                  <a:cubicBezTo>
                    <a:pt x="236" y="197"/>
                    <a:pt x="238" y="201"/>
                    <a:pt x="238" y="207"/>
                  </a:cubicBezTo>
                  <a:cubicBezTo>
                    <a:pt x="237" y="216"/>
                    <a:pt x="238" y="224"/>
                    <a:pt x="238" y="232"/>
                  </a:cubicBezTo>
                  <a:cubicBezTo>
                    <a:pt x="238" y="234"/>
                    <a:pt x="237" y="235"/>
                    <a:pt x="237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9"/>
            <p:cNvSpPr>
              <a:spLocks/>
            </p:cNvSpPr>
            <p:nvPr/>
          </p:nvSpPr>
          <p:spPr bwMode="auto">
            <a:xfrm>
              <a:off x="5110163" y="5797550"/>
              <a:ext cx="144462" cy="142875"/>
            </a:xfrm>
            <a:custGeom>
              <a:avLst/>
              <a:gdLst>
                <a:gd name="T0" fmla="*/ 0 w 237"/>
                <a:gd name="T1" fmla="*/ 236 h 237"/>
                <a:gd name="T2" fmla="*/ 236 w 237"/>
                <a:gd name="T3" fmla="*/ 0 h 237"/>
                <a:gd name="T4" fmla="*/ 235 w 237"/>
                <a:gd name="T5" fmla="*/ 34 h 237"/>
                <a:gd name="T6" fmla="*/ 226 w 237"/>
                <a:gd name="T7" fmla="*/ 43 h 237"/>
                <a:gd name="T8" fmla="*/ 72 w 237"/>
                <a:gd name="T9" fmla="*/ 176 h 237"/>
                <a:gd name="T10" fmla="*/ 43 w 237"/>
                <a:gd name="T11" fmla="*/ 227 h 237"/>
                <a:gd name="T12" fmla="*/ 28 w 237"/>
                <a:gd name="T13" fmla="*/ 236 h 237"/>
                <a:gd name="T14" fmla="*/ 0 w 237"/>
                <a:gd name="T15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37">
                  <a:moveTo>
                    <a:pt x="0" y="236"/>
                  </a:moveTo>
                  <a:cubicBezTo>
                    <a:pt x="15" y="158"/>
                    <a:pt x="154" y="18"/>
                    <a:pt x="236" y="0"/>
                  </a:cubicBezTo>
                  <a:cubicBezTo>
                    <a:pt x="236" y="12"/>
                    <a:pt x="237" y="23"/>
                    <a:pt x="235" y="34"/>
                  </a:cubicBezTo>
                  <a:cubicBezTo>
                    <a:pt x="235" y="37"/>
                    <a:pt x="230" y="41"/>
                    <a:pt x="226" y="43"/>
                  </a:cubicBezTo>
                  <a:cubicBezTo>
                    <a:pt x="163" y="74"/>
                    <a:pt x="112" y="118"/>
                    <a:pt x="72" y="176"/>
                  </a:cubicBezTo>
                  <a:cubicBezTo>
                    <a:pt x="61" y="192"/>
                    <a:pt x="52" y="209"/>
                    <a:pt x="43" y="227"/>
                  </a:cubicBezTo>
                  <a:cubicBezTo>
                    <a:pt x="39" y="234"/>
                    <a:pt x="36" y="237"/>
                    <a:pt x="28" y="236"/>
                  </a:cubicBezTo>
                  <a:cubicBezTo>
                    <a:pt x="19" y="236"/>
                    <a:pt x="10" y="236"/>
                    <a:pt x="0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0"/>
            <p:cNvSpPr>
              <a:spLocks noEditPoints="1"/>
            </p:cNvSpPr>
            <p:nvPr/>
          </p:nvSpPr>
          <p:spPr bwMode="auto">
            <a:xfrm>
              <a:off x="5372100" y="6062663"/>
              <a:ext cx="52387" cy="50800"/>
            </a:xfrm>
            <a:custGeom>
              <a:avLst/>
              <a:gdLst>
                <a:gd name="T0" fmla="*/ 65 w 85"/>
                <a:gd name="T1" fmla="*/ 76 h 85"/>
                <a:gd name="T2" fmla="*/ 60 w 85"/>
                <a:gd name="T3" fmla="*/ 73 h 85"/>
                <a:gd name="T4" fmla="*/ 49 w 85"/>
                <a:gd name="T5" fmla="*/ 77 h 85"/>
                <a:gd name="T6" fmla="*/ 38 w 85"/>
                <a:gd name="T7" fmla="*/ 84 h 85"/>
                <a:gd name="T8" fmla="*/ 28 w 85"/>
                <a:gd name="T9" fmla="*/ 75 h 85"/>
                <a:gd name="T10" fmla="*/ 18 w 85"/>
                <a:gd name="T11" fmla="*/ 69 h 85"/>
                <a:gd name="T12" fmla="*/ 6 w 85"/>
                <a:gd name="T13" fmla="*/ 64 h 85"/>
                <a:gd name="T14" fmla="*/ 6 w 85"/>
                <a:gd name="T15" fmla="*/ 52 h 85"/>
                <a:gd name="T16" fmla="*/ 5 w 85"/>
                <a:gd name="T17" fmla="*/ 40 h 85"/>
                <a:gd name="T18" fmla="*/ 1 w 85"/>
                <a:gd name="T19" fmla="*/ 28 h 85"/>
                <a:gd name="T20" fmla="*/ 10 w 85"/>
                <a:gd name="T21" fmla="*/ 21 h 85"/>
                <a:gd name="T22" fmla="*/ 19 w 85"/>
                <a:gd name="T23" fmla="*/ 11 h 85"/>
                <a:gd name="T24" fmla="*/ 26 w 85"/>
                <a:gd name="T25" fmla="*/ 1 h 85"/>
                <a:gd name="T26" fmla="*/ 38 w 85"/>
                <a:gd name="T27" fmla="*/ 3 h 85"/>
                <a:gd name="T28" fmla="*/ 53 w 85"/>
                <a:gd name="T29" fmla="*/ 5 h 85"/>
                <a:gd name="T30" fmla="*/ 65 w 85"/>
                <a:gd name="T31" fmla="*/ 5 h 85"/>
                <a:gd name="T32" fmla="*/ 70 w 85"/>
                <a:gd name="T33" fmla="*/ 16 h 85"/>
                <a:gd name="T34" fmla="*/ 77 w 85"/>
                <a:gd name="T35" fmla="*/ 27 h 85"/>
                <a:gd name="T36" fmla="*/ 85 w 85"/>
                <a:gd name="T37" fmla="*/ 36 h 85"/>
                <a:gd name="T38" fmla="*/ 79 w 85"/>
                <a:gd name="T39" fmla="*/ 47 h 85"/>
                <a:gd name="T40" fmla="*/ 75 w 85"/>
                <a:gd name="T41" fmla="*/ 60 h 85"/>
                <a:gd name="T42" fmla="*/ 65 w 85"/>
                <a:gd name="T43" fmla="*/ 76 h 85"/>
                <a:gd name="T44" fmla="*/ 42 w 85"/>
                <a:gd name="T45" fmla="*/ 57 h 85"/>
                <a:gd name="T46" fmla="*/ 58 w 85"/>
                <a:gd name="T47" fmla="*/ 41 h 85"/>
                <a:gd name="T48" fmla="*/ 42 w 85"/>
                <a:gd name="T49" fmla="*/ 25 h 85"/>
                <a:gd name="T50" fmla="*/ 26 w 85"/>
                <a:gd name="T51" fmla="*/ 41 h 85"/>
                <a:gd name="T52" fmla="*/ 42 w 85"/>
                <a:gd name="T53" fmla="*/ 5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85">
                  <a:moveTo>
                    <a:pt x="65" y="76"/>
                  </a:moveTo>
                  <a:cubicBezTo>
                    <a:pt x="64" y="75"/>
                    <a:pt x="61" y="73"/>
                    <a:pt x="60" y="73"/>
                  </a:cubicBezTo>
                  <a:cubicBezTo>
                    <a:pt x="56" y="74"/>
                    <a:pt x="52" y="75"/>
                    <a:pt x="49" y="77"/>
                  </a:cubicBezTo>
                  <a:cubicBezTo>
                    <a:pt x="45" y="79"/>
                    <a:pt x="42" y="83"/>
                    <a:pt x="38" y="84"/>
                  </a:cubicBezTo>
                  <a:cubicBezTo>
                    <a:pt x="32" y="85"/>
                    <a:pt x="29" y="82"/>
                    <a:pt x="28" y="75"/>
                  </a:cubicBezTo>
                  <a:cubicBezTo>
                    <a:pt x="27" y="73"/>
                    <a:pt x="21" y="71"/>
                    <a:pt x="18" y="69"/>
                  </a:cubicBezTo>
                  <a:cubicBezTo>
                    <a:pt x="14" y="68"/>
                    <a:pt x="8" y="67"/>
                    <a:pt x="6" y="64"/>
                  </a:cubicBezTo>
                  <a:cubicBezTo>
                    <a:pt x="4" y="62"/>
                    <a:pt x="4" y="56"/>
                    <a:pt x="6" y="52"/>
                  </a:cubicBezTo>
                  <a:cubicBezTo>
                    <a:pt x="10" y="47"/>
                    <a:pt x="10" y="44"/>
                    <a:pt x="5" y="40"/>
                  </a:cubicBezTo>
                  <a:cubicBezTo>
                    <a:pt x="2" y="37"/>
                    <a:pt x="0" y="31"/>
                    <a:pt x="1" y="28"/>
                  </a:cubicBezTo>
                  <a:cubicBezTo>
                    <a:pt x="2" y="25"/>
                    <a:pt x="7" y="21"/>
                    <a:pt x="10" y="21"/>
                  </a:cubicBezTo>
                  <a:cubicBezTo>
                    <a:pt x="17" y="20"/>
                    <a:pt x="19" y="18"/>
                    <a:pt x="19" y="11"/>
                  </a:cubicBezTo>
                  <a:cubicBezTo>
                    <a:pt x="20" y="8"/>
                    <a:pt x="23" y="2"/>
                    <a:pt x="26" y="1"/>
                  </a:cubicBezTo>
                  <a:cubicBezTo>
                    <a:pt x="29" y="0"/>
                    <a:pt x="35" y="1"/>
                    <a:pt x="38" y="3"/>
                  </a:cubicBezTo>
                  <a:cubicBezTo>
                    <a:pt x="43" y="8"/>
                    <a:pt x="47" y="9"/>
                    <a:pt x="53" y="5"/>
                  </a:cubicBezTo>
                  <a:cubicBezTo>
                    <a:pt x="56" y="3"/>
                    <a:pt x="63" y="3"/>
                    <a:pt x="65" y="5"/>
                  </a:cubicBezTo>
                  <a:cubicBezTo>
                    <a:pt x="68" y="7"/>
                    <a:pt x="71" y="12"/>
                    <a:pt x="70" y="16"/>
                  </a:cubicBezTo>
                  <a:cubicBezTo>
                    <a:pt x="69" y="22"/>
                    <a:pt x="71" y="25"/>
                    <a:pt x="77" y="27"/>
                  </a:cubicBezTo>
                  <a:cubicBezTo>
                    <a:pt x="80" y="29"/>
                    <a:pt x="85" y="33"/>
                    <a:pt x="85" y="36"/>
                  </a:cubicBezTo>
                  <a:cubicBezTo>
                    <a:pt x="85" y="40"/>
                    <a:pt x="82" y="45"/>
                    <a:pt x="79" y="47"/>
                  </a:cubicBezTo>
                  <a:cubicBezTo>
                    <a:pt x="73" y="51"/>
                    <a:pt x="72" y="54"/>
                    <a:pt x="75" y="60"/>
                  </a:cubicBezTo>
                  <a:cubicBezTo>
                    <a:pt x="79" y="66"/>
                    <a:pt x="73" y="76"/>
                    <a:pt x="65" y="76"/>
                  </a:cubicBezTo>
                  <a:close/>
                  <a:moveTo>
                    <a:pt x="42" y="57"/>
                  </a:moveTo>
                  <a:cubicBezTo>
                    <a:pt x="51" y="57"/>
                    <a:pt x="58" y="50"/>
                    <a:pt x="58" y="41"/>
                  </a:cubicBezTo>
                  <a:cubicBezTo>
                    <a:pt x="58" y="32"/>
                    <a:pt x="50" y="25"/>
                    <a:pt x="42" y="25"/>
                  </a:cubicBezTo>
                  <a:cubicBezTo>
                    <a:pt x="33" y="25"/>
                    <a:pt x="26" y="33"/>
                    <a:pt x="26" y="41"/>
                  </a:cubicBezTo>
                  <a:cubicBezTo>
                    <a:pt x="26" y="50"/>
                    <a:pt x="34" y="57"/>
                    <a:pt x="4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496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r="43224" b="23824"/>
          <a:stretch/>
        </p:blipFill>
        <p:spPr>
          <a:xfrm>
            <a:off x="15240" y="1463040"/>
            <a:ext cx="12161520" cy="53949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0" y="-159826"/>
            <a:ext cx="12192000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42" y="180801"/>
            <a:ext cx="1882037" cy="105864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399" y="268600"/>
            <a:ext cx="6108700" cy="88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solidFill>
                  <a:schemeClr val="bg1"/>
                </a:solidFill>
              </a:rPr>
              <a:t>Empathetic Skills</a:t>
            </a:r>
            <a:endParaRPr lang="en-US" sz="5200" b="1" dirty="0">
              <a:solidFill>
                <a:schemeClr val="bg1"/>
              </a:solidFill>
            </a:endParaRPr>
          </a:p>
        </p:txBody>
      </p:sp>
      <p:sp>
        <p:nvSpPr>
          <p:cNvPr id="75" name="Google Shape;1600;p80"/>
          <p:cNvSpPr/>
          <p:nvPr/>
        </p:nvSpPr>
        <p:spPr>
          <a:xfrm>
            <a:off x="4353893" y="4959809"/>
            <a:ext cx="2306179" cy="1771879"/>
          </a:xfrm>
          <a:custGeom>
            <a:avLst/>
            <a:gdLst/>
            <a:ahLst/>
            <a:cxnLst/>
            <a:rect l="l" t="t" r="r" b="b"/>
            <a:pathLst>
              <a:path w="552" h="424" extrusionOk="0">
                <a:moveTo>
                  <a:pt x="9" y="234"/>
                </a:moveTo>
                <a:cubicBezTo>
                  <a:pt x="0" y="276"/>
                  <a:pt x="16" y="308"/>
                  <a:pt x="22" y="317"/>
                </a:cubicBezTo>
                <a:cubicBezTo>
                  <a:pt x="58" y="376"/>
                  <a:pt x="143" y="424"/>
                  <a:pt x="212" y="424"/>
                </a:cubicBezTo>
                <a:cubicBezTo>
                  <a:pt x="552" y="424"/>
                  <a:pt x="552" y="424"/>
                  <a:pt x="552" y="424"/>
                </a:cubicBezTo>
                <a:cubicBezTo>
                  <a:pt x="545" y="421"/>
                  <a:pt x="539" y="416"/>
                  <a:pt x="533" y="410"/>
                </a:cubicBezTo>
                <a:cubicBezTo>
                  <a:pt x="491" y="373"/>
                  <a:pt x="483" y="321"/>
                  <a:pt x="482" y="316"/>
                </a:cubicBezTo>
                <a:cubicBezTo>
                  <a:pt x="443" y="75"/>
                  <a:pt x="443" y="75"/>
                  <a:pt x="443" y="75"/>
                </a:cubicBezTo>
                <a:cubicBezTo>
                  <a:pt x="247" y="0"/>
                  <a:pt x="247" y="0"/>
                  <a:pt x="247" y="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6" y="156"/>
                  <a:pt x="18" y="186"/>
                  <a:pt x="9" y="234"/>
                </a:cubicBez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595;p80"/>
          <p:cNvSpPr/>
          <p:nvPr/>
        </p:nvSpPr>
        <p:spPr>
          <a:xfrm>
            <a:off x="3430134" y="3620841"/>
            <a:ext cx="1897407" cy="2391474"/>
          </a:xfrm>
          <a:custGeom>
            <a:avLst/>
            <a:gdLst/>
            <a:ahLst/>
            <a:cxnLst/>
            <a:rect l="l" t="t" r="r" b="b"/>
            <a:pathLst>
              <a:path w="454" h="572" extrusionOk="0">
                <a:moveTo>
                  <a:pt x="454" y="303"/>
                </a:moveTo>
                <a:cubicBezTo>
                  <a:pt x="420" y="96"/>
                  <a:pt x="420" y="96"/>
                  <a:pt x="420" y="96"/>
                </a:cubicBezTo>
                <a:cubicBezTo>
                  <a:pt x="191" y="9"/>
                  <a:pt x="191" y="9"/>
                  <a:pt x="191" y="9"/>
                </a:cubicBezTo>
                <a:cubicBezTo>
                  <a:pt x="190" y="9"/>
                  <a:pt x="168" y="0"/>
                  <a:pt x="139" y="0"/>
                </a:cubicBezTo>
                <a:cubicBezTo>
                  <a:pt x="125" y="0"/>
                  <a:pt x="112" y="2"/>
                  <a:pt x="99" y="7"/>
                </a:cubicBezTo>
                <a:cubicBezTo>
                  <a:pt x="58" y="20"/>
                  <a:pt x="39" y="51"/>
                  <a:pt x="34" y="60"/>
                </a:cubicBezTo>
                <a:cubicBezTo>
                  <a:pt x="0" y="121"/>
                  <a:pt x="1" y="219"/>
                  <a:pt x="36" y="278"/>
                </a:cubicBezTo>
                <a:cubicBezTo>
                  <a:pt x="205" y="572"/>
                  <a:pt x="205" y="572"/>
                  <a:pt x="205" y="572"/>
                </a:cubicBezTo>
                <a:cubicBezTo>
                  <a:pt x="206" y="565"/>
                  <a:pt x="206" y="557"/>
                  <a:pt x="208" y="549"/>
                </a:cubicBezTo>
                <a:cubicBezTo>
                  <a:pt x="219" y="494"/>
                  <a:pt x="261" y="461"/>
                  <a:pt x="264" y="458"/>
                </a:cubicBezTo>
                <a:lnTo>
                  <a:pt x="454" y="30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597;p80"/>
          <p:cNvSpPr/>
          <p:nvPr/>
        </p:nvSpPr>
        <p:spPr>
          <a:xfrm>
            <a:off x="5531928" y="1906898"/>
            <a:ext cx="2306179" cy="1773489"/>
          </a:xfrm>
          <a:custGeom>
            <a:avLst/>
            <a:gdLst/>
            <a:ahLst/>
            <a:cxnLst/>
            <a:rect l="l" t="t" r="r" b="b"/>
            <a:pathLst>
              <a:path w="552" h="424" extrusionOk="0">
                <a:moveTo>
                  <a:pt x="543" y="191"/>
                </a:moveTo>
                <a:cubicBezTo>
                  <a:pt x="552" y="149"/>
                  <a:pt x="536" y="116"/>
                  <a:pt x="530" y="107"/>
                </a:cubicBezTo>
                <a:cubicBezTo>
                  <a:pt x="494" y="48"/>
                  <a:pt x="408" y="0"/>
                  <a:pt x="34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4"/>
                  <a:pt x="13" y="8"/>
                  <a:pt x="19" y="14"/>
                </a:cubicBezTo>
                <a:cubicBezTo>
                  <a:pt x="61" y="51"/>
                  <a:pt x="69" y="104"/>
                  <a:pt x="70" y="108"/>
                </a:cubicBezTo>
                <a:cubicBezTo>
                  <a:pt x="109" y="350"/>
                  <a:pt x="109" y="350"/>
                  <a:pt x="109" y="350"/>
                </a:cubicBezTo>
                <a:cubicBezTo>
                  <a:pt x="305" y="424"/>
                  <a:pt x="305" y="424"/>
                  <a:pt x="305" y="424"/>
                </a:cubicBezTo>
                <a:cubicBezTo>
                  <a:pt x="495" y="269"/>
                  <a:pt x="495" y="269"/>
                  <a:pt x="495" y="269"/>
                </a:cubicBezTo>
                <a:cubicBezTo>
                  <a:pt x="496" y="268"/>
                  <a:pt x="534" y="239"/>
                  <a:pt x="543" y="19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1599;p80"/>
          <p:cNvSpPr/>
          <p:nvPr/>
        </p:nvSpPr>
        <p:spPr>
          <a:xfrm>
            <a:off x="6296362" y="4700706"/>
            <a:ext cx="2169386" cy="2030983"/>
          </a:xfrm>
          <a:custGeom>
            <a:avLst/>
            <a:gdLst/>
            <a:ahLst/>
            <a:cxnLst/>
            <a:rect l="l" t="t" r="r" b="b"/>
            <a:pathLst>
              <a:path w="519" h="486" extrusionOk="0">
                <a:moveTo>
                  <a:pt x="161" y="486"/>
                </a:moveTo>
                <a:cubicBezTo>
                  <a:pt x="231" y="485"/>
                  <a:pt x="315" y="435"/>
                  <a:pt x="349" y="375"/>
                </a:cubicBezTo>
                <a:cubicBezTo>
                  <a:pt x="519" y="81"/>
                  <a:pt x="519" y="81"/>
                  <a:pt x="519" y="81"/>
                </a:cubicBezTo>
                <a:cubicBezTo>
                  <a:pt x="513" y="85"/>
                  <a:pt x="506" y="88"/>
                  <a:pt x="498" y="90"/>
                </a:cubicBezTo>
                <a:cubicBezTo>
                  <a:pt x="483" y="95"/>
                  <a:pt x="467" y="98"/>
                  <a:pt x="451" y="98"/>
                </a:cubicBezTo>
                <a:cubicBezTo>
                  <a:pt x="418" y="98"/>
                  <a:pt x="394" y="88"/>
                  <a:pt x="391" y="87"/>
                </a:cubicBezTo>
                <a:cubicBezTo>
                  <a:pt x="162" y="0"/>
                  <a:pt x="162" y="0"/>
                  <a:pt x="162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39" y="375"/>
                  <a:pt x="39" y="375"/>
                  <a:pt x="39" y="375"/>
                </a:cubicBezTo>
                <a:cubicBezTo>
                  <a:pt x="39" y="376"/>
                  <a:pt x="46" y="424"/>
                  <a:pt x="82" y="456"/>
                </a:cubicBezTo>
                <a:cubicBezTo>
                  <a:pt x="114" y="484"/>
                  <a:pt x="150" y="486"/>
                  <a:pt x="160" y="486"/>
                </a:cubicBezTo>
                <a:lnTo>
                  <a:pt x="161" y="48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598;p80"/>
          <p:cNvSpPr/>
          <p:nvPr/>
        </p:nvSpPr>
        <p:spPr>
          <a:xfrm>
            <a:off x="6864459" y="2626271"/>
            <a:ext cx="1897407" cy="2391474"/>
          </a:xfrm>
          <a:custGeom>
            <a:avLst/>
            <a:gdLst/>
            <a:ahLst/>
            <a:cxnLst/>
            <a:rect l="l" t="t" r="r" b="b"/>
            <a:pathLst>
              <a:path w="454" h="572" extrusionOk="0">
                <a:moveTo>
                  <a:pt x="263" y="563"/>
                </a:moveTo>
                <a:cubicBezTo>
                  <a:pt x="263" y="563"/>
                  <a:pt x="286" y="572"/>
                  <a:pt x="315" y="572"/>
                </a:cubicBezTo>
                <a:cubicBezTo>
                  <a:pt x="329" y="572"/>
                  <a:pt x="342" y="570"/>
                  <a:pt x="355" y="566"/>
                </a:cubicBezTo>
                <a:cubicBezTo>
                  <a:pt x="396" y="552"/>
                  <a:pt x="415" y="522"/>
                  <a:pt x="420" y="513"/>
                </a:cubicBezTo>
                <a:cubicBezTo>
                  <a:pt x="454" y="452"/>
                  <a:pt x="453" y="353"/>
                  <a:pt x="418" y="294"/>
                </a:cubicBezTo>
                <a:cubicBezTo>
                  <a:pt x="249" y="0"/>
                  <a:pt x="249" y="0"/>
                  <a:pt x="249" y="0"/>
                </a:cubicBezTo>
                <a:cubicBezTo>
                  <a:pt x="248" y="7"/>
                  <a:pt x="247" y="15"/>
                  <a:pt x="246" y="23"/>
                </a:cubicBezTo>
                <a:cubicBezTo>
                  <a:pt x="235" y="78"/>
                  <a:pt x="193" y="111"/>
                  <a:pt x="190" y="114"/>
                </a:cubicBezTo>
                <a:cubicBezTo>
                  <a:pt x="0" y="269"/>
                  <a:pt x="0" y="269"/>
                  <a:pt x="0" y="269"/>
                </a:cubicBezTo>
                <a:cubicBezTo>
                  <a:pt x="34" y="476"/>
                  <a:pt x="34" y="476"/>
                  <a:pt x="34" y="476"/>
                </a:cubicBezTo>
                <a:lnTo>
                  <a:pt x="263" y="563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596;p80"/>
          <p:cNvSpPr/>
          <p:nvPr/>
        </p:nvSpPr>
        <p:spPr>
          <a:xfrm>
            <a:off x="3727861" y="1906898"/>
            <a:ext cx="2167776" cy="2032592"/>
          </a:xfrm>
          <a:custGeom>
            <a:avLst/>
            <a:gdLst/>
            <a:ahLst/>
            <a:cxnLst/>
            <a:rect l="l" t="t" r="r" b="b"/>
            <a:pathLst>
              <a:path w="519" h="486" extrusionOk="0">
                <a:moveTo>
                  <a:pt x="480" y="111"/>
                </a:moveTo>
                <a:cubicBezTo>
                  <a:pt x="480" y="110"/>
                  <a:pt x="473" y="63"/>
                  <a:pt x="436" y="30"/>
                </a:cubicBezTo>
                <a:cubicBezTo>
                  <a:pt x="405" y="2"/>
                  <a:pt x="369" y="0"/>
                  <a:pt x="359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288" y="2"/>
                  <a:pt x="204" y="52"/>
                  <a:pt x="169" y="111"/>
                </a:cubicBezTo>
                <a:cubicBezTo>
                  <a:pt x="0" y="405"/>
                  <a:pt x="0" y="405"/>
                  <a:pt x="0" y="405"/>
                </a:cubicBezTo>
                <a:cubicBezTo>
                  <a:pt x="6" y="402"/>
                  <a:pt x="13" y="399"/>
                  <a:pt x="21" y="396"/>
                </a:cubicBezTo>
                <a:cubicBezTo>
                  <a:pt x="36" y="391"/>
                  <a:pt x="52" y="388"/>
                  <a:pt x="68" y="388"/>
                </a:cubicBezTo>
                <a:cubicBezTo>
                  <a:pt x="101" y="388"/>
                  <a:pt x="125" y="398"/>
                  <a:pt x="128" y="399"/>
                </a:cubicBezTo>
                <a:cubicBezTo>
                  <a:pt x="357" y="486"/>
                  <a:pt x="357" y="486"/>
                  <a:pt x="357" y="486"/>
                </a:cubicBezTo>
                <a:cubicBezTo>
                  <a:pt x="519" y="353"/>
                  <a:pt x="519" y="353"/>
                  <a:pt x="519" y="353"/>
                </a:cubicBezTo>
                <a:lnTo>
                  <a:pt x="480" y="111"/>
                </a:lnTo>
                <a:close/>
              </a:path>
            </a:pathLst>
          </a:custGeom>
          <a:solidFill>
            <a:srgbClr val="FF3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1583;p80"/>
          <p:cNvSpPr txBox="1"/>
          <p:nvPr/>
        </p:nvSpPr>
        <p:spPr>
          <a:xfrm>
            <a:off x="6140815" y="1958057"/>
            <a:ext cx="1452113" cy="143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BE GENUINELY CURIOUS ABOUT OTHERS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Google Shape;1583;p80"/>
          <p:cNvSpPr txBox="1"/>
          <p:nvPr/>
        </p:nvSpPr>
        <p:spPr>
          <a:xfrm>
            <a:off x="7188994" y="3452573"/>
            <a:ext cx="1452113" cy="126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1300"/>
            </a:pPr>
            <a:r>
              <a:rPr lang="en-US" b="1" dirty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IMAGINE </a:t>
            </a: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YOURSELF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IN </a:t>
            </a:r>
            <a:r>
              <a:rPr lang="en-US" b="1" dirty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OTHERS SHOES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3" name="Google Shape;1583;p80"/>
          <p:cNvSpPr txBox="1"/>
          <p:nvPr/>
        </p:nvSpPr>
        <p:spPr>
          <a:xfrm>
            <a:off x="6675312" y="5221763"/>
            <a:ext cx="1452113" cy="98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BE AN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ATTENTIVE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LISTENER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4" name="Google Shape;1583;p80"/>
          <p:cNvSpPr txBox="1"/>
          <p:nvPr/>
        </p:nvSpPr>
        <p:spPr>
          <a:xfrm>
            <a:off x="4703678" y="5615613"/>
            <a:ext cx="1452113" cy="79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DISCOVER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SIMILARITIES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5" name="Google Shape;1583;p80"/>
          <p:cNvSpPr txBox="1"/>
          <p:nvPr/>
        </p:nvSpPr>
        <p:spPr>
          <a:xfrm>
            <a:off x="3935808" y="4050351"/>
            <a:ext cx="1086136" cy="133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SHARE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WHO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YOU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ARE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6" name="Google Shape;1583;p80"/>
          <p:cNvSpPr txBox="1"/>
          <p:nvPr/>
        </p:nvSpPr>
        <p:spPr>
          <a:xfrm>
            <a:off x="4420820" y="2519496"/>
            <a:ext cx="1452113" cy="98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VALIDATE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OTHERS</a:t>
            </a:r>
          </a:p>
          <a:p>
            <a:pPr lvl="0">
              <a:buClr>
                <a:srgbClr val="262626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  <a:ea typeface="Open Sans"/>
                <a:cs typeface="Open Sans"/>
                <a:sym typeface="Open Sans"/>
              </a:rPr>
              <a:t>FEELING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8" name="Google Shape;1583;p80"/>
          <p:cNvSpPr txBox="1"/>
          <p:nvPr/>
        </p:nvSpPr>
        <p:spPr>
          <a:xfrm>
            <a:off x="5369943" y="3573713"/>
            <a:ext cx="1452113" cy="126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262626"/>
              </a:buClr>
              <a:buSzPts val="1300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a typeface="Open Sans"/>
                <a:cs typeface="Open Sans"/>
                <a:sym typeface="Open Sans"/>
              </a:rPr>
              <a:t>THE AWARENESS OF THE FEELINGS OF OTHERS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009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1" grpId="0"/>
          <p:bldP spid="92" grpId="0"/>
          <p:bldP spid="93" grpId="0"/>
          <p:bldP spid="94" grpId="0"/>
          <p:bldP spid="95" grpId="0"/>
          <p:bldP spid="96" grpId="0"/>
          <p:bldP spid="9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1" grpId="0"/>
          <p:bldP spid="92" grpId="0"/>
          <p:bldP spid="93" grpId="0"/>
          <p:bldP spid="94" grpId="0"/>
          <p:bldP spid="95" grpId="0"/>
          <p:bldP spid="96" grpId="0"/>
          <p:bldP spid="98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171</Words>
  <Application>Microsoft Office PowerPoint</Application>
  <PresentationFormat>Custom</PresentationFormat>
  <Paragraphs>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115</cp:revision>
  <dcterms:created xsi:type="dcterms:W3CDTF">2023-01-19T19:26:37Z</dcterms:created>
  <dcterms:modified xsi:type="dcterms:W3CDTF">2023-01-26T20:28:39Z</dcterms:modified>
</cp:coreProperties>
</file>