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BE90-E5F7-98C9-20CE-C47DD084F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3F7D3-DB55-85E8-72D6-B3E358B2C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94EB-5758-5915-33C4-9E925D10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91DD-1329-495C-36F7-D5F91A9A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D03C-9A3B-06A8-5E52-0F77533C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E5F1-502A-E0A5-7E8B-3142E54A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B4CEF-B52F-ABA0-D007-BF4A9249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8C5E-0414-3E12-3794-5E342847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F28A-E1E7-F35E-6A7A-CD7C1D7A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5C6B-8B2A-9F49-6900-BD1E00AC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98B19-6C27-B39C-9A4B-957992A6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CDC26-488F-EADE-0AD5-C51BB63B3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9203-76BF-5FE1-241D-749A3E46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2868-EBF0-0547-3170-AC003D15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C60F-9DC6-DBD9-B8BF-CFA0CCD0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662C-8E08-E58F-BF29-8F76780C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D4CD-2018-264F-59D1-8E628865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BBCD-5DFB-6106-DE6F-FFFE96AE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D31D-BAAA-AA18-9A74-DB584959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ED12-D0DC-16C8-0784-B7C1F784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4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1AB9-86FD-CD9F-35B8-E1FA8FE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5F674-0C5B-4311-FB8A-70A6ECE1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79C1-CD06-520A-7EB3-8D2E2977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B5A7-BA61-CE8A-0230-F59DB5F3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C223-2421-04FD-84BD-5902B5B8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D842-786D-7D7D-845E-0EC91C1A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74F4-524D-318D-8A22-F6C3928E6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7CA43-F0C2-BC11-8DE4-046BBB4C2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3852-F919-6B75-3509-CAD9E37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F78D1-1D60-147A-919F-D3BF93CE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01F7C-ED35-AE41-3701-915D0D11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239C-1243-ECF3-711C-AE4E40B6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9E3E-F497-351B-15BE-A563407A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11928-E8AF-FD82-A46D-DCE83A5F1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C86C9-47BE-0268-083F-B0E9D9932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D3917-AD1A-919D-FACE-79D086E6F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9166F-C3E1-E935-F096-39019B58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A1FDC-0407-AAC0-3519-3299E10F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9AE4E-52BD-6288-62B6-E8E05EC7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774A-5453-CB17-8202-80A6755E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2C18F-F396-2177-545F-D84ACABF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0813-B797-4B96-E9DC-3F3E08AF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27F54-5545-B195-09D1-FBC59605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6E3EE-96AF-F024-FFE6-151A7EA8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9FCFF-8968-793D-1FBA-C15E8D36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143AE-DB75-FAA6-2A55-8849362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5765-49C5-88DD-C98A-FF006960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0FBC-C3C8-9FFA-0674-DBB38F26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62A64-E3CB-C554-AFF8-1293AE45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74F3-F907-E9A2-DC22-44514690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0DDE2-DD7D-179F-B6D1-54ADDAE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9E1FB-E311-DA37-6BD4-E7F20BA3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E914-992E-0F5E-8C2E-474DE16B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F9BF-574E-E03B-2CD1-09A09B2F3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B46BE-6BF9-2863-AEED-1B559BE5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4EE9-8704-E541-1EAE-D69B783E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0AD9E-8598-E92A-3F8D-A907A513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699CA-2CF3-AE20-AE90-C989659C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EA5D1-B7CE-D969-05C0-EB1E961C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68C7-8801-BC2E-22DF-F2895E82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5512-E2B0-541B-B9C6-F68423842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AFFC-4EC6-204D-AEA0-783E45BE2C72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3C3C-CF44-1076-A3A3-270895F23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865F-C08B-2654-DEFC-3933FB539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382D-CD78-014E-A7B0-9D459DF2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05E663D-01F6-7C4E-375B-812151BEAF43}"/>
              </a:ext>
            </a:extLst>
          </p:cNvPr>
          <p:cNvGrpSpPr/>
          <p:nvPr/>
        </p:nvGrpSpPr>
        <p:grpSpPr>
          <a:xfrm>
            <a:off x="2384855" y="1"/>
            <a:ext cx="7302842" cy="6857999"/>
            <a:chOff x="2384855" y="1"/>
            <a:chExt cx="7302842" cy="6857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371A16-05D3-DE0A-50CD-98431A27AB64}"/>
                </a:ext>
              </a:extLst>
            </p:cNvPr>
            <p:cNvSpPr/>
            <p:nvPr/>
          </p:nvSpPr>
          <p:spPr>
            <a:xfrm>
              <a:off x="2384855" y="1"/>
              <a:ext cx="730284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DEFA94-08E9-5550-0414-4FFB8329B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35" t="74155"/>
            <a:stretch/>
          </p:blipFill>
          <p:spPr>
            <a:xfrm>
              <a:off x="3087756" y="4831677"/>
              <a:ext cx="6437244" cy="177247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7AE4C6-3E87-7ED5-1766-EE3671674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447"/>
            <a:stretch/>
          </p:blipFill>
          <p:spPr>
            <a:xfrm>
              <a:off x="2667000" y="1"/>
              <a:ext cx="6858000" cy="490711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357340-6722-6C96-4A81-09B23AE5D204}"/>
                </a:ext>
              </a:extLst>
            </p:cNvPr>
            <p:cNvSpPr/>
            <p:nvPr/>
          </p:nvSpPr>
          <p:spPr>
            <a:xfrm>
              <a:off x="2667000" y="3933953"/>
              <a:ext cx="258417" cy="92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A97C01-3375-0B3C-D851-79C64B8BA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3" t="56039" r="96038" b="4975"/>
            <a:stretch/>
          </p:blipFill>
          <p:spPr>
            <a:xfrm>
              <a:off x="2728335" y="3570298"/>
              <a:ext cx="258417" cy="267362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A57CF0-5298-8DB8-97C8-CDE9AA71A120}"/>
                </a:ext>
              </a:extLst>
            </p:cNvPr>
            <p:cNvSpPr txBox="1"/>
            <p:nvPr/>
          </p:nvSpPr>
          <p:spPr>
            <a:xfrm>
              <a:off x="9222649" y="348741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♀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1A7942-32B1-65C4-39E8-1DE71AAB811D}"/>
                </a:ext>
              </a:extLst>
            </p:cNvPr>
            <p:cNvSpPr txBox="1"/>
            <p:nvPr/>
          </p:nvSpPr>
          <p:spPr>
            <a:xfrm>
              <a:off x="9207664" y="496358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♂</a:t>
              </a:r>
              <a:endParaRPr lang="en-US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3BDEEF1-C035-5607-2906-E9F71A3BA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9671" y="3345583"/>
              <a:ext cx="127295" cy="123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657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Holman, Luke</dc:creator>
  <cp:lastModifiedBy>Holman, Luke</cp:lastModifiedBy>
  <cp:revision>4</cp:revision>
  <dcterms:created xsi:type="dcterms:W3CDTF">2023-04-17T10:50:22Z</dcterms:created>
  <dcterms:modified xsi:type="dcterms:W3CDTF">2023-04-24T16:44:18Z</dcterms:modified>
</cp:coreProperties>
</file>