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9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>
        <p:scale>
          <a:sx n="60" d="100"/>
          <a:sy n="60" d="100"/>
        </p:scale>
        <p:origin x="7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904" y="1430728"/>
            <a:ext cx="9448800" cy="283292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K3</a:t>
            </a:r>
          </a:p>
          <a:p>
            <a:pPr algn="ctr"/>
            <a:r>
              <a:rPr lang="en-US" sz="4000" dirty="0"/>
              <a:t>Group presentation</a:t>
            </a:r>
          </a:p>
          <a:p>
            <a:pPr algn="ctr"/>
            <a:r>
              <a:rPr lang="en-US" sz="4000" dirty="0"/>
              <a:t>	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841840" y="5147562"/>
            <a:ext cx="5448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Jingun</a:t>
            </a:r>
            <a:r>
              <a:rPr lang="en-US" dirty="0"/>
              <a:t> </a:t>
            </a:r>
            <a:r>
              <a:rPr lang="en-US" dirty="0" err="1"/>
              <a:t>Kwon</a:t>
            </a:r>
            <a:r>
              <a:rPr lang="en-US" dirty="0"/>
              <a:t>, </a:t>
            </a:r>
            <a:r>
              <a:rPr lang="en-US" dirty="0" err="1"/>
              <a:t>Junhyuk</a:t>
            </a:r>
            <a:r>
              <a:rPr lang="en-US" dirty="0"/>
              <a:t> Jang, </a:t>
            </a:r>
            <a:r>
              <a:rPr lang="en-US" dirty="0" err="1"/>
              <a:t>Myungwoo</a:t>
            </a:r>
            <a:r>
              <a:rPr lang="en-US" dirty="0"/>
              <a:t> Nam)</a:t>
            </a:r>
          </a:p>
        </p:txBody>
      </p:sp>
    </p:spTree>
    <p:extLst>
      <p:ext uri="{BB962C8B-B14F-4D97-AF65-F5344CB8AC3E}">
        <p14:creationId xmlns:p14="http://schemas.microsoft.com/office/powerpoint/2010/main" val="189338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020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DEALING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2" y="1232825"/>
            <a:ext cx="10524506" cy="50451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11 variables from the original data set do  not have NAs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training data,</a:t>
            </a:r>
          </a:p>
          <a:p>
            <a:pPr marL="0" indent="0">
              <a:buNone/>
            </a:pPr>
            <a:r>
              <a:rPr lang="en-US" dirty="0"/>
              <a:t>Drop row id, incident ID, </a:t>
            </a:r>
            <a:r>
              <a:rPr lang="en-US" dirty="0" err="1"/>
              <a:t>Emergency.Dispatch.Code</a:t>
            </a:r>
            <a:r>
              <a:rPr lang="en-US" dirty="0"/>
              <a:t> and</a:t>
            </a:r>
          </a:p>
          <a:p>
            <a:pPr marL="0" indent="0">
              <a:buNone/>
            </a:pPr>
            <a:r>
              <a:rPr lang="en-US" dirty="0"/>
              <a:t>Year, </a:t>
            </a:r>
            <a:r>
              <a:rPr lang="en-US" dirty="0" err="1"/>
              <a:t>First.in.District</a:t>
            </a:r>
            <a:r>
              <a:rPr lang="en-US" dirty="0"/>
              <a:t> variable are changed to factor</a:t>
            </a:r>
          </a:p>
          <a:p>
            <a:pPr marL="0" indent="0">
              <a:buNone/>
            </a:pPr>
            <a:r>
              <a:rPr lang="en-US" dirty="0" err="1"/>
              <a:t>Dispatch.Sequence,Incident.Creation.Time..GMT</a:t>
            </a:r>
            <a:r>
              <a:rPr lang="en-US" dirty="0"/>
              <a:t> are changed to numeric.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test data,</a:t>
            </a:r>
          </a:p>
          <a:p>
            <a:pPr marL="0" indent="0">
              <a:buNone/>
            </a:pPr>
            <a:r>
              <a:rPr lang="en-US" dirty="0"/>
              <a:t>Drop incident ID, </a:t>
            </a:r>
            <a:r>
              <a:rPr lang="en-US" dirty="0" err="1"/>
              <a:t>Emergency.Dispatch.Code</a:t>
            </a:r>
            <a:r>
              <a:rPr lang="en-US" dirty="0"/>
              <a:t> and</a:t>
            </a:r>
          </a:p>
          <a:p>
            <a:pPr marL="0" indent="0">
              <a:buNone/>
            </a:pPr>
            <a:r>
              <a:rPr lang="en-US" dirty="0"/>
              <a:t>Year, </a:t>
            </a:r>
            <a:r>
              <a:rPr lang="en-US" dirty="0" err="1"/>
              <a:t>Dispatch.Status</a:t>
            </a:r>
            <a:r>
              <a:rPr lang="en-US" dirty="0"/>
              <a:t>, </a:t>
            </a:r>
            <a:r>
              <a:rPr lang="en-US" dirty="0" err="1"/>
              <a:t>First.in.District</a:t>
            </a:r>
            <a:r>
              <a:rPr lang="en-US" dirty="0"/>
              <a:t> are changed to factor.</a:t>
            </a:r>
          </a:p>
          <a:p>
            <a:pPr marL="0" indent="0">
              <a:buNone/>
            </a:pPr>
            <a:r>
              <a:rPr lang="en-US" dirty="0" err="1"/>
              <a:t>Incident.Creation.Time..GMT</a:t>
            </a:r>
            <a:r>
              <a:rPr lang="en-US" dirty="0"/>
              <a:t> is changed to numeric.</a:t>
            </a:r>
          </a:p>
          <a:p>
            <a:pPr marL="0" indent="0">
              <a:buNone/>
            </a:pPr>
            <a:r>
              <a:rPr lang="en-US" dirty="0" err="1"/>
              <a:t>Unit.Type</a:t>
            </a:r>
            <a:r>
              <a:rPr lang="en-US" dirty="0"/>
              <a:t>=“</a:t>
            </a:r>
            <a:r>
              <a:rPr lang="en-US" dirty="0" err="1"/>
              <a:t>Rp-Rehap</a:t>
            </a:r>
            <a:r>
              <a:rPr lang="en-US" dirty="0"/>
              <a:t> Plug Buggy” set equal to “RA-ALS Rescue Ambulance”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3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020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Data  cleaning(OUTLIER)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2" y="1232825"/>
            <a:ext cx="10524506" cy="50451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sz="2500" dirty="0"/>
              <a:t>4 outliers are removed by using subset of each variables that are attached below.</a:t>
            </a:r>
          </a:p>
          <a:p>
            <a:pPr marL="0" indent="0">
              <a:buNone/>
            </a:pPr>
            <a:r>
              <a:rPr lang="en-US" sz="2500" dirty="0"/>
              <a:t>(Incident.Creation..</a:t>
            </a:r>
            <a:r>
              <a:rPr lang="en-US" sz="2500" dirty="0" err="1"/>
              <a:t>GMT,Year,Dispatch.Sequence,PPE.Level</a:t>
            </a:r>
            <a:r>
              <a:rPr lang="en-US" sz="2500" dirty="0"/>
              <a:t>)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This is how we remove outliers each variables. The code is attached below.</a:t>
            </a:r>
          </a:p>
          <a:p>
            <a:pPr marL="0" indent="0">
              <a:buNone/>
            </a:pPr>
            <a:r>
              <a:rPr lang="en-US" sz="1700" dirty="0"/>
              <a:t>train &lt;- subset(train,!(</a:t>
            </a:r>
            <a:r>
              <a:rPr lang="en-US" sz="1700" dirty="0" err="1"/>
              <a:t>train$elapsed_time</a:t>
            </a:r>
            <a:r>
              <a:rPr lang="en-US" sz="1700" dirty="0"/>
              <a:t>[</a:t>
            </a:r>
            <a:r>
              <a:rPr lang="en-US" sz="1700" dirty="0" err="1"/>
              <a:t>Incident.Creation.Time..GMT</a:t>
            </a:r>
            <a:r>
              <a:rPr lang="en-US" sz="1700" dirty="0"/>
              <a:t>.] &gt; quantile(</a:t>
            </a:r>
            <a:r>
              <a:rPr lang="en-US" sz="1700" dirty="0" err="1"/>
              <a:t>train$elapsed_time</a:t>
            </a:r>
            <a:r>
              <a:rPr lang="en-US" sz="1700" dirty="0"/>
              <a:t>[</a:t>
            </a:r>
            <a:r>
              <a:rPr lang="en-US" sz="1700" dirty="0" err="1"/>
              <a:t>Incident.Creation.Time..GMT</a:t>
            </a:r>
            <a:r>
              <a:rPr lang="en-US" sz="1700" dirty="0"/>
              <a:t>.], </a:t>
            </a:r>
            <a:r>
              <a:rPr lang="en-US" sz="1700" dirty="0" err="1"/>
              <a:t>probs</a:t>
            </a:r>
            <a:r>
              <a:rPr lang="en-US" sz="1700" dirty="0"/>
              <a:t>=c(.01, .99))[2] | </a:t>
            </a:r>
            <a:r>
              <a:rPr lang="en-US" sz="1700" dirty="0" err="1"/>
              <a:t>train$elapsed_time</a:t>
            </a:r>
            <a:r>
              <a:rPr lang="en-US" sz="1700" dirty="0"/>
              <a:t>[</a:t>
            </a:r>
            <a:r>
              <a:rPr lang="en-US" sz="1700" dirty="0" err="1"/>
              <a:t>Incident.Creation.Time..GMT</a:t>
            </a:r>
            <a:r>
              <a:rPr lang="en-US" sz="1700" dirty="0"/>
              <a:t>.] &lt; quantile(</a:t>
            </a:r>
            <a:r>
              <a:rPr lang="en-US" sz="1700" dirty="0" err="1"/>
              <a:t>train$elapsed_time</a:t>
            </a:r>
            <a:r>
              <a:rPr lang="en-US" sz="1700" dirty="0"/>
              <a:t>[</a:t>
            </a:r>
            <a:r>
              <a:rPr lang="en-US" sz="1700" dirty="0" err="1"/>
              <a:t>Incident.Creation.Time..GMT</a:t>
            </a:r>
            <a:r>
              <a:rPr lang="en-US" sz="1700" dirty="0"/>
              <a:t>.], </a:t>
            </a:r>
            <a:r>
              <a:rPr lang="en-US" sz="1700" dirty="0" err="1"/>
              <a:t>probs</a:t>
            </a:r>
            <a:r>
              <a:rPr lang="en-US" sz="1700" dirty="0"/>
              <a:t>=c(.01, .99))[1]) )</a:t>
            </a:r>
          </a:p>
          <a:p>
            <a:pPr marL="0" indent="0">
              <a:buNone/>
            </a:pPr>
            <a:r>
              <a:rPr lang="en-US" sz="1700" dirty="0"/>
              <a:t>train &lt;- subset(train,!(</a:t>
            </a:r>
            <a:r>
              <a:rPr lang="en-US" sz="1700" dirty="0" err="1"/>
              <a:t>train$elapsed_time</a:t>
            </a:r>
            <a:r>
              <a:rPr lang="en-US" sz="1700" dirty="0"/>
              <a:t>[year] &gt; quantile(</a:t>
            </a:r>
            <a:r>
              <a:rPr lang="en-US" sz="1700" dirty="0" err="1"/>
              <a:t>train$elapsed_time</a:t>
            </a:r>
            <a:r>
              <a:rPr lang="en-US" sz="1700" dirty="0"/>
              <a:t>[year], </a:t>
            </a:r>
            <a:r>
              <a:rPr lang="en-US" sz="1700" dirty="0" err="1"/>
              <a:t>probs</a:t>
            </a:r>
            <a:r>
              <a:rPr lang="en-US" sz="1700" dirty="0"/>
              <a:t>=c(.01, .99))[2] | </a:t>
            </a:r>
            <a:r>
              <a:rPr lang="en-US" sz="1700" dirty="0" err="1"/>
              <a:t>train$elapsed_time</a:t>
            </a:r>
            <a:r>
              <a:rPr lang="en-US" sz="1700" dirty="0"/>
              <a:t>[year] &lt; quantile(</a:t>
            </a:r>
            <a:r>
              <a:rPr lang="en-US" sz="1700" dirty="0" err="1"/>
              <a:t>train$elapsed_time</a:t>
            </a:r>
            <a:r>
              <a:rPr lang="en-US" sz="1700" dirty="0"/>
              <a:t>[year], </a:t>
            </a:r>
            <a:r>
              <a:rPr lang="en-US" sz="1700" dirty="0" err="1"/>
              <a:t>probs</a:t>
            </a:r>
            <a:r>
              <a:rPr lang="en-US" sz="1700" dirty="0"/>
              <a:t>=c(.01, .99))[1]) ) </a:t>
            </a:r>
          </a:p>
          <a:p>
            <a:pPr marL="0" indent="0">
              <a:buNone/>
            </a:pPr>
            <a:r>
              <a:rPr lang="en-US" sz="1700" dirty="0"/>
              <a:t>train &lt;- subset(train,!(</a:t>
            </a:r>
            <a:r>
              <a:rPr lang="en-US" sz="1700" dirty="0" err="1"/>
              <a:t>train$elapsed_time</a:t>
            </a:r>
            <a:r>
              <a:rPr lang="en-US" sz="1700" dirty="0"/>
              <a:t>[</a:t>
            </a:r>
            <a:r>
              <a:rPr lang="en-US" sz="1700" dirty="0" err="1"/>
              <a:t>Dispatch.Sequence</a:t>
            </a:r>
            <a:r>
              <a:rPr lang="en-US" sz="1700" dirty="0"/>
              <a:t>] &gt; quantile(</a:t>
            </a:r>
            <a:r>
              <a:rPr lang="en-US" sz="1700" dirty="0" err="1"/>
              <a:t>train$elapsed_time</a:t>
            </a:r>
            <a:r>
              <a:rPr lang="en-US" sz="1700" dirty="0"/>
              <a:t>[</a:t>
            </a:r>
            <a:r>
              <a:rPr lang="en-US" sz="1700" dirty="0" err="1"/>
              <a:t>Dispatch.Sequence</a:t>
            </a:r>
            <a:r>
              <a:rPr lang="en-US" sz="1700" dirty="0"/>
              <a:t>], </a:t>
            </a:r>
            <a:r>
              <a:rPr lang="en-US" sz="1700" dirty="0" err="1"/>
              <a:t>probs</a:t>
            </a:r>
            <a:r>
              <a:rPr lang="en-US" sz="1700" dirty="0"/>
              <a:t>=c(.01, .99))[2] | </a:t>
            </a:r>
            <a:r>
              <a:rPr lang="en-US" sz="1700" dirty="0" err="1"/>
              <a:t>train$elapsed_time</a:t>
            </a:r>
            <a:r>
              <a:rPr lang="en-US" sz="1700" dirty="0"/>
              <a:t>[</a:t>
            </a:r>
            <a:r>
              <a:rPr lang="en-US" sz="1700" dirty="0" err="1"/>
              <a:t>Dispatch.Sequence</a:t>
            </a:r>
            <a:r>
              <a:rPr lang="en-US" sz="1700" dirty="0"/>
              <a:t>] &lt; quantile(</a:t>
            </a:r>
            <a:r>
              <a:rPr lang="en-US" sz="1700" dirty="0" err="1"/>
              <a:t>train$elapsed_time</a:t>
            </a:r>
            <a:r>
              <a:rPr lang="en-US" sz="1700" dirty="0"/>
              <a:t>[</a:t>
            </a:r>
            <a:r>
              <a:rPr lang="en-US" sz="1700" dirty="0" err="1"/>
              <a:t>Dispatch.Sequence</a:t>
            </a:r>
            <a:r>
              <a:rPr lang="en-US" sz="1700" dirty="0"/>
              <a:t>], </a:t>
            </a:r>
            <a:r>
              <a:rPr lang="en-US" sz="1700" dirty="0" err="1"/>
              <a:t>probs</a:t>
            </a:r>
            <a:r>
              <a:rPr lang="en-US" sz="1700" dirty="0"/>
              <a:t>=c(.01, .99))[1]) ) </a:t>
            </a:r>
          </a:p>
          <a:p>
            <a:pPr marL="0" indent="0">
              <a:buNone/>
            </a:pPr>
            <a:r>
              <a:rPr lang="en-US" sz="1700" dirty="0"/>
              <a:t>train &lt;- subset(train,!(</a:t>
            </a:r>
            <a:r>
              <a:rPr lang="en-US" sz="1700" dirty="0" err="1"/>
              <a:t>train$elapsed_time</a:t>
            </a:r>
            <a:r>
              <a:rPr lang="en-US" sz="1700" dirty="0"/>
              <a:t>[</a:t>
            </a:r>
            <a:r>
              <a:rPr lang="en-US" sz="1700" dirty="0" err="1"/>
              <a:t>PPE.Level</a:t>
            </a:r>
            <a:r>
              <a:rPr lang="en-US" sz="1700" dirty="0"/>
              <a:t>] &gt; quantile(</a:t>
            </a:r>
            <a:r>
              <a:rPr lang="en-US" sz="1700" dirty="0" err="1"/>
              <a:t>train$elapsed_time</a:t>
            </a:r>
            <a:r>
              <a:rPr lang="en-US" sz="1700" dirty="0"/>
              <a:t>[</a:t>
            </a:r>
            <a:r>
              <a:rPr lang="en-US" sz="1700" dirty="0" err="1"/>
              <a:t>PPE.Level</a:t>
            </a:r>
            <a:r>
              <a:rPr lang="en-US" sz="1700" dirty="0"/>
              <a:t>], </a:t>
            </a:r>
            <a:r>
              <a:rPr lang="en-US" sz="1700" dirty="0" err="1"/>
              <a:t>probs</a:t>
            </a:r>
            <a:r>
              <a:rPr lang="en-US" sz="1700" dirty="0"/>
              <a:t>=c(.01, .99))[2] | </a:t>
            </a:r>
            <a:r>
              <a:rPr lang="en-US" sz="1700" dirty="0" err="1"/>
              <a:t>train$elapsed_time</a:t>
            </a:r>
            <a:r>
              <a:rPr lang="en-US" sz="1700" dirty="0"/>
              <a:t>[</a:t>
            </a:r>
            <a:r>
              <a:rPr lang="en-US" sz="1700" dirty="0" err="1"/>
              <a:t>PPE.Level</a:t>
            </a:r>
            <a:r>
              <a:rPr lang="en-US" sz="1700" dirty="0"/>
              <a:t>] &lt; quantile(</a:t>
            </a:r>
            <a:r>
              <a:rPr lang="en-US" sz="1700" dirty="0" err="1"/>
              <a:t>train$elapsed_time</a:t>
            </a:r>
            <a:r>
              <a:rPr lang="en-US" sz="1700" dirty="0"/>
              <a:t>[</a:t>
            </a:r>
            <a:r>
              <a:rPr lang="en-US" sz="1700" dirty="0" err="1"/>
              <a:t>PPE.Level</a:t>
            </a:r>
            <a:r>
              <a:rPr lang="en-US" sz="1700" dirty="0"/>
              <a:t>], </a:t>
            </a:r>
            <a:r>
              <a:rPr lang="en-US" sz="1700" dirty="0" err="1"/>
              <a:t>probs</a:t>
            </a:r>
            <a:r>
              <a:rPr lang="en-US" sz="1700" dirty="0"/>
              <a:t>=c(.01, .99))[1]) )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4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740" y="764373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Model 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4414" y="2481972"/>
            <a:ext cx="7887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● Algorithm: linear model + polynomial regression.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14" y="5173644"/>
            <a:ext cx="104551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● One variable(</a:t>
            </a:r>
            <a:r>
              <a:rPr lang="en-US" sz="2500" dirty="0" err="1"/>
              <a:t>Incident.Creation.Time..GMT</a:t>
            </a:r>
            <a:r>
              <a:rPr lang="en-US" sz="2500" dirty="0"/>
              <a:t>) is transformed by log</a:t>
            </a:r>
          </a:p>
          <a:p>
            <a:r>
              <a:rPr lang="en-US" sz="2500" dirty="0"/>
              <a:t> in polynomial to get better result.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414" y="3443087"/>
            <a:ext cx="116637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● variables:5 factors in linear model and 2 continuous in polynomial.</a:t>
            </a:r>
          </a:p>
          <a:p>
            <a:r>
              <a:rPr lang="en-US" sz="2500" dirty="0" err="1"/>
              <a:t>Lm</a:t>
            </a:r>
            <a:r>
              <a:rPr lang="en-US" sz="2500" dirty="0"/>
              <a:t>(elapsed_time~Year,Dispatch.Status+Unit.Type+PPE.Level+First.in.District</a:t>
            </a:r>
          </a:p>
          <a:p>
            <a:r>
              <a:rPr lang="en-US" sz="2500" dirty="0"/>
              <a:t>+poly(</a:t>
            </a:r>
            <a:r>
              <a:rPr lang="en-US" sz="2500" dirty="0" err="1"/>
              <a:t>Dispatch.Sequence,log</a:t>
            </a:r>
            <a:r>
              <a:rPr lang="en-US" sz="2500" dirty="0"/>
              <a:t>(Incident.Creation.Time..</a:t>
            </a:r>
            <a:r>
              <a:rPr lang="en-US" sz="2500" dirty="0" err="1"/>
              <a:t>GMT,degree</a:t>
            </a:r>
            <a:r>
              <a:rPr lang="en-US" sz="2500" dirty="0"/>
              <a:t>=5)</a:t>
            </a:r>
          </a:p>
        </p:txBody>
      </p:sp>
    </p:spTree>
    <p:extLst>
      <p:ext uri="{BB962C8B-B14F-4D97-AF65-F5344CB8AC3E}">
        <p14:creationId xmlns:p14="http://schemas.microsoft.com/office/powerpoint/2010/main" val="39005766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1132</TotalTime>
  <Words>330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DEALING WITH DATA</vt:lpstr>
      <vt:lpstr>Data  cleaning(OUTLIER)</vt:lpstr>
      <vt:lpstr>Model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glucose concentration on swimming performance  </dc:title>
  <dc:creator>Microsoft Office User</dc:creator>
  <cp:lastModifiedBy>MyungwooNam</cp:lastModifiedBy>
  <cp:revision>98</cp:revision>
  <dcterms:created xsi:type="dcterms:W3CDTF">2017-03-06T23:49:18Z</dcterms:created>
  <dcterms:modified xsi:type="dcterms:W3CDTF">2017-06-11T18:44:31Z</dcterms:modified>
</cp:coreProperties>
</file>