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5" r:id="rId4"/>
    <p:sldId id="266" r:id="rId5"/>
    <p:sldId id="257" r:id="rId6"/>
    <p:sldId id="258" r:id="rId7"/>
    <p:sldId id="259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61658"/>
  </p:normalViewPr>
  <p:slideViewPr>
    <p:cSldViewPr snapToGrid="0" snapToObjects="1">
      <p:cViewPr varScale="1">
        <p:scale>
          <a:sx n="58" d="100"/>
          <a:sy n="58" d="100"/>
        </p:scale>
        <p:origin x="2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A489E-DB75-FE4B-BD1E-AE2652C626FF}" type="datetimeFigureOut">
              <a:rPr lang="en-US" smtClean="0"/>
              <a:t>9/10/15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D86CB-C0F1-F84E-92A2-CB8D769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6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D86CB-C0F1-F84E-92A2-CB8D769787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2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2F5-CEBD-EF4D-BED8-71D97B20D500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E12A1-72FC-AC41-9E33-4DAE29834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2F5-CEBD-EF4D-BED8-71D97B20D500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E12A1-72FC-AC41-9E33-4DAE29834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2F5-CEBD-EF4D-BED8-71D97B20D500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E12A1-72FC-AC41-9E33-4DAE29834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5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2F5-CEBD-EF4D-BED8-71D97B20D500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E12A1-72FC-AC41-9E33-4DAE29834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3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2F5-CEBD-EF4D-BED8-71D97B20D500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E12A1-72FC-AC41-9E33-4DAE29834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3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2F5-CEBD-EF4D-BED8-71D97B20D500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E12A1-72FC-AC41-9E33-4DAE29834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9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2F5-CEBD-EF4D-BED8-71D97B20D500}" type="datetimeFigureOut">
              <a:rPr lang="en-US" smtClean="0"/>
              <a:t>9/10/15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E12A1-72FC-AC41-9E33-4DAE29834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2F5-CEBD-EF4D-BED8-71D97B20D500}" type="datetimeFigureOut">
              <a:rPr lang="en-US" smtClean="0"/>
              <a:t>9/10/15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E12A1-72FC-AC41-9E33-4DAE29834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4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2F5-CEBD-EF4D-BED8-71D97B20D500}" type="datetimeFigureOut">
              <a:rPr lang="en-US" smtClean="0"/>
              <a:t>9/10/15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E12A1-72FC-AC41-9E33-4DAE29834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6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2F5-CEBD-EF4D-BED8-71D97B20D500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E12A1-72FC-AC41-9E33-4DAE29834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2F5-CEBD-EF4D-BED8-71D97B20D500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E12A1-72FC-AC41-9E33-4DAE29834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0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202F5-CEBD-EF4D-BED8-71D97B20D500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E12A1-72FC-AC41-9E33-4DAE29834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3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Idaho Reptiles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</a:t>
            </a:r>
          </a:p>
          <a:p>
            <a:r>
              <a:rPr lang="en-US" dirty="0" smtClean="0"/>
              <a:t>Take pictures</a:t>
            </a:r>
          </a:p>
          <a:p>
            <a:r>
              <a:rPr lang="en-US" dirty="0" smtClean="0"/>
              <a:t>Make notes</a:t>
            </a:r>
          </a:p>
          <a:p>
            <a:r>
              <a:rPr lang="en-US" dirty="0" smtClean="0"/>
              <a:t>ID</a:t>
            </a:r>
          </a:p>
          <a:p>
            <a:endParaRPr lang="en-US" dirty="0"/>
          </a:p>
          <a:p>
            <a:r>
              <a:rPr lang="en-US" dirty="0" smtClean="0"/>
              <a:t>You can move the specimens with probe and forceps but use gloves. The liquid can be hazardous.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0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in distribution maps with the two questions</a:t>
            </a:r>
          </a:p>
          <a:p>
            <a:r>
              <a:rPr lang="en-US" dirty="0" smtClean="0"/>
              <a:t>Turn in drawings with proper ID</a:t>
            </a:r>
          </a:p>
          <a:p>
            <a:r>
              <a:rPr lang="en-US" dirty="0" smtClean="0"/>
              <a:t>There might be a quiz to ID a few pictures on a </a:t>
            </a:r>
            <a:r>
              <a:rPr lang="en-US" dirty="0" err="1" smtClean="0"/>
              <a:t>powerpoint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will be learning about Idaho amphibians. Use the digital atlas again to learn amphibians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5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Words of the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Epi</a:t>
            </a:r>
            <a:r>
              <a:rPr lang="en-US" dirty="0" smtClean="0"/>
              <a:t> – (prefix) above or upon</a:t>
            </a:r>
          </a:p>
          <a:p>
            <a:r>
              <a:rPr lang="en-US" dirty="0" err="1" smtClean="0"/>
              <a:t>Pecorans</a:t>
            </a:r>
            <a:r>
              <a:rPr lang="en-US" dirty="0" smtClean="0"/>
              <a:t> – giraffes, deer and cattle (even toed hoofed mammals with ruminant digestion)</a:t>
            </a:r>
          </a:p>
          <a:p>
            <a:r>
              <a:rPr lang="en-US" dirty="0" err="1" smtClean="0"/>
              <a:t>Cygneous</a:t>
            </a:r>
            <a:r>
              <a:rPr lang="en-US" dirty="0" smtClean="0"/>
              <a:t> – shaped like </a:t>
            </a:r>
            <a:r>
              <a:rPr lang="en-US" smtClean="0"/>
              <a:t>a swan’s neck</a:t>
            </a:r>
            <a:endParaRPr lang="en-US" dirty="0" smtClean="0"/>
          </a:p>
          <a:p>
            <a:r>
              <a:rPr lang="en-US" dirty="0" err="1" smtClean="0"/>
              <a:t>Philtrum</a:t>
            </a:r>
            <a:r>
              <a:rPr lang="en-US" dirty="0" smtClean="0"/>
              <a:t> – the depression on upper lip beneath septum of nose</a:t>
            </a:r>
          </a:p>
          <a:p>
            <a:r>
              <a:rPr lang="en-US" dirty="0" err="1" smtClean="0"/>
              <a:t>Cymbiform</a:t>
            </a:r>
            <a:r>
              <a:rPr lang="en-US" dirty="0" smtClean="0"/>
              <a:t> – boat shaped</a:t>
            </a:r>
          </a:p>
        </p:txBody>
      </p:sp>
    </p:spTree>
    <p:extLst>
      <p:ext uri="{BB962C8B-B14F-4D97-AF65-F5344CB8AC3E}">
        <p14:creationId xmlns:p14="http://schemas.microsoft.com/office/powerpoint/2010/main" val="181996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Reptile of the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Erpeton</a:t>
            </a:r>
            <a:r>
              <a:rPr lang="en-US" dirty="0" smtClean="0"/>
              <a:t> – genus of water snake</a:t>
            </a:r>
          </a:p>
          <a:p>
            <a:r>
              <a:rPr lang="en-US" dirty="0" smtClean="0"/>
              <a:t>Single known species</a:t>
            </a:r>
          </a:p>
          <a:p>
            <a:pPr lvl="1"/>
            <a:r>
              <a:rPr lang="en-US" dirty="0" err="1" smtClean="0"/>
              <a:t>Erpeton</a:t>
            </a:r>
            <a:r>
              <a:rPr lang="en-US" dirty="0" smtClean="0"/>
              <a:t> </a:t>
            </a:r>
            <a:r>
              <a:rPr lang="en-US" dirty="0" err="1" smtClean="0"/>
              <a:t>tentaculatum</a:t>
            </a:r>
            <a:endParaRPr lang="en-US" dirty="0" smtClean="0"/>
          </a:p>
          <a:p>
            <a:r>
              <a:rPr lang="en-US" dirty="0" smtClean="0"/>
              <a:t>Native to south east </a:t>
            </a:r>
            <a:r>
              <a:rPr lang="en-US" dirty="0"/>
              <a:t>A</a:t>
            </a:r>
            <a:r>
              <a:rPr lang="en-US" dirty="0" smtClean="0"/>
              <a:t>sia</a:t>
            </a:r>
          </a:p>
          <a:p>
            <a:r>
              <a:rPr lang="en-US" dirty="0" smtClean="0"/>
              <a:t>Uses a C start escape reflex</a:t>
            </a:r>
          </a:p>
          <a:p>
            <a:r>
              <a:rPr lang="en-US" dirty="0" smtClean="0"/>
              <a:t>Aquatic</a:t>
            </a:r>
          </a:p>
          <a:p>
            <a:endParaRPr lang="en-US" dirty="0"/>
          </a:p>
          <a:p>
            <a:r>
              <a:rPr lang="en-US" dirty="0" err="1" smtClean="0"/>
              <a:t>Tentacled</a:t>
            </a:r>
            <a:r>
              <a:rPr lang="en-US" dirty="0" smtClean="0"/>
              <a:t> snake</a:t>
            </a:r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=_fGrX040T8g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532" y="1355104"/>
            <a:ext cx="6606936" cy="385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0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Pregnant women who are frightened by a snake will likely give birth to a child with a constricted neck. However, a conflicted superstition says snakes will never bite a pregnant woman. Some say that tying a snakeskin around the waist of a woman in labor will ease childbirth, while carrying a snakeskin is generally supposed to be beneficial to health, effective against headaches and in extracting thorns from the skin. Some believe that feeding women in labor a drink made from the powdered rattle of a rattlesnake will also ease childbirth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Yannik</a:t>
            </a:r>
            <a:r>
              <a:rPr lang="en-US" dirty="0" smtClean="0"/>
              <a:t> </a:t>
            </a:r>
            <a:r>
              <a:rPr lang="en-US" dirty="0" err="1" smtClean="0"/>
              <a:t>Roell</a:t>
            </a:r>
            <a:endParaRPr lang="en-US" dirty="0" smtClean="0"/>
          </a:p>
          <a:p>
            <a:r>
              <a:rPr lang="en-US" dirty="0" smtClean="0"/>
              <a:t>yannik.roell@gmail.com</a:t>
            </a:r>
          </a:p>
          <a:p>
            <a:r>
              <a:rPr lang="en-US" dirty="0" smtClean="0"/>
              <a:t>5738552278</a:t>
            </a:r>
          </a:p>
          <a:p>
            <a:endParaRPr lang="en-US" dirty="0"/>
          </a:p>
          <a:p>
            <a:r>
              <a:rPr lang="en-US" dirty="0" smtClean="0"/>
              <a:t>Truman State University</a:t>
            </a:r>
          </a:p>
          <a:p>
            <a:r>
              <a:rPr lang="en-US" dirty="0" smtClean="0"/>
              <a:t>Chemistry and Biology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Research Now –</a:t>
            </a:r>
          </a:p>
          <a:p>
            <a:r>
              <a:rPr lang="en-US" dirty="0" smtClean="0"/>
              <a:t>Dr. Christine Parent</a:t>
            </a:r>
          </a:p>
          <a:p>
            <a:r>
              <a:rPr lang="en-US" dirty="0" smtClean="0"/>
              <a:t>Snails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8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Semester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Idaho amphibians (Week of 14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Frog diversity (Week of 21</a:t>
            </a:r>
            <a:r>
              <a:rPr lang="en-US" baseline="30000" dirty="0" smtClean="0"/>
              <a:t>st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Lab practical at end of semester</a:t>
            </a:r>
          </a:p>
          <a:p>
            <a:pPr lvl="1"/>
            <a:r>
              <a:rPr lang="en-US" dirty="0" smtClean="0"/>
              <a:t>More details to 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5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Idaho species?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all the:</a:t>
            </a:r>
          </a:p>
          <a:p>
            <a:pPr lvl="1"/>
            <a:r>
              <a:rPr lang="en-US" dirty="0" smtClean="0"/>
              <a:t>Turtles</a:t>
            </a:r>
          </a:p>
          <a:p>
            <a:pPr lvl="1"/>
            <a:r>
              <a:rPr lang="en-US" dirty="0" smtClean="0"/>
              <a:t>Lizards</a:t>
            </a:r>
          </a:p>
          <a:p>
            <a:pPr lvl="1"/>
            <a:r>
              <a:rPr lang="en-US" dirty="0" smtClean="0"/>
              <a:t>Snakes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is the order of each of the groups? How many families are in each group? How many genera are represented in Idaho from each group?</a:t>
            </a:r>
          </a:p>
        </p:txBody>
      </p:sp>
    </p:spTree>
    <p:extLst>
      <p:ext uri="{BB962C8B-B14F-4D97-AF65-F5344CB8AC3E}">
        <p14:creationId xmlns:p14="http://schemas.microsoft.com/office/powerpoint/2010/main" val="17740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would more reptiles arise in one area more than another in Idaho?</a:t>
            </a:r>
          </a:p>
          <a:p>
            <a:endParaRPr lang="en-US" dirty="0"/>
          </a:p>
          <a:p>
            <a:r>
              <a:rPr lang="en-US" dirty="0" smtClean="0"/>
              <a:t>How have species had to adapt in northern Idaho?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Pyrons</a:t>
            </a:r>
            <a:r>
              <a:rPr lang="en-US" dirty="0" smtClean="0"/>
              <a:t> movie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=zDtDtn5n8-A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375</Words>
  <Application>Microsoft Macintosh PowerPoint</Application>
  <PresentationFormat>Widescreen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Idaho Reptiles</vt:lpstr>
      <vt:lpstr>Words of the day</vt:lpstr>
      <vt:lpstr>Reptile of the Week</vt:lpstr>
      <vt:lpstr>Myth</vt:lpstr>
      <vt:lpstr>Introduction</vt:lpstr>
      <vt:lpstr>Semester Ahead</vt:lpstr>
      <vt:lpstr>Idaho species?</vt:lpstr>
      <vt:lpstr>Questions to answer</vt:lpstr>
      <vt:lpstr>Pyrons movie</vt:lpstr>
      <vt:lpstr>Stations</vt:lpstr>
      <vt:lpstr>Next week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Idaho Reptiles</dc:title>
  <dc:creator>Roell, Yannik (roel3770@vandals.uidaho.edu)</dc:creator>
  <cp:lastModifiedBy>Roell, Yannik (roel3770@vandals.uidaho.edu)</cp:lastModifiedBy>
  <cp:revision>10</cp:revision>
  <dcterms:created xsi:type="dcterms:W3CDTF">2015-09-04T04:43:38Z</dcterms:created>
  <dcterms:modified xsi:type="dcterms:W3CDTF">2015-09-11T03:55:49Z</dcterms:modified>
</cp:coreProperties>
</file>