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7" r:id="rId3"/>
    <p:sldId id="287" r:id="rId4"/>
    <p:sldId id="292" r:id="rId5"/>
    <p:sldId id="290" r:id="rId6"/>
    <p:sldId id="291" r:id="rId7"/>
    <p:sldId id="293" r:id="rId8"/>
    <p:sldId id="296" r:id="rId9"/>
    <p:sldId id="297" r:id="rId10"/>
    <p:sldId id="294" r:id="rId11"/>
    <p:sldId id="289" r:id="rId12"/>
    <p:sldId id="295" r:id="rId13"/>
    <p:sldId id="298" r:id="rId14"/>
    <p:sldId id="299" r:id="rId15"/>
    <p:sldId id="300" r:id="rId16"/>
    <p:sldId id="301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C5DE84-0F51-2A48-B79C-D8F32640EAFD}">
          <p14:sldIdLst>
            <p14:sldId id="265"/>
            <p14:sldId id="267"/>
            <p14:sldId id="287"/>
            <p14:sldId id="292"/>
            <p14:sldId id="290"/>
            <p14:sldId id="291"/>
            <p14:sldId id="293"/>
            <p14:sldId id="296"/>
            <p14:sldId id="297"/>
            <p14:sldId id="294"/>
            <p14:sldId id="289"/>
            <p14:sldId id="295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20" autoAdjust="0"/>
    <p:restoredTop sz="94634" autoAdjust="0"/>
  </p:normalViewPr>
  <p:slideViewPr>
    <p:cSldViewPr showGuides="1">
      <p:cViewPr varScale="1">
        <p:scale>
          <a:sx n="229" d="100"/>
          <a:sy n="229" d="100"/>
        </p:scale>
        <p:origin x="216" y="10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8B337-D543-44D6-B9BD-97A330F0D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7E77E2-DE7C-4AEC-A1E3-298AEF0888C7}">
      <dgm:prSet phldrT="[Text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DB03D6DA-D96B-442E-B6CC-E8009EC5EE0B}" type="parTrans" cxnId="{2F22AAD1-8C83-4AAA-8217-A4F7F0DA4F9A}">
      <dgm:prSet/>
      <dgm:spPr/>
      <dgm:t>
        <a:bodyPr/>
        <a:lstStyle/>
        <a:p>
          <a:endParaRPr lang="en-US"/>
        </a:p>
      </dgm:t>
    </dgm:pt>
    <dgm:pt modelId="{C4D90433-7019-4AC5-BDA3-5C538D4D9120}" type="sibTrans" cxnId="{2F22AAD1-8C83-4AAA-8217-A4F7F0DA4F9A}">
      <dgm:prSet/>
      <dgm:spPr/>
      <dgm:t>
        <a:bodyPr/>
        <a:lstStyle/>
        <a:p>
          <a:endParaRPr lang="en-US"/>
        </a:p>
      </dgm:t>
    </dgm:pt>
    <dgm:pt modelId="{C4361406-ACA3-4954-B455-94E502085F3B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5D35BAD2-269F-4B3E-97E6-8C19D43E5407}" type="parTrans" cxnId="{5B60A557-6BC3-462F-90CE-04C0A8A4E7FD}">
      <dgm:prSet/>
      <dgm:spPr/>
      <dgm:t>
        <a:bodyPr/>
        <a:lstStyle/>
        <a:p>
          <a:endParaRPr lang="en-US"/>
        </a:p>
      </dgm:t>
    </dgm:pt>
    <dgm:pt modelId="{D5A86CA3-671C-4C6F-A5B4-072B2E436B6D}" type="sibTrans" cxnId="{5B60A557-6BC3-462F-90CE-04C0A8A4E7FD}">
      <dgm:prSet/>
      <dgm:spPr/>
      <dgm:t>
        <a:bodyPr/>
        <a:lstStyle/>
        <a:p>
          <a:endParaRPr lang="en-US"/>
        </a:p>
      </dgm:t>
    </dgm:pt>
    <dgm:pt modelId="{CB48BB65-ED2B-48DD-90D1-6F07A9009B0C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5FFF3FB2-4A36-43F3-9AED-72E9038034D0}" type="parTrans" cxnId="{DD27B039-5B79-4759-8FFC-F83A2A916FCC}">
      <dgm:prSet/>
      <dgm:spPr/>
      <dgm:t>
        <a:bodyPr/>
        <a:lstStyle/>
        <a:p>
          <a:endParaRPr lang="en-US"/>
        </a:p>
      </dgm:t>
    </dgm:pt>
    <dgm:pt modelId="{E320F1AE-8317-4FF9-BF65-C51FB3FB74DB}" type="sibTrans" cxnId="{DD27B039-5B79-4759-8FFC-F83A2A916FCC}">
      <dgm:prSet/>
      <dgm:spPr/>
      <dgm:t>
        <a:bodyPr/>
        <a:lstStyle/>
        <a:p>
          <a:endParaRPr lang="en-US"/>
        </a:p>
      </dgm:t>
    </dgm:pt>
    <dgm:pt modelId="{52CBA95D-1394-4036-9FBC-BB49932751BC}">
      <dgm:prSet phldrT="[Text]"/>
      <dgm:spPr/>
      <dgm:t>
        <a:bodyPr/>
        <a:lstStyle/>
        <a:p>
          <a:r>
            <a:rPr lang="en-US" dirty="0" smtClean="0"/>
            <a:t>Detail</a:t>
          </a:r>
          <a:endParaRPr lang="en-US" dirty="0"/>
        </a:p>
      </dgm:t>
    </dgm:pt>
    <dgm:pt modelId="{B05D7425-9880-47FA-B7DC-062EC661E186}" type="parTrans" cxnId="{D6DCDDEE-A49F-4EE3-92D1-7870D218AAE6}">
      <dgm:prSet/>
      <dgm:spPr/>
      <dgm:t>
        <a:bodyPr/>
        <a:lstStyle/>
        <a:p>
          <a:endParaRPr lang="en-US"/>
        </a:p>
      </dgm:t>
    </dgm:pt>
    <dgm:pt modelId="{214CB6EE-275A-4D34-B073-71B108C14A1C}" type="sibTrans" cxnId="{D6DCDDEE-A49F-4EE3-92D1-7870D218AAE6}">
      <dgm:prSet/>
      <dgm:spPr/>
      <dgm:t>
        <a:bodyPr/>
        <a:lstStyle/>
        <a:p>
          <a:endParaRPr lang="en-US"/>
        </a:p>
      </dgm:t>
    </dgm:pt>
    <dgm:pt modelId="{81DFFCCC-5D78-42E1-A50A-BD8513334CFE}">
      <dgm:prSet phldrT="[Text]"/>
      <dgm:spPr/>
      <dgm:t>
        <a:bodyPr/>
        <a:lstStyle/>
        <a:p>
          <a:r>
            <a:rPr lang="en-US" dirty="0" smtClean="0"/>
            <a:t>Grade</a:t>
          </a:r>
          <a:endParaRPr lang="en-US" dirty="0"/>
        </a:p>
      </dgm:t>
    </dgm:pt>
    <dgm:pt modelId="{8D162478-D639-48E4-918F-CE4F2D4CE8B3}" type="parTrans" cxnId="{6C25C07F-0CCD-49A8-878C-5758E436572C}">
      <dgm:prSet/>
      <dgm:spPr/>
      <dgm:t>
        <a:bodyPr/>
        <a:lstStyle/>
        <a:p>
          <a:endParaRPr lang="en-US"/>
        </a:p>
      </dgm:t>
    </dgm:pt>
    <dgm:pt modelId="{2B355283-A4B4-4CEC-8B24-CC42FD8C8EC3}" type="sibTrans" cxnId="{6C25C07F-0CCD-49A8-878C-5758E436572C}">
      <dgm:prSet/>
      <dgm:spPr/>
      <dgm:t>
        <a:bodyPr/>
        <a:lstStyle/>
        <a:p>
          <a:endParaRPr lang="en-US"/>
        </a:p>
      </dgm:t>
    </dgm:pt>
    <dgm:pt modelId="{B5F201AA-A96B-4C2B-A053-C7269FF636EA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BB04FEBC-9F53-4493-9178-0F7D348AACBD}" type="parTrans" cxnId="{EE1C623C-0FB6-4D59-A400-366EE03DAF33}">
      <dgm:prSet/>
      <dgm:spPr/>
      <dgm:t>
        <a:bodyPr/>
        <a:lstStyle/>
        <a:p>
          <a:endParaRPr lang="en-US"/>
        </a:p>
      </dgm:t>
    </dgm:pt>
    <dgm:pt modelId="{8693B929-4872-452D-9E89-10E6EBD6D9FE}" type="sibTrans" cxnId="{EE1C623C-0FB6-4D59-A400-366EE03DAF33}">
      <dgm:prSet/>
      <dgm:spPr/>
      <dgm:t>
        <a:bodyPr/>
        <a:lstStyle/>
        <a:p>
          <a:endParaRPr lang="en-US"/>
        </a:p>
      </dgm:t>
    </dgm:pt>
    <dgm:pt modelId="{0D899E0B-C563-4CD7-BF75-9E187054BA2E}" type="pres">
      <dgm:prSet presAssocID="{C768B337-D543-44D6-B9BD-97A330F0D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6EC9C9-20BC-40F7-86D9-67130FA1AFE1}" type="pres">
      <dgm:prSet presAssocID="{A17E77E2-DE7C-4AEC-A1E3-298AEF0888C7}" presName="vertOne" presStyleCnt="0"/>
      <dgm:spPr/>
    </dgm:pt>
    <dgm:pt modelId="{143C4F91-D9EA-43EE-8886-B945D04B5B09}" type="pres">
      <dgm:prSet presAssocID="{A17E77E2-DE7C-4AEC-A1E3-298AEF0888C7}" presName="txOne" presStyleLbl="node0" presStyleIdx="0" presStyleCnt="1" custLinFactNeighborX="-11" custLinFactNeighborY="-4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BFEEE8-7235-49EF-8259-7A9F6C6DB0FE}" type="pres">
      <dgm:prSet presAssocID="{A17E77E2-DE7C-4AEC-A1E3-298AEF0888C7}" presName="parTransOne" presStyleCnt="0"/>
      <dgm:spPr/>
    </dgm:pt>
    <dgm:pt modelId="{48A18508-EF33-43F3-ADA1-6AC3FF06B5F1}" type="pres">
      <dgm:prSet presAssocID="{A17E77E2-DE7C-4AEC-A1E3-298AEF0888C7}" presName="horzOne" presStyleCnt="0"/>
      <dgm:spPr/>
    </dgm:pt>
    <dgm:pt modelId="{132201F8-A4BA-4BB7-85F3-48B140C07E86}" type="pres">
      <dgm:prSet presAssocID="{B5F201AA-A96B-4C2B-A053-C7269FF636EA}" presName="vertTwo" presStyleCnt="0"/>
      <dgm:spPr/>
    </dgm:pt>
    <dgm:pt modelId="{D3085972-68A6-454D-B46F-D9B1A0C649F0}" type="pres">
      <dgm:prSet presAssocID="{B5F201AA-A96B-4C2B-A053-C7269FF636EA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37CF0-6415-42C2-881A-594E6C5B0DD4}" type="pres">
      <dgm:prSet presAssocID="{B5F201AA-A96B-4C2B-A053-C7269FF636EA}" presName="horzTwo" presStyleCnt="0"/>
      <dgm:spPr/>
    </dgm:pt>
    <dgm:pt modelId="{27BB8E2A-C017-4E9B-8C78-8D1234B8F789}" type="pres">
      <dgm:prSet presAssocID="{8693B929-4872-452D-9E89-10E6EBD6D9FE}" presName="sibSpaceTwo" presStyleCnt="0"/>
      <dgm:spPr/>
    </dgm:pt>
    <dgm:pt modelId="{650B5790-2C76-4696-88C4-A71B3F0E999C}" type="pres">
      <dgm:prSet presAssocID="{C4361406-ACA3-4954-B455-94E502085F3B}" presName="vertTwo" presStyleCnt="0"/>
      <dgm:spPr/>
    </dgm:pt>
    <dgm:pt modelId="{9577D710-5868-4873-B480-3124930F5D55}" type="pres">
      <dgm:prSet presAssocID="{C4361406-ACA3-4954-B455-94E502085F3B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C02EC-8706-4761-B032-F6FC6FA7C128}" type="pres">
      <dgm:prSet presAssocID="{C4361406-ACA3-4954-B455-94E502085F3B}" presName="parTransTwo" presStyleCnt="0"/>
      <dgm:spPr/>
    </dgm:pt>
    <dgm:pt modelId="{7209E944-AA4D-4E67-BBE5-A0E5249F88F2}" type="pres">
      <dgm:prSet presAssocID="{C4361406-ACA3-4954-B455-94E502085F3B}" presName="horzTwo" presStyleCnt="0"/>
      <dgm:spPr/>
    </dgm:pt>
    <dgm:pt modelId="{01FB2612-7E07-42DF-9790-915CC68E8094}" type="pres">
      <dgm:prSet presAssocID="{CB48BB65-ED2B-48DD-90D1-6F07A9009B0C}" presName="vertThree" presStyleCnt="0"/>
      <dgm:spPr/>
    </dgm:pt>
    <dgm:pt modelId="{D45A31A6-F56D-4C74-BC61-B6E330199B80}" type="pres">
      <dgm:prSet presAssocID="{CB48BB65-ED2B-48DD-90D1-6F07A9009B0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2B6806-7DC3-4997-A631-3462D336B83F}" type="pres">
      <dgm:prSet presAssocID="{CB48BB65-ED2B-48DD-90D1-6F07A9009B0C}" presName="horzThree" presStyleCnt="0"/>
      <dgm:spPr/>
    </dgm:pt>
    <dgm:pt modelId="{92F75174-9489-4FE7-9DB8-E3B74D6FAC1C}" type="pres">
      <dgm:prSet presAssocID="{E320F1AE-8317-4FF9-BF65-C51FB3FB74DB}" presName="sibSpaceThree" presStyleCnt="0"/>
      <dgm:spPr/>
    </dgm:pt>
    <dgm:pt modelId="{C27423C3-3B6C-4EC0-9929-FF99047D8128}" type="pres">
      <dgm:prSet presAssocID="{52CBA95D-1394-4036-9FBC-BB49932751BC}" presName="vertThree" presStyleCnt="0"/>
      <dgm:spPr/>
    </dgm:pt>
    <dgm:pt modelId="{0E66B91D-4E95-4DCE-BDAA-2596875F46A2}" type="pres">
      <dgm:prSet presAssocID="{52CBA95D-1394-4036-9FBC-BB49932751BC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AAD1B3-20FF-4A66-9F6D-E8E2039F695C}" type="pres">
      <dgm:prSet presAssocID="{52CBA95D-1394-4036-9FBC-BB49932751BC}" presName="parTransThree" presStyleCnt="0"/>
      <dgm:spPr/>
    </dgm:pt>
    <dgm:pt modelId="{B6F83A26-9B97-44C6-A3F5-27743E977EBE}" type="pres">
      <dgm:prSet presAssocID="{52CBA95D-1394-4036-9FBC-BB49932751BC}" presName="horzThree" presStyleCnt="0"/>
      <dgm:spPr/>
    </dgm:pt>
    <dgm:pt modelId="{591BB48C-DCF6-4AD8-8B9F-AE6034073544}" type="pres">
      <dgm:prSet presAssocID="{81DFFCCC-5D78-42E1-A50A-BD8513334CFE}" presName="vertFour" presStyleCnt="0">
        <dgm:presLayoutVars>
          <dgm:chPref val="3"/>
        </dgm:presLayoutVars>
      </dgm:prSet>
      <dgm:spPr/>
    </dgm:pt>
    <dgm:pt modelId="{7559C032-DFB9-4F06-B030-634A1E05B69D}" type="pres">
      <dgm:prSet presAssocID="{81DFFCCC-5D78-42E1-A50A-BD8513334CFE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F3283F-1390-41A6-BB68-F8BFA9989D20}" type="pres">
      <dgm:prSet presAssocID="{81DFFCCC-5D78-42E1-A50A-BD8513334CFE}" presName="horzFour" presStyleCnt="0"/>
      <dgm:spPr/>
    </dgm:pt>
  </dgm:ptLst>
  <dgm:cxnLst>
    <dgm:cxn modelId="{E96DF8A4-110D-486C-8D12-F83D784A957C}" type="presOf" srcId="{A17E77E2-DE7C-4AEC-A1E3-298AEF0888C7}" destId="{143C4F91-D9EA-43EE-8886-B945D04B5B09}" srcOrd="0" destOrd="0" presId="urn:microsoft.com/office/officeart/2005/8/layout/hierarchy4"/>
    <dgm:cxn modelId="{EE1C623C-0FB6-4D59-A400-366EE03DAF33}" srcId="{A17E77E2-DE7C-4AEC-A1E3-298AEF0888C7}" destId="{B5F201AA-A96B-4C2B-A053-C7269FF636EA}" srcOrd="0" destOrd="0" parTransId="{BB04FEBC-9F53-4493-9178-0F7D348AACBD}" sibTransId="{8693B929-4872-452D-9E89-10E6EBD6D9FE}"/>
    <dgm:cxn modelId="{4C5FF7B1-FEEB-4B27-BEF1-537D24AA7670}" type="presOf" srcId="{C768B337-D543-44D6-B9BD-97A330F0DA25}" destId="{0D899E0B-C563-4CD7-BF75-9E187054BA2E}" srcOrd="0" destOrd="0" presId="urn:microsoft.com/office/officeart/2005/8/layout/hierarchy4"/>
    <dgm:cxn modelId="{5B60A557-6BC3-462F-90CE-04C0A8A4E7FD}" srcId="{A17E77E2-DE7C-4AEC-A1E3-298AEF0888C7}" destId="{C4361406-ACA3-4954-B455-94E502085F3B}" srcOrd="1" destOrd="0" parTransId="{5D35BAD2-269F-4B3E-97E6-8C19D43E5407}" sibTransId="{D5A86CA3-671C-4C6F-A5B4-072B2E436B6D}"/>
    <dgm:cxn modelId="{DD9E3764-12E5-4308-8ADA-9628688A5180}" type="presOf" srcId="{81DFFCCC-5D78-42E1-A50A-BD8513334CFE}" destId="{7559C032-DFB9-4F06-B030-634A1E05B69D}" srcOrd="0" destOrd="0" presId="urn:microsoft.com/office/officeart/2005/8/layout/hierarchy4"/>
    <dgm:cxn modelId="{6C25C07F-0CCD-49A8-878C-5758E436572C}" srcId="{52CBA95D-1394-4036-9FBC-BB49932751BC}" destId="{81DFFCCC-5D78-42E1-A50A-BD8513334CFE}" srcOrd="0" destOrd="0" parTransId="{8D162478-D639-48E4-918F-CE4F2D4CE8B3}" sibTransId="{2B355283-A4B4-4CEC-8B24-CC42FD8C8EC3}"/>
    <dgm:cxn modelId="{2F22AAD1-8C83-4AAA-8217-A4F7F0DA4F9A}" srcId="{C768B337-D543-44D6-B9BD-97A330F0DA25}" destId="{A17E77E2-DE7C-4AEC-A1E3-298AEF0888C7}" srcOrd="0" destOrd="0" parTransId="{DB03D6DA-D96B-442E-B6CC-E8009EC5EE0B}" sibTransId="{C4D90433-7019-4AC5-BDA3-5C538D4D9120}"/>
    <dgm:cxn modelId="{61D707F7-0CA1-43AA-B2E7-884767F7F3B1}" type="presOf" srcId="{CB48BB65-ED2B-48DD-90D1-6F07A9009B0C}" destId="{D45A31A6-F56D-4C74-BC61-B6E330199B80}" srcOrd="0" destOrd="0" presId="urn:microsoft.com/office/officeart/2005/8/layout/hierarchy4"/>
    <dgm:cxn modelId="{6F1BDF7D-EFD8-499C-8AC1-B67F16D8717F}" type="presOf" srcId="{C4361406-ACA3-4954-B455-94E502085F3B}" destId="{9577D710-5868-4873-B480-3124930F5D55}" srcOrd="0" destOrd="0" presId="urn:microsoft.com/office/officeart/2005/8/layout/hierarchy4"/>
    <dgm:cxn modelId="{0734B593-A1FC-49A2-894A-C35DAADBA31E}" type="presOf" srcId="{B5F201AA-A96B-4C2B-A053-C7269FF636EA}" destId="{D3085972-68A6-454D-B46F-D9B1A0C649F0}" srcOrd="0" destOrd="0" presId="urn:microsoft.com/office/officeart/2005/8/layout/hierarchy4"/>
    <dgm:cxn modelId="{DD27B039-5B79-4759-8FFC-F83A2A916FCC}" srcId="{C4361406-ACA3-4954-B455-94E502085F3B}" destId="{CB48BB65-ED2B-48DD-90D1-6F07A9009B0C}" srcOrd="0" destOrd="0" parTransId="{5FFF3FB2-4A36-43F3-9AED-72E9038034D0}" sibTransId="{E320F1AE-8317-4FF9-BF65-C51FB3FB74DB}"/>
    <dgm:cxn modelId="{D6DCDDEE-A49F-4EE3-92D1-7870D218AAE6}" srcId="{C4361406-ACA3-4954-B455-94E502085F3B}" destId="{52CBA95D-1394-4036-9FBC-BB49932751BC}" srcOrd="1" destOrd="0" parTransId="{B05D7425-9880-47FA-B7DC-062EC661E186}" sibTransId="{214CB6EE-275A-4D34-B073-71B108C14A1C}"/>
    <dgm:cxn modelId="{7DB02B4F-D734-4363-91B2-AA9099FEF889}" type="presOf" srcId="{52CBA95D-1394-4036-9FBC-BB49932751BC}" destId="{0E66B91D-4E95-4DCE-BDAA-2596875F46A2}" srcOrd="0" destOrd="0" presId="urn:microsoft.com/office/officeart/2005/8/layout/hierarchy4"/>
    <dgm:cxn modelId="{D88F1204-DC51-4337-89C8-EECDB90655AF}" type="presParOf" srcId="{0D899E0B-C563-4CD7-BF75-9E187054BA2E}" destId="{6B6EC9C9-20BC-40F7-86D9-67130FA1AFE1}" srcOrd="0" destOrd="0" presId="urn:microsoft.com/office/officeart/2005/8/layout/hierarchy4"/>
    <dgm:cxn modelId="{20FDECE7-F3BE-4A4A-897F-24A4C060BF93}" type="presParOf" srcId="{6B6EC9C9-20BC-40F7-86D9-67130FA1AFE1}" destId="{143C4F91-D9EA-43EE-8886-B945D04B5B09}" srcOrd="0" destOrd="0" presId="urn:microsoft.com/office/officeart/2005/8/layout/hierarchy4"/>
    <dgm:cxn modelId="{A8491971-1A3F-4490-8586-3F7B5D7CB8F2}" type="presParOf" srcId="{6B6EC9C9-20BC-40F7-86D9-67130FA1AFE1}" destId="{19BFEEE8-7235-49EF-8259-7A9F6C6DB0FE}" srcOrd="1" destOrd="0" presId="urn:microsoft.com/office/officeart/2005/8/layout/hierarchy4"/>
    <dgm:cxn modelId="{F0899BBB-778B-454A-A092-DB7D275A8915}" type="presParOf" srcId="{6B6EC9C9-20BC-40F7-86D9-67130FA1AFE1}" destId="{48A18508-EF33-43F3-ADA1-6AC3FF06B5F1}" srcOrd="2" destOrd="0" presId="urn:microsoft.com/office/officeart/2005/8/layout/hierarchy4"/>
    <dgm:cxn modelId="{8FFBD2A2-4D73-41A1-908B-C48F42F65D00}" type="presParOf" srcId="{48A18508-EF33-43F3-ADA1-6AC3FF06B5F1}" destId="{132201F8-A4BA-4BB7-85F3-48B140C07E86}" srcOrd="0" destOrd="0" presId="urn:microsoft.com/office/officeart/2005/8/layout/hierarchy4"/>
    <dgm:cxn modelId="{146C5EA5-0AD1-4A51-8502-D1D24F2E4835}" type="presParOf" srcId="{132201F8-A4BA-4BB7-85F3-48B140C07E86}" destId="{D3085972-68A6-454D-B46F-D9B1A0C649F0}" srcOrd="0" destOrd="0" presId="urn:microsoft.com/office/officeart/2005/8/layout/hierarchy4"/>
    <dgm:cxn modelId="{2A123F11-F398-49DF-B77B-F40F85E27C6F}" type="presParOf" srcId="{132201F8-A4BA-4BB7-85F3-48B140C07E86}" destId="{DEC37CF0-6415-42C2-881A-594E6C5B0DD4}" srcOrd="1" destOrd="0" presId="urn:microsoft.com/office/officeart/2005/8/layout/hierarchy4"/>
    <dgm:cxn modelId="{D0DF0B8B-6D1E-4E96-9047-892C720ACDCE}" type="presParOf" srcId="{48A18508-EF33-43F3-ADA1-6AC3FF06B5F1}" destId="{27BB8E2A-C017-4E9B-8C78-8D1234B8F789}" srcOrd="1" destOrd="0" presId="urn:microsoft.com/office/officeart/2005/8/layout/hierarchy4"/>
    <dgm:cxn modelId="{44E07818-82F6-43DF-95B9-7FCFE7D36966}" type="presParOf" srcId="{48A18508-EF33-43F3-ADA1-6AC3FF06B5F1}" destId="{650B5790-2C76-4696-88C4-A71B3F0E999C}" srcOrd="2" destOrd="0" presId="urn:microsoft.com/office/officeart/2005/8/layout/hierarchy4"/>
    <dgm:cxn modelId="{7658D905-80D7-41E4-8A29-0849779CCD89}" type="presParOf" srcId="{650B5790-2C76-4696-88C4-A71B3F0E999C}" destId="{9577D710-5868-4873-B480-3124930F5D55}" srcOrd="0" destOrd="0" presId="urn:microsoft.com/office/officeart/2005/8/layout/hierarchy4"/>
    <dgm:cxn modelId="{563701DA-486C-4EAF-96DC-1B7C8985CF45}" type="presParOf" srcId="{650B5790-2C76-4696-88C4-A71B3F0E999C}" destId="{15BC02EC-8706-4761-B032-F6FC6FA7C128}" srcOrd="1" destOrd="0" presId="urn:microsoft.com/office/officeart/2005/8/layout/hierarchy4"/>
    <dgm:cxn modelId="{795EBB05-5E83-4519-8CE8-3AF5BA5EE7CE}" type="presParOf" srcId="{650B5790-2C76-4696-88C4-A71B3F0E999C}" destId="{7209E944-AA4D-4E67-BBE5-A0E5249F88F2}" srcOrd="2" destOrd="0" presId="urn:microsoft.com/office/officeart/2005/8/layout/hierarchy4"/>
    <dgm:cxn modelId="{3F3DD60F-A72F-4425-B8C7-D505EFF121A8}" type="presParOf" srcId="{7209E944-AA4D-4E67-BBE5-A0E5249F88F2}" destId="{01FB2612-7E07-42DF-9790-915CC68E8094}" srcOrd="0" destOrd="0" presId="urn:microsoft.com/office/officeart/2005/8/layout/hierarchy4"/>
    <dgm:cxn modelId="{C342404A-BA64-4095-AB88-2AB59164608C}" type="presParOf" srcId="{01FB2612-7E07-42DF-9790-915CC68E8094}" destId="{D45A31A6-F56D-4C74-BC61-B6E330199B80}" srcOrd="0" destOrd="0" presId="urn:microsoft.com/office/officeart/2005/8/layout/hierarchy4"/>
    <dgm:cxn modelId="{2165BA13-2E81-439D-9AA2-38710A1F383E}" type="presParOf" srcId="{01FB2612-7E07-42DF-9790-915CC68E8094}" destId="{2A2B6806-7DC3-4997-A631-3462D336B83F}" srcOrd="1" destOrd="0" presId="urn:microsoft.com/office/officeart/2005/8/layout/hierarchy4"/>
    <dgm:cxn modelId="{2F4BF89E-1405-4C44-BBAC-FD36D0A926B3}" type="presParOf" srcId="{7209E944-AA4D-4E67-BBE5-A0E5249F88F2}" destId="{92F75174-9489-4FE7-9DB8-E3B74D6FAC1C}" srcOrd="1" destOrd="0" presId="urn:microsoft.com/office/officeart/2005/8/layout/hierarchy4"/>
    <dgm:cxn modelId="{628A0FC4-4987-4B84-AF66-03F6A6768428}" type="presParOf" srcId="{7209E944-AA4D-4E67-BBE5-A0E5249F88F2}" destId="{C27423C3-3B6C-4EC0-9929-FF99047D8128}" srcOrd="2" destOrd="0" presId="urn:microsoft.com/office/officeart/2005/8/layout/hierarchy4"/>
    <dgm:cxn modelId="{22FC40D6-10DC-4C6D-AC74-7665F5D8C782}" type="presParOf" srcId="{C27423C3-3B6C-4EC0-9929-FF99047D8128}" destId="{0E66B91D-4E95-4DCE-BDAA-2596875F46A2}" srcOrd="0" destOrd="0" presId="urn:microsoft.com/office/officeart/2005/8/layout/hierarchy4"/>
    <dgm:cxn modelId="{64C0516E-3223-4A8E-B6AC-62C65C3848C0}" type="presParOf" srcId="{C27423C3-3B6C-4EC0-9929-FF99047D8128}" destId="{D6AAD1B3-20FF-4A66-9F6D-E8E2039F695C}" srcOrd="1" destOrd="0" presId="urn:microsoft.com/office/officeart/2005/8/layout/hierarchy4"/>
    <dgm:cxn modelId="{05CD7606-F256-4F1D-9640-89844C1A0B03}" type="presParOf" srcId="{C27423C3-3B6C-4EC0-9929-FF99047D8128}" destId="{B6F83A26-9B97-44C6-A3F5-27743E977EBE}" srcOrd="2" destOrd="0" presId="urn:microsoft.com/office/officeart/2005/8/layout/hierarchy4"/>
    <dgm:cxn modelId="{45088A77-7510-44E5-94D2-CB7369C14769}" type="presParOf" srcId="{B6F83A26-9B97-44C6-A3F5-27743E977EBE}" destId="{591BB48C-DCF6-4AD8-8B9F-AE6034073544}" srcOrd="0" destOrd="0" presId="urn:microsoft.com/office/officeart/2005/8/layout/hierarchy4"/>
    <dgm:cxn modelId="{194095FA-AF12-4F07-B48E-5D1BDAF8F147}" type="presParOf" srcId="{591BB48C-DCF6-4AD8-8B9F-AE6034073544}" destId="{7559C032-DFB9-4F06-B030-634A1E05B69D}" srcOrd="0" destOrd="0" presId="urn:microsoft.com/office/officeart/2005/8/layout/hierarchy4"/>
    <dgm:cxn modelId="{D6850C29-940A-47A8-8BF5-ABD99D3AE855}" type="presParOf" srcId="{591BB48C-DCF6-4AD8-8B9F-AE6034073544}" destId="{73F3283F-1390-41A6-BB68-F8BFA9989D2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C4F91-D9EA-43EE-8886-B945D04B5B09}">
      <dsp:nvSpPr>
        <dsp:cNvPr id="0" name=""/>
        <dsp:cNvSpPr/>
      </dsp:nvSpPr>
      <dsp:spPr>
        <a:xfrm>
          <a:off x="38" y="0"/>
          <a:ext cx="8076932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Root</a:t>
          </a:r>
          <a:endParaRPr lang="en-US" sz="3900" kern="1200" dirty="0"/>
        </a:p>
      </dsp:txBody>
      <dsp:txXfrm>
        <a:off x="26757" y="26719"/>
        <a:ext cx="8023494" cy="858803"/>
      </dsp:txXfrm>
    </dsp:sp>
    <dsp:sp modelId="{D3085972-68A6-454D-B46F-D9B1A0C649F0}">
      <dsp:nvSpPr>
        <dsp:cNvPr id="0" name=""/>
        <dsp:cNvSpPr/>
      </dsp:nvSpPr>
      <dsp:spPr>
        <a:xfrm>
          <a:off x="927" y="1016879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Home</a:t>
          </a:r>
          <a:endParaRPr lang="en-US" sz="3900" kern="1200" dirty="0"/>
        </a:p>
      </dsp:txBody>
      <dsp:txXfrm>
        <a:off x="27646" y="1043598"/>
        <a:ext cx="2530353" cy="858803"/>
      </dsp:txXfrm>
    </dsp:sp>
    <dsp:sp modelId="{9577D710-5868-4873-B480-3124930F5D55}">
      <dsp:nvSpPr>
        <dsp:cNvPr id="0" name=""/>
        <dsp:cNvSpPr/>
      </dsp:nvSpPr>
      <dsp:spPr>
        <a:xfrm>
          <a:off x="2801757" y="1016879"/>
          <a:ext cx="5276102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Review</a:t>
          </a:r>
          <a:endParaRPr lang="en-US" sz="3900" kern="1200" dirty="0"/>
        </a:p>
      </dsp:txBody>
      <dsp:txXfrm>
        <a:off x="2828476" y="1043598"/>
        <a:ext cx="5222664" cy="858803"/>
      </dsp:txXfrm>
    </dsp:sp>
    <dsp:sp modelId="{D45A31A6-F56D-4C74-BC61-B6E330199B80}">
      <dsp:nvSpPr>
        <dsp:cNvPr id="0" name=""/>
        <dsp:cNvSpPr/>
      </dsp:nvSpPr>
      <dsp:spPr>
        <a:xfrm>
          <a:off x="2801757" y="2033278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List</a:t>
          </a:r>
          <a:endParaRPr lang="en-US" sz="3900" kern="1200" dirty="0"/>
        </a:p>
      </dsp:txBody>
      <dsp:txXfrm>
        <a:off x="2828476" y="2059997"/>
        <a:ext cx="2530353" cy="858803"/>
      </dsp:txXfrm>
    </dsp:sp>
    <dsp:sp modelId="{0E66B91D-4E95-4DCE-BDAA-2596875F46A2}">
      <dsp:nvSpPr>
        <dsp:cNvPr id="0" name=""/>
        <dsp:cNvSpPr/>
      </dsp:nvSpPr>
      <dsp:spPr>
        <a:xfrm>
          <a:off x="5494068" y="2033278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Detail</a:t>
          </a:r>
          <a:endParaRPr lang="en-US" sz="3900" kern="1200" dirty="0"/>
        </a:p>
      </dsp:txBody>
      <dsp:txXfrm>
        <a:off x="5520787" y="2059997"/>
        <a:ext cx="2530353" cy="858803"/>
      </dsp:txXfrm>
    </dsp:sp>
    <dsp:sp modelId="{7559C032-DFB9-4F06-B030-634A1E05B69D}">
      <dsp:nvSpPr>
        <dsp:cNvPr id="0" name=""/>
        <dsp:cNvSpPr/>
      </dsp:nvSpPr>
      <dsp:spPr>
        <a:xfrm>
          <a:off x="5494068" y="3049676"/>
          <a:ext cx="2583791" cy="912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Grade</a:t>
          </a:r>
          <a:endParaRPr lang="en-US" sz="3900" kern="1200" dirty="0"/>
        </a:p>
      </dsp:txBody>
      <dsp:txXfrm>
        <a:off x="5520787" y="3076395"/>
        <a:ext cx="2530353" cy="85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10/21/16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10/21/16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 title="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3319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5999" y="0"/>
            <a:ext cx="457320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639" y="1600200"/>
            <a:ext cx="4573192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2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1" cap="none" baseline="0">
                <a:solidFill>
                  <a:schemeClr val="tx2"/>
                </a:solidFill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609600"/>
            <a:ext cx="1981717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609600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0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3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4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6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129" y="1828800"/>
            <a:ext cx="4420750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761" y="1828800"/>
            <a:ext cx="4420751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537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537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7219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7219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4"/>
            <a:ext cx="3658553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1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2" y="588964"/>
            <a:ext cx="5487829" cy="5580061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49" y="588963"/>
            <a:ext cx="5487781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09137" y="805658"/>
            <a:ext cx="5061604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1"/>
            </a:lvl1pPr>
            <a:lvl2pPr marL="457337" indent="0">
              <a:buNone/>
              <a:defRPr sz="2801"/>
            </a:lvl2pPr>
            <a:lvl3pPr marL="914674" indent="0">
              <a:buNone/>
              <a:defRPr sz="2401"/>
            </a:lvl3pPr>
            <a:lvl4pPr marL="1372011" indent="0">
              <a:buNone/>
              <a:defRPr sz="2001"/>
            </a:lvl4pPr>
            <a:lvl5pPr marL="1829349" indent="0">
              <a:buNone/>
              <a:defRPr sz="2001"/>
            </a:lvl5pPr>
            <a:lvl6pPr marL="2286686" indent="0">
              <a:buNone/>
              <a:defRPr sz="2001"/>
            </a:lvl6pPr>
            <a:lvl7pPr marL="2744023" indent="0">
              <a:buNone/>
              <a:defRPr sz="2001"/>
            </a:lvl7pPr>
            <a:lvl8pPr marL="3201360" indent="0">
              <a:buNone/>
              <a:defRPr sz="2001"/>
            </a:lvl8pPr>
            <a:lvl9pPr marL="3658697" indent="0">
              <a:buNone/>
              <a:defRPr sz="2001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3"/>
            <a:ext cx="3658553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10/21/16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 title="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10/21/16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674" rtl="0" eaLnBrk="1" latinLnBrk="0" hangingPunct="1">
        <a:lnSpc>
          <a:spcPct val="90000"/>
        </a:lnSpc>
        <a:spcBef>
          <a:spcPct val="0"/>
        </a:spcBef>
        <a:buNone/>
        <a:defRPr sz="3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905" indent="-223905" algn="l" defTabSz="914674" rtl="0" eaLnBrk="1" latinLnBrk="0" hangingPunct="1">
        <a:lnSpc>
          <a:spcPct val="90000"/>
        </a:lnSpc>
        <a:spcBef>
          <a:spcPts val="1801"/>
        </a:spcBef>
        <a:buSzPct val="80000"/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8600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3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7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4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ceanware.wordpress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81800" y="1371600"/>
            <a:ext cx="5333999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/>
              <a:t>Testable, ES2015, AngularJS 1.5.x </a:t>
            </a:r>
            <a:r>
              <a:rPr lang="en-US" sz="4400" dirty="0" smtClean="0"/>
              <a:t>Component Based </a:t>
            </a:r>
            <a:r>
              <a:rPr lang="en-US" sz="4400" dirty="0"/>
              <a:t>Applications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10638" y="5486400"/>
            <a:ext cx="5105161" cy="121920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Karl Shifflett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https://oceanware.wordpress.com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@kdawg02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Transpiling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Run-Time, Test-Time, and Build-Time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2057399"/>
          </a:xfrm>
        </p:spPr>
        <p:txBody>
          <a:bodyPr/>
          <a:lstStyle/>
          <a:p>
            <a:r>
              <a:rPr lang="en-US" dirty="0" smtClean="0"/>
              <a:t>Full ES6 support across browsers is still lacking.</a:t>
            </a:r>
          </a:p>
          <a:p>
            <a:endParaRPr lang="en-US" dirty="0"/>
          </a:p>
          <a:p>
            <a:r>
              <a:rPr lang="en-US" dirty="0" smtClean="0"/>
              <a:t>Transpilers like Babel or traceur transpile ES6 to ES5.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jspm transpiles ES6 to ES5 on the fly</a:t>
            </a:r>
          </a:p>
          <a:p>
            <a:r>
              <a:rPr lang="en-US" dirty="0" smtClean="0"/>
              <a:t>Supports ES7 Decorators and Class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un-time demo using Chrome Developer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package.json and config.js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3545609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Babel 6 transpiles ES6 to ES5 on the fly passes to mocha</a:t>
            </a:r>
          </a:p>
          <a:p>
            <a:r>
              <a:rPr lang="en-US" dirty="0" smtClean="0"/>
              <a:t>Supports ES7 Decorators and Class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Test-time demo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package.json, mocha.opts, and .bablerc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Notice the tools and transpilers are different between run-time and test-time.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 System.js 0.17 RTM’s this will change.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3352800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jspm provides outstanding bundling features</a:t>
            </a:r>
          </a:p>
          <a:p>
            <a:r>
              <a:rPr lang="en-US" dirty="0" smtClean="0"/>
              <a:t>Self-executing bundle transpiles all ES6 modules and dependencies and bundles them into a single JavaScript file.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Self-executing bundles are small which load very fast in a single http request.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gulp-jspm task to perform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bundling and minification.</a:t>
            </a:r>
          </a:p>
        </p:txBody>
      </p:sp>
    </p:spTree>
    <p:extLst>
      <p:ext uri="{BB962C8B-B14F-4D97-AF65-F5344CB8AC3E}">
        <p14:creationId xmlns:p14="http://schemas.microsoft.com/office/powerpoint/2010/main" val="41370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1.5.x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2057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Components greatly simplify writing directives.</a:t>
            </a:r>
          </a:p>
          <a:p>
            <a:endParaRPr lang="en-US" dirty="0"/>
          </a:p>
          <a:p>
            <a:r>
              <a:rPr lang="en-US" dirty="0" smtClean="0"/>
              <a:t>Angular 2 and Aurelia use component architectures. </a:t>
            </a:r>
          </a:p>
          <a:p>
            <a:endParaRPr lang="en-US" dirty="0"/>
          </a:p>
          <a:p>
            <a:r>
              <a:rPr lang="en-US" dirty="0" smtClean="0"/>
              <a:t>Learning and deploying today will prepare you for tomorrow.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unit testing, you may want to register your components differently.  There are several valid strategies.</a:t>
            </a:r>
          </a:p>
          <a:p>
            <a:r>
              <a:rPr lang="en-US" dirty="0" smtClean="0"/>
              <a:t>Why this strategy?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57" y="3581400"/>
            <a:ext cx="7809524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05000" y="1905000"/>
            <a:ext cx="9448800" cy="48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692760"/>
              </p:ext>
            </p:extLst>
          </p:nvPr>
        </p:nvGraphicFramePr>
        <p:xfrm>
          <a:off x="2438400" y="2514600"/>
          <a:ext cx="8078787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1992868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ndex.html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34" name="Picture 10" descr="Image result for navigati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667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547" y="3695647"/>
            <a:ext cx="60965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</a:p>
          <a:p>
            <a:r>
              <a:rPr lang="en-US" dirty="0" smtClean="0"/>
              <a:t>Architecture and Language Choices</a:t>
            </a:r>
          </a:p>
          <a:p>
            <a:r>
              <a:rPr lang="en-US" dirty="0" smtClean="0"/>
              <a:t>Testing Choices</a:t>
            </a:r>
          </a:p>
          <a:p>
            <a:r>
              <a:rPr lang="en-US" dirty="0" smtClean="0"/>
              <a:t>Transpiling at Run-Time, Test-Time, and Build-Time</a:t>
            </a:r>
          </a:p>
          <a:p>
            <a:r>
              <a:rPr lang="en-US" dirty="0" smtClean="0"/>
              <a:t>AngularJS 1.5x</a:t>
            </a:r>
          </a:p>
        </p:txBody>
      </p:sp>
    </p:spTree>
    <p:extLst>
      <p:ext uri="{BB962C8B-B14F-4D97-AF65-F5344CB8AC3E}">
        <p14:creationId xmlns:p14="http://schemas.microsoft.com/office/powerpoint/2010/main" val="9894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8" y="609600"/>
            <a:ext cx="827738" cy="985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81000"/>
            <a:ext cx="7926111" cy="1219200"/>
          </a:xfrm>
        </p:spPr>
        <p:txBody>
          <a:bodyPr/>
          <a:lstStyle/>
          <a:p>
            <a:r>
              <a:rPr lang="en-US" dirty="0" smtClean="0"/>
              <a:t>Application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gulp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npm run coverage</a:t>
            </a:r>
          </a:p>
          <a:p>
            <a:pPr marL="0" indent="0">
              <a:buNone/>
            </a:pPr>
            <a:r>
              <a:rPr lang="en-US" dirty="0" smtClean="0"/>
              <a:t>npm run 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Wrote this application using the Atom editor. 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have provided my Atom editor code snippets.</a:t>
            </a:r>
          </a:p>
        </p:txBody>
      </p:sp>
    </p:spTree>
    <p:extLst>
      <p:ext uri="{BB962C8B-B14F-4D97-AF65-F5344CB8AC3E}">
        <p14:creationId xmlns:p14="http://schemas.microsoft.com/office/powerpoint/2010/main" val="6556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Language Choices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many options for building Angular applications today.</a:t>
            </a:r>
          </a:p>
          <a:p>
            <a:endParaRPr lang="en-US" dirty="0"/>
          </a:p>
          <a:p>
            <a:r>
              <a:rPr lang="en-US" dirty="0" smtClean="0"/>
              <a:t>Choice is a good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128" y="1828800"/>
            <a:ext cx="9146383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AngularJS 1.5.x - Components</a:t>
            </a:r>
          </a:p>
          <a:p>
            <a:r>
              <a:rPr lang="en-US" dirty="0" smtClean="0"/>
              <a:t>ES2015 (ES6)</a:t>
            </a:r>
          </a:p>
          <a:p>
            <a:r>
              <a:rPr lang="en-US" dirty="0" smtClean="0"/>
              <a:t>jspm – package manager, bundler, transpiler</a:t>
            </a:r>
          </a:p>
          <a:p>
            <a:r>
              <a:rPr lang="en-US" dirty="0" smtClean="0"/>
              <a:t>System.js – module loader</a:t>
            </a:r>
          </a:p>
          <a:p>
            <a:r>
              <a:rPr lang="en-US" dirty="0" smtClean="0"/>
              <a:t>Bootstraps </a:t>
            </a:r>
            <a:r>
              <a:rPr lang="en-US" dirty="0" smtClean="0"/>
              <a:t>manually</a:t>
            </a:r>
            <a:endParaRPr lang="en-US" dirty="0" smtClean="0"/>
          </a:p>
          <a:p>
            <a:r>
              <a:rPr lang="en-US" dirty="0" smtClean="0"/>
              <a:t>Why choose this stack to build on?</a:t>
            </a:r>
          </a:p>
        </p:txBody>
      </p:sp>
    </p:spTree>
    <p:extLst>
      <p:ext uri="{BB962C8B-B14F-4D97-AF65-F5344CB8AC3E}">
        <p14:creationId xmlns:p14="http://schemas.microsoft.com/office/powerpoint/2010/main" val="30751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System.js, config.js, and bootstrap.js</a:t>
            </a:r>
          </a:p>
          <a:p>
            <a:r>
              <a:rPr lang="en-US" dirty="0" smtClean="0"/>
              <a:t>bootstrap.js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angular and ngComponentRouter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angular modules: app and review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Creates angular module, main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Invokes the angular bootstrapper</a:t>
            </a:r>
          </a:p>
          <a:p>
            <a:pPr marL="338136" indent="-342900"/>
            <a:r>
              <a:rPr lang="en-US" dirty="0" smtClean="0"/>
              <a:t>Angular modules</a:t>
            </a:r>
          </a:p>
          <a:p>
            <a:pPr marL="800237" lvl="1" indent="-34290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 and register components, directives, and services</a:t>
            </a:r>
          </a:p>
          <a:p>
            <a:pPr marL="800237" lvl="1" indent="-34290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Configure routing</a:t>
            </a:r>
          </a:p>
        </p:txBody>
      </p:sp>
    </p:spTree>
    <p:extLst>
      <p:ext uri="{BB962C8B-B14F-4D97-AF65-F5344CB8AC3E}">
        <p14:creationId xmlns:p14="http://schemas.microsoft.com/office/powerpoint/2010/main" val="24668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8" y="609600"/>
            <a:ext cx="827738" cy="985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81000"/>
            <a:ext cx="7926111" cy="1219200"/>
          </a:xfrm>
        </p:spPr>
        <p:txBody>
          <a:bodyPr/>
          <a:lstStyle/>
          <a:p>
            <a:r>
              <a:rPr lang="en-US" dirty="0"/>
              <a:t>Walkthrough Application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Pay Attention To: 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Components and single responsibility controllers</a:t>
            </a:r>
          </a:p>
          <a:p>
            <a:r>
              <a:rPr lang="en-US" dirty="0" smtClean="0"/>
              <a:t>Clean code (thanks to ES6!)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Choices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 deep spiking on all architecture, language, and testing choices </a:t>
            </a:r>
            <a:r>
              <a:rPr lang="en-US" b="1" dirty="0" smtClean="0"/>
              <a:t>before</a:t>
            </a:r>
            <a:r>
              <a:rPr lang="en-US" dirty="0" smtClean="0"/>
              <a:t> starting a large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Mocha, Jasmine, </a:t>
            </a:r>
            <a:r>
              <a:rPr lang="en-US" dirty="0"/>
              <a:t>Chai</a:t>
            </a:r>
            <a:r>
              <a:rPr lang="en-US" dirty="0" smtClean="0"/>
              <a:t>, Sinon,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128" y="1828800"/>
            <a:ext cx="9146383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Mocha is a Nodejs JavaScript test framework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For unit tests that do not require Angular to be loaded</a:t>
            </a:r>
          </a:p>
          <a:p>
            <a:r>
              <a:rPr lang="en-US" dirty="0" smtClean="0"/>
              <a:t>Jasmine is a BDD testing framework for JavaScript</a:t>
            </a:r>
          </a:p>
          <a:p>
            <a:r>
              <a:rPr lang="en-US" dirty="0" smtClean="0"/>
              <a:t>Chai is a BDD/TDD assert library </a:t>
            </a:r>
          </a:p>
          <a:p>
            <a:r>
              <a:rPr lang="en-US" dirty="0" smtClean="0"/>
              <a:t>Sinon standalone test spies, stubs, and mocks</a:t>
            </a:r>
          </a:p>
          <a:p>
            <a:r>
              <a:rPr lang="en-US" dirty="0" smtClean="0"/>
              <a:t>Karma test runner written by AngularJS Team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Not used </a:t>
            </a:r>
            <a:r>
              <a:rPr lang="en-US" smtClean="0">
                <a:solidFill>
                  <a:schemeClr val="tx1">
                    <a:lumMod val="65000"/>
                  </a:schemeClr>
                </a:solidFill>
              </a:rPr>
              <a:t>on this project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Mocha configuration and running mocha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package.json, test folder files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(_mocha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mocha)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5334000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WarePresentation" id="{B4A05191-E289-8143-9045-76850F123444}" vid="{AC114FA5-5B48-7945-945A-10D72F7BED95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OceanWarePresentation</Template>
  <TotalTime>1371</TotalTime>
  <Words>474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Arial</vt:lpstr>
      <vt:lpstr>Ocean Waves 16x9</vt:lpstr>
      <vt:lpstr> Testable, ES2015, AngularJS 1.5.x Component Based Applications</vt:lpstr>
      <vt:lpstr>Agenda</vt:lpstr>
      <vt:lpstr>Application Demo</vt:lpstr>
      <vt:lpstr>Architecture and Language Choices</vt:lpstr>
      <vt:lpstr>High Level Choices</vt:lpstr>
      <vt:lpstr>Bootstrapping</vt:lpstr>
      <vt:lpstr>Walkthrough Application Code</vt:lpstr>
      <vt:lpstr>Testing Choices</vt:lpstr>
      <vt:lpstr>Mocha, Jasmine, Chai, Sinon, Karma</vt:lpstr>
      <vt:lpstr>Transpiling at  Run-Time, Test-Time, and Build-Time</vt:lpstr>
      <vt:lpstr>Run-Time Transpiling</vt:lpstr>
      <vt:lpstr>Test-Time Transpiling</vt:lpstr>
      <vt:lpstr>Build-Time Transpiling</vt:lpstr>
      <vt:lpstr>AngularJS 1.5.x</vt:lpstr>
      <vt:lpstr>Component Registration</vt:lpstr>
      <vt:lpstr>Component Tree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Brokered Applications</dc:title>
  <dc:creator>Karl Shifflett</dc:creator>
  <cp:lastModifiedBy>Microsoft Office User</cp:lastModifiedBy>
  <cp:revision>103</cp:revision>
  <dcterms:created xsi:type="dcterms:W3CDTF">2016-02-06T17:42:32Z</dcterms:created>
  <dcterms:modified xsi:type="dcterms:W3CDTF">2016-10-21T23:25:58Z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