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35000" y="635000"/>
            <a:ext cx="7620000" cy="5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Slide 1: Su-35</a:t>
            </a:r>
          </a:p>
          <a:p>
            <a:r>
              <a:t>Summary: This slide presents the enemy Su-35 fighter jet, along with its assigned actions by various units, including the Find, Fix, Track, Target, Engage, and Assess actions of VAQ-135, VFA-147. The slide also highlights the importance of coordinated efforts between different units to achieve a successful mission.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35000" y="635000"/>
            <a:ext cx="7620000" cy="5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Slide 2: J-11</a:t>
            </a:r>
          </a:p>
          <a:p>
            <a:r>
              <a:t>Summary: The enemy J-11 fighter unit is assigned to locate, track, and engage the 2nd Squadron of the Royal Australian Air Force (RAAF) in support of a mission to neutralize a specific enemy unit. The assigned actions by various units are outlined, including the 7th Fighter Squadron's efforts to find and intercept the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35000" y="635000"/>
            <a:ext cx="7620000" cy="5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Slide 3: JH-7</a:t>
            </a:r>
          </a:p>
          <a:p>
            <a:r>
              <a:t>Summary: The enemy JH-7 is assigned to find, fix, track, target, engage, assess, and coordinate with the VAQ-141, VAW-125, and 34BS units during a mission to neutralize a potential threat.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35000" y="635000"/>
            <a:ext cx="7620000" cy="508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Slide 4: CH-SA-21</a:t>
            </a:r>
          </a:p>
          <a:p>
            <a:r>
              <a:t>Summary: The enemy CH-SA-21 is located in the vicinity of CVW-5, with its assigned actions including finding, fixing, tracking, targeting, engaging, and assessing.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