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5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1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7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2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9DB70-C870-4318-BF6D-074F118CE8E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7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0148" y="12309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321907" y="197460"/>
            <a:ext cx="3767016" cy="6452964"/>
            <a:chOff x="4321907" y="197460"/>
            <a:chExt cx="3767016" cy="6452964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2978933" y="1540434"/>
              <a:ext cx="6452964" cy="376701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747844" y="695575"/>
              <a:ext cx="2915139" cy="21014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ForestGo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(Logo)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47844" y="4939121"/>
              <a:ext cx="2915139" cy="828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LogIn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47844" y="3489576"/>
              <a:ext cx="2915139" cy="371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username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47844" y="3995777"/>
              <a:ext cx="2915139" cy="371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password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47843" y="5976894"/>
              <a:ext cx="2915139" cy="371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SignIn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04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0148" y="123092"/>
            <a:ext cx="141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로그인후</a:t>
            </a:r>
            <a:endParaRPr lang="en-US" altLang="ko-KR" dirty="0" smtClean="0"/>
          </a:p>
          <a:p>
            <a:r>
              <a:rPr lang="ko-KR" altLang="en-US" dirty="0" err="1" smtClean="0"/>
              <a:t>메인화면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 rot="5400000">
            <a:off x="2978933" y="1549192"/>
            <a:ext cx="6452964" cy="3767016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747845" y="492424"/>
            <a:ext cx="2915139" cy="58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ForestGo</a:t>
            </a:r>
            <a:r>
              <a:rPr lang="en-US" altLang="ko-KR" dirty="0" smtClean="0">
                <a:solidFill>
                  <a:schemeClr val="tx1"/>
                </a:solidFill>
              </a:rPr>
              <a:t>(Logo)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7262" y="1476900"/>
            <a:ext cx="1535722" cy="422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MyForest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7845" y="1476901"/>
            <a:ext cx="1473201" cy="4222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Discover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8539" y="4863176"/>
            <a:ext cx="1207478" cy="1168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Discover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6017" y="4863176"/>
            <a:ext cx="1736967" cy="1168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(details)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amera icon line photo symbol Royalty Free Vecto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7" b="32563"/>
          <a:stretch/>
        </p:blipFill>
        <p:spPr bwMode="auto">
          <a:xfrm>
            <a:off x="5444528" y="2353404"/>
            <a:ext cx="1439709" cy="71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718539" y="3458388"/>
            <a:ext cx="1207478" cy="1168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Discover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26017" y="3458388"/>
            <a:ext cx="1736967" cy="1168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(details)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9883" y="1976320"/>
            <a:ext cx="324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모은</a:t>
            </a:r>
            <a:endParaRPr lang="en-US" altLang="ko-KR" dirty="0" smtClean="0"/>
          </a:p>
          <a:p>
            <a:r>
              <a:rPr lang="ko-KR" altLang="en-US" dirty="0" smtClean="0"/>
              <a:t>식물 정보를 확인하고</a:t>
            </a:r>
            <a:endParaRPr lang="en-US" altLang="ko-KR" dirty="0" smtClean="0"/>
          </a:p>
          <a:p>
            <a:r>
              <a:rPr lang="ko-KR" altLang="en-US" dirty="0" smtClean="0"/>
              <a:t>새로운 식물을</a:t>
            </a:r>
            <a:endParaRPr lang="en-US" altLang="ko-KR" dirty="0" smtClean="0"/>
          </a:p>
          <a:p>
            <a:r>
              <a:rPr lang="ko-KR" altLang="en-US" dirty="0" smtClean="0"/>
              <a:t>업로드 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826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0148" y="123092"/>
            <a:ext cx="200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촬영하기</a:t>
            </a:r>
            <a:endParaRPr lang="en-US" altLang="ko-KR" dirty="0" smtClean="0"/>
          </a:p>
          <a:p>
            <a:r>
              <a:rPr lang="ko-KR" altLang="en-US" dirty="0" smtClean="0"/>
              <a:t>버튼 눌러서</a:t>
            </a:r>
            <a:endParaRPr lang="en-US" altLang="ko-KR" dirty="0" smtClean="0"/>
          </a:p>
          <a:p>
            <a:r>
              <a:rPr lang="ko-KR" altLang="en-US" dirty="0" smtClean="0"/>
              <a:t>사진 촬영 후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 rot="5400000">
            <a:off x="2978933" y="1549192"/>
            <a:ext cx="6452964" cy="3767016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47845" y="492424"/>
            <a:ext cx="2915139" cy="58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ForestGo</a:t>
            </a:r>
            <a:r>
              <a:rPr lang="en-US" altLang="ko-KR" dirty="0" smtClean="0">
                <a:solidFill>
                  <a:schemeClr val="tx1"/>
                </a:solidFill>
              </a:rPr>
              <a:t>(Logo)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47845" y="3765342"/>
            <a:ext cx="2915138" cy="1871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47845" y="1314966"/>
            <a:ext cx="2915139" cy="206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595813" y="5909457"/>
            <a:ext cx="1219201" cy="47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2220" y="1883941"/>
            <a:ext cx="2437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</a:t>
            </a:r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가 식물 분석해서 정보 추출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학습용 데이터는 </a:t>
            </a:r>
            <a:endParaRPr lang="en-US" altLang="ko-KR" dirty="0" smtClean="0"/>
          </a:p>
          <a:p>
            <a:r>
              <a:rPr lang="ko-KR" altLang="en-US" dirty="0" err="1" smtClean="0"/>
              <a:t>매터모스트</a:t>
            </a:r>
            <a:r>
              <a:rPr lang="ko-KR" altLang="en-US" dirty="0" smtClean="0"/>
              <a:t> 링크 공유한 곳에서 찾아보기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17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0148" y="123092"/>
            <a:ext cx="141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로그인후</a:t>
            </a:r>
            <a:endParaRPr lang="en-US" altLang="ko-KR" dirty="0" smtClean="0"/>
          </a:p>
          <a:p>
            <a:r>
              <a:rPr lang="en-US" altLang="ko-KR" dirty="0" err="1" smtClean="0"/>
              <a:t>MyForest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4942" y="1899137"/>
            <a:ext cx="3244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모은 식물 정보의</a:t>
            </a:r>
            <a:endParaRPr lang="en-US" altLang="ko-KR" dirty="0" smtClean="0"/>
          </a:p>
          <a:p>
            <a:r>
              <a:rPr lang="ko-KR" altLang="en-US" dirty="0" smtClean="0"/>
              <a:t>통계치를 보여준다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어떤 내용을 넣을 지</a:t>
            </a:r>
            <a:r>
              <a:rPr lang="en-US" altLang="ko-KR" dirty="0"/>
              <a:t> </a:t>
            </a:r>
            <a:r>
              <a:rPr lang="ko-KR" altLang="en-US" dirty="0" smtClean="0"/>
              <a:t>구상 중</a:t>
            </a:r>
            <a:endParaRPr lang="en-US" altLang="ko-KR" dirty="0" smtClean="0"/>
          </a:p>
          <a:p>
            <a:r>
              <a:rPr lang="ko-KR" altLang="en-US" dirty="0" smtClean="0"/>
              <a:t>사용하는 데이터에 따라 달라지니까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나의 레벨을 보여준다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 rot="5400000">
            <a:off x="2978933" y="1549192"/>
            <a:ext cx="6452964" cy="3767016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47845" y="492424"/>
            <a:ext cx="2915139" cy="58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ForestGo</a:t>
            </a:r>
            <a:r>
              <a:rPr lang="en-US" altLang="ko-KR" dirty="0" smtClean="0">
                <a:solidFill>
                  <a:schemeClr val="tx1"/>
                </a:solidFill>
              </a:rPr>
              <a:t>(Logo)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27262" y="1476900"/>
            <a:ext cx="1535722" cy="422237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MyForest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47845" y="1476901"/>
            <a:ext cx="1473201" cy="422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Discover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47844" y="2226866"/>
            <a:ext cx="2915139" cy="422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등급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브론즈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63476" y="4989739"/>
            <a:ext cx="2915139" cy="1276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꽃 </a:t>
            </a:r>
            <a:r>
              <a:rPr lang="en-US" altLang="ko-KR" dirty="0" smtClean="0">
                <a:solidFill>
                  <a:schemeClr val="tx1"/>
                </a:solidFill>
              </a:rPr>
              <a:t>: 40</a:t>
            </a:r>
            <a:r>
              <a:rPr lang="ko-KR" altLang="en-US" dirty="0" smtClean="0">
                <a:solidFill>
                  <a:schemeClr val="tx1"/>
                </a:solidFill>
              </a:rPr>
              <a:t>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나무 </a:t>
            </a:r>
            <a:r>
              <a:rPr lang="en-US" altLang="ko-KR" dirty="0" smtClean="0">
                <a:solidFill>
                  <a:schemeClr val="tx1"/>
                </a:solidFill>
              </a:rPr>
              <a:t>: 30</a:t>
            </a:r>
            <a:r>
              <a:rPr lang="ko-KR" altLang="en-US" dirty="0" smtClean="0">
                <a:solidFill>
                  <a:schemeClr val="tx1"/>
                </a:solidFill>
              </a:rPr>
              <a:t>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풀 </a:t>
            </a:r>
            <a:r>
              <a:rPr lang="en-US" altLang="ko-KR" dirty="0" smtClean="0">
                <a:solidFill>
                  <a:schemeClr val="tx1"/>
                </a:solidFill>
              </a:rPr>
              <a:t>: 30</a:t>
            </a:r>
            <a:r>
              <a:rPr lang="ko-KR" altLang="en-US" dirty="0" smtClean="0">
                <a:solidFill>
                  <a:schemeClr val="tx1"/>
                </a:solidFill>
              </a:rPr>
              <a:t>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63476" y="3945850"/>
            <a:ext cx="2915139" cy="668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수중 식물이 가장 많군요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63476" y="2976831"/>
            <a:ext cx="2915139" cy="668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</a:t>
            </a:r>
            <a:r>
              <a:rPr lang="ko-KR" altLang="en-US" dirty="0" smtClean="0">
                <a:solidFill>
                  <a:schemeClr val="tx1"/>
                </a:solidFill>
              </a:rPr>
              <a:t> 타입 트레이너군요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2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118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35</cp:revision>
  <dcterms:created xsi:type="dcterms:W3CDTF">2020-07-20T04:34:55Z</dcterms:created>
  <dcterms:modified xsi:type="dcterms:W3CDTF">2020-09-07T08:10:41Z</dcterms:modified>
</cp:coreProperties>
</file>