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61" r:id="rId5"/>
    <p:sldId id="272" r:id="rId6"/>
    <p:sldId id="27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29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5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01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2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57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0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1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57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4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23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42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9DB70-C870-4318-BF6D-074F118CE8E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7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0148" y="123092"/>
            <a:ext cx="1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대기화면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71245" y="681400"/>
            <a:ext cx="9360652" cy="5464422"/>
            <a:chOff x="1471245" y="681400"/>
            <a:chExt cx="9360652" cy="5464422"/>
          </a:xfrm>
        </p:grpSpPr>
        <p:sp>
          <p:nvSpPr>
            <p:cNvPr id="7" name="직사각형 6"/>
            <p:cNvSpPr/>
            <p:nvPr/>
          </p:nvSpPr>
          <p:spPr>
            <a:xfrm rot="10800000">
              <a:off x="1471245" y="681400"/>
              <a:ext cx="9360652" cy="546442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06298" y="2637691"/>
              <a:ext cx="3490546" cy="137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800" dirty="0" smtClean="0">
                  <a:solidFill>
                    <a:schemeClr val="tx1"/>
                  </a:solidFill>
                </a:rPr>
                <a:t>START</a:t>
              </a:r>
              <a:endParaRPr lang="ko-KR" altLang="en-US" sz="8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804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0148" y="123092"/>
            <a:ext cx="1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71245" y="681400"/>
            <a:ext cx="9360652" cy="5464422"/>
            <a:chOff x="1471245" y="681400"/>
            <a:chExt cx="9360652" cy="5464422"/>
          </a:xfrm>
        </p:grpSpPr>
        <p:sp>
          <p:nvSpPr>
            <p:cNvPr id="7" name="직사각형 6"/>
            <p:cNvSpPr/>
            <p:nvPr/>
          </p:nvSpPr>
          <p:spPr>
            <a:xfrm rot="10800000">
              <a:off x="1471245" y="681400"/>
              <a:ext cx="9360652" cy="546442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6200000">
              <a:off x="1645308" y="3168027"/>
              <a:ext cx="586307" cy="43973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375565" y="2265914"/>
              <a:ext cx="1993036" cy="128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Recipe 1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(image)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375565" y="3554447"/>
              <a:ext cx="1993036" cy="1180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Recipe 1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(details)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157674" y="2265913"/>
              <a:ext cx="1993036" cy="128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Recipe 2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(image)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157674" y="3554446"/>
              <a:ext cx="1993036" cy="1180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Recipe 2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(details)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877802" y="2265913"/>
              <a:ext cx="1993036" cy="128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Recipe 3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(image)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877802" y="3554446"/>
              <a:ext cx="1993036" cy="1180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Recipe 3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(details)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이등변 삼각형 15"/>
            <p:cNvSpPr/>
            <p:nvPr/>
          </p:nvSpPr>
          <p:spPr>
            <a:xfrm rot="5400000" flipH="1">
              <a:off x="10014248" y="3168027"/>
              <a:ext cx="586307" cy="43973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403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0148" y="123092"/>
            <a:ext cx="1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칵테일 선택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10800000">
            <a:off x="1471245" y="681400"/>
            <a:ext cx="9360652" cy="5464422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95055" y="1633415"/>
            <a:ext cx="2799709" cy="211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Recipe 1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(image)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94764" y="1633415"/>
            <a:ext cx="3056895" cy="211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Recipe 1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(details)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98391" y="4695583"/>
            <a:ext cx="1993036" cy="679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Choice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93565" y="4695584"/>
            <a:ext cx="1993036" cy="679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Back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30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10800000">
            <a:off x="1471245" y="681400"/>
            <a:ext cx="9360652" cy="5464422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15057" y="115277"/>
            <a:ext cx="231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 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7263" y="4078652"/>
            <a:ext cx="386861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Please wait…</a:t>
            </a:r>
            <a:endParaRPr lang="ko-KR" altLang="en-US" sz="4000" dirty="0"/>
          </a:p>
        </p:txBody>
      </p:sp>
      <p:sp>
        <p:nvSpPr>
          <p:cNvPr id="8" name="직사각형 7"/>
          <p:cNvSpPr/>
          <p:nvPr/>
        </p:nvSpPr>
        <p:spPr>
          <a:xfrm>
            <a:off x="4631421" y="1641851"/>
            <a:ext cx="2996393" cy="1961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en-US" altLang="ko-KR" dirty="0" smtClean="0">
                <a:solidFill>
                  <a:schemeClr val="tx1"/>
                </a:solidFill>
              </a:rPr>
              <a:t>nimation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o</a:t>
            </a:r>
            <a:r>
              <a:rPr lang="en-US" altLang="ko-KR" dirty="0" smtClean="0">
                <a:solidFill>
                  <a:schemeClr val="tx1"/>
                </a:solidFill>
              </a:rPr>
              <a:t>r Image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1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10800000">
            <a:off x="1471245" y="681400"/>
            <a:ext cx="9360652" cy="5464422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0148" y="123092"/>
            <a:ext cx="231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완성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46386" y="4166471"/>
            <a:ext cx="481036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Enjoy your drink!</a:t>
            </a:r>
            <a:endParaRPr lang="ko-KR" altLang="en-US" sz="4000" dirty="0"/>
          </a:p>
        </p:txBody>
      </p:sp>
      <p:sp>
        <p:nvSpPr>
          <p:cNvPr id="6" name="직사각형 5"/>
          <p:cNvSpPr/>
          <p:nvPr/>
        </p:nvSpPr>
        <p:spPr>
          <a:xfrm>
            <a:off x="4631421" y="1641851"/>
            <a:ext cx="2996393" cy="1961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en-US" altLang="ko-KR" dirty="0" smtClean="0">
                <a:solidFill>
                  <a:schemeClr val="tx1"/>
                </a:solidFill>
              </a:rPr>
              <a:t>nimation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or Image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02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0148" y="123092"/>
            <a:ext cx="2929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라즈베리파이</a:t>
            </a:r>
            <a:r>
              <a:rPr lang="ko-KR" altLang="en-US" dirty="0" smtClean="0"/>
              <a:t> 모니터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와이어프레임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1" y="1517821"/>
            <a:ext cx="2885146" cy="16930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346" y="1517821"/>
            <a:ext cx="2885146" cy="16930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69" y="4057820"/>
            <a:ext cx="2885146" cy="169309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623" y="4057819"/>
            <a:ext cx="2885146" cy="16930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577" y="4057819"/>
            <a:ext cx="2885146" cy="16930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7609" y="1064584"/>
            <a:ext cx="2929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대기화면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4330702" y="1058405"/>
            <a:ext cx="2929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mtClean="0"/>
              <a:t>메인화면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1694669" y="3602313"/>
            <a:ext cx="2929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레시피 선택 시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5103301" y="3602312"/>
            <a:ext cx="2929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mtClean="0"/>
              <a:t>제조 중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8556577" y="3602311"/>
            <a:ext cx="2929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완성</a:t>
            </a:r>
            <a:endParaRPr lang="ko-KR" altLang="en-US" sz="1500" dirty="0"/>
          </a:p>
        </p:txBody>
      </p:sp>
      <p:cxnSp>
        <p:nvCxnSpPr>
          <p:cNvPr id="17" name="직선 화살표 연결선 16"/>
          <p:cNvCxnSpPr>
            <a:endCxn id="6" idx="1"/>
          </p:cNvCxnSpPr>
          <p:nvPr/>
        </p:nvCxnSpPr>
        <p:spPr>
          <a:xfrm>
            <a:off x="2688492" y="2364366"/>
            <a:ext cx="1686854" cy="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3617400" y="2774462"/>
            <a:ext cx="1298477" cy="128299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8" idx="3"/>
            <a:endCxn id="9" idx="1"/>
          </p:cNvCxnSpPr>
          <p:nvPr/>
        </p:nvCxnSpPr>
        <p:spPr>
          <a:xfrm flipV="1">
            <a:off x="4579815" y="4904365"/>
            <a:ext cx="545808" cy="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8010769" y="4904364"/>
            <a:ext cx="545808" cy="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0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74</Words>
  <Application>Microsoft Office PowerPoint</Application>
  <PresentationFormat>와이드스크린</PresentationFormat>
  <Paragraphs>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16</cp:revision>
  <dcterms:created xsi:type="dcterms:W3CDTF">2020-07-20T04:34:55Z</dcterms:created>
  <dcterms:modified xsi:type="dcterms:W3CDTF">2020-07-21T06:07:42Z</dcterms:modified>
</cp:coreProperties>
</file>