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5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1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7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2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9DB70-C870-4318-BF6D-074F118CE8E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E20C-F07D-4EB1-95F8-0D855C73B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7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0148" y="12309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</a:t>
            </a:r>
            <a:r>
              <a:rPr lang="ko-KR" altLang="en-US" dirty="0" err="1" smtClean="0"/>
              <a:t>화면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321907" y="197460"/>
            <a:ext cx="3767016" cy="6452964"/>
            <a:chOff x="4321907" y="197460"/>
            <a:chExt cx="3767016" cy="6452964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2978933" y="1540434"/>
              <a:ext cx="6452964" cy="376701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747844" y="695575"/>
              <a:ext cx="2915139" cy="21014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NaReBar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(Logo)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47844" y="4939121"/>
              <a:ext cx="2915139" cy="828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LogIn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47844" y="3489576"/>
              <a:ext cx="2915139" cy="371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username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47844" y="3995777"/>
              <a:ext cx="2915139" cy="371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password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47843" y="5976894"/>
              <a:ext cx="2915139" cy="371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SignIn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04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2978933" y="1549192"/>
            <a:ext cx="6452964" cy="3767016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148" y="123092"/>
            <a:ext cx="141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로그인후</a:t>
            </a:r>
            <a:endParaRPr lang="en-US" altLang="ko-KR" dirty="0" smtClean="0"/>
          </a:p>
          <a:p>
            <a:r>
              <a:rPr lang="ko-KR" altLang="en-US" dirty="0" err="1" smtClean="0"/>
              <a:t>메인화면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747845" y="492424"/>
            <a:ext cx="2915139" cy="58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NaReBar</a:t>
            </a:r>
            <a:r>
              <a:rPr lang="en-US" altLang="ko-KR" dirty="0" smtClean="0">
                <a:solidFill>
                  <a:schemeClr val="tx1"/>
                </a:solidFill>
              </a:rPr>
              <a:t>(Logo)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7262" y="1476900"/>
            <a:ext cx="1535722" cy="422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7845" y="1476901"/>
            <a:ext cx="1473201" cy="4222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47846" y="3229501"/>
            <a:ext cx="1207478" cy="1168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Recipe 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37058" y="2408885"/>
            <a:ext cx="1043355" cy="31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Upload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18384" y="2408885"/>
            <a:ext cx="1043355" cy="31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562519" y="2468812"/>
            <a:ext cx="200929" cy="191245"/>
            <a:chOff x="2051538" y="2082800"/>
            <a:chExt cx="324340" cy="308708"/>
          </a:xfrm>
        </p:grpSpPr>
        <p:sp>
          <p:nvSpPr>
            <p:cNvPr id="4" name="타원 3"/>
            <p:cNvSpPr/>
            <p:nvPr/>
          </p:nvSpPr>
          <p:spPr>
            <a:xfrm>
              <a:off x="2051538" y="2082800"/>
              <a:ext cx="265723" cy="26572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289908" y="2305538"/>
              <a:ext cx="85970" cy="859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5955324" y="3229501"/>
            <a:ext cx="1736967" cy="1168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Recipe 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(details)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하트 19"/>
          <p:cNvSpPr/>
          <p:nvPr/>
        </p:nvSpPr>
        <p:spPr>
          <a:xfrm>
            <a:off x="7162802" y="4045782"/>
            <a:ext cx="289989" cy="289169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399295" y="4130438"/>
            <a:ext cx="456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47845" y="4832148"/>
            <a:ext cx="1207478" cy="1168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Recipe 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55323" y="4832148"/>
            <a:ext cx="1736967" cy="1168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Recipe 2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(details)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하트 23"/>
          <p:cNvSpPr/>
          <p:nvPr/>
        </p:nvSpPr>
        <p:spPr>
          <a:xfrm>
            <a:off x="7162801" y="5648429"/>
            <a:ext cx="289989" cy="289169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99294" y="5733085"/>
            <a:ext cx="456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79826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2978933" y="1549192"/>
            <a:ext cx="6452964" cy="3767016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148" y="123092"/>
            <a:ext cx="242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로그인후</a:t>
            </a:r>
            <a:endParaRPr lang="en-US" altLang="ko-KR" dirty="0" smtClean="0"/>
          </a:p>
          <a:p>
            <a:r>
              <a:rPr lang="en-US" altLang="ko-KR" dirty="0" smtClean="0"/>
              <a:t>Upload </a:t>
            </a:r>
            <a:r>
              <a:rPr lang="ko-KR" altLang="en-US" dirty="0" smtClean="0"/>
              <a:t>클릭 시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747845" y="492424"/>
            <a:ext cx="2915139" cy="58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NaReBar</a:t>
            </a:r>
            <a:r>
              <a:rPr lang="en-US" altLang="ko-KR" dirty="0" smtClean="0">
                <a:solidFill>
                  <a:schemeClr val="tx1"/>
                </a:solidFill>
              </a:rPr>
              <a:t>(Logo)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7262" y="1476900"/>
            <a:ext cx="1535722" cy="422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7845" y="1476901"/>
            <a:ext cx="1473201" cy="4222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37991" y="2328249"/>
            <a:ext cx="892908" cy="863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91384" y="2628480"/>
            <a:ext cx="1207478" cy="26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File upload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01676" y="3459365"/>
            <a:ext cx="1207478" cy="26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name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33645" y="3993135"/>
            <a:ext cx="1574802" cy="26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Ingredient (ml)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33645" y="4407176"/>
            <a:ext cx="1574802" cy="26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Ingredient (ml)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33645" y="4798301"/>
            <a:ext cx="1574802" cy="26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Ingredient (ml)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3645" y="5189426"/>
            <a:ext cx="1574802" cy="263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Ingredient (ml)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17307" y="5810663"/>
            <a:ext cx="1207478" cy="490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U</a:t>
            </a:r>
            <a:r>
              <a:rPr lang="en-US" altLang="ko-KR" sz="1500" dirty="0" smtClean="0">
                <a:solidFill>
                  <a:schemeClr val="tx1"/>
                </a:solidFill>
              </a:rPr>
              <a:t>pload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0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2978933" y="1549192"/>
            <a:ext cx="6452964" cy="3767016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148" y="123092"/>
            <a:ext cx="141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로그인후</a:t>
            </a:r>
            <a:endParaRPr lang="en-US" altLang="ko-KR" dirty="0" smtClean="0"/>
          </a:p>
          <a:p>
            <a:r>
              <a:rPr lang="en-US" altLang="ko-KR" dirty="0" err="1" smtClean="0"/>
              <a:t>MyBar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747845" y="492424"/>
            <a:ext cx="2915139" cy="586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NaReBar</a:t>
            </a:r>
            <a:r>
              <a:rPr lang="en-US" altLang="ko-KR" dirty="0" smtClean="0">
                <a:solidFill>
                  <a:schemeClr val="tx1"/>
                </a:solidFill>
              </a:rPr>
              <a:t>(Logo)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7845" y="1476901"/>
            <a:ext cx="1473201" cy="422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7262" y="1476900"/>
            <a:ext cx="1535722" cy="422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MyBar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7845" y="5687640"/>
            <a:ext cx="29468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1   2   3   4   5 </a:t>
            </a:r>
          </a:p>
        </p:txBody>
      </p:sp>
      <p:sp>
        <p:nvSpPr>
          <p:cNvPr id="3" name="이등변 삼각형 2"/>
          <p:cNvSpPr/>
          <p:nvPr/>
        </p:nvSpPr>
        <p:spPr>
          <a:xfrm rot="16200000">
            <a:off x="5102631" y="5751530"/>
            <a:ext cx="260512" cy="19538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5400000" flipH="1">
            <a:off x="7107276" y="5751530"/>
            <a:ext cx="260512" cy="19538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27357" y="2892691"/>
            <a:ext cx="2587378" cy="128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Recipe 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(image)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27357" y="4181224"/>
            <a:ext cx="2587378" cy="1180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Recipe 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(details)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721474" y="2168187"/>
            <a:ext cx="793261" cy="36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Sync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2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92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19</cp:revision>
  <dcterms:created xsi:type="dcterms:W3CDTF">2020-07-20T04:34:55Z</dcterms:created>
  <dcterms:modified xsi:type="dcterms:W3CDTF">2020-07-21T05:29:29Z</dcterms:modified>
</cp:coreProperties>
</file>