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2" r:id="rId8"/>
    <p:sldId id="269" r:id="rId9"/>
    <p:sldId id="270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5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1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7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2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9DB70-C870-4318-BF6D-074F118CE8E0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7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148" y="12309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대기화면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406298" y="2637691"/>
            <a:ext cx="3490546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4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0148" y="123092"/>
            <a:ext cx="23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결정 클릭 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25816" y="3006969"/>
            <a:ext cx="386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만드는 중이라는 걸 알리는</a:t>
            </a:r>
            <a:endParaRPr lang="en-US" altLang="ko-KR" dirty="0" smtClean="0"/>
          </a:p>
          <a:p>
            <a:r>
              <a:rPr lang="ko-KR" altLang="en-US" dirty="0" smtClean="0"/>
              <a:t>좀 </a:t>
            </a:r>
            <a:r>
              <a:rPr lang="ko-KR" altLang="en-US" dirty="0" err="1" smtClean="0"/>
              <a:t>재밌는</a:t>
            </a:r>
            <a:r>
              <a:rPr lang="ko-KR" altLang="en-US" dirty="0" smtClean="0"/>
              <a:t> 애니메이션 이미지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소리도 넣으면 좋을 듯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25815" y="4029807"/>
            <a:ext cx="38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기다려주세오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50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0148" y="123092"/>
            <a:ext cx="23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25816" y="3006969"/>
            <a:ext cx="386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가져가세오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3~5</a:t>
            </a:r>
            <a:r>
              <a:rPr lang="ko-KR" altLang="en-US" dirty="0" smtClean="0"/>
              <a:t>초 뒤 처음 화면으로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84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0148" y="12309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26677" y="2382715"/>
            <a:ext cx="2558562" cy="116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퀵</a:t>
            </a:r>
            <a:r>
              <a:rPr lang="ko-KR" altLang="en-US" dirty="0" smtClean="0">
                <a:solidFill>
                  <a:schemeClr val="tx1"/>
                </a:solidFill>
              </a:rPr>
              <a:t> 스타트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추천 메뉴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75231" y="2413428"/>
            <a:ext cx="2558562" cy="116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레시피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직접 </a:t>
            </a:r>
            <a:r>
              <a:rPr lang="ko-KR" altLang="en-US" dirty="0" err="1" smtClean="0">
                <a:solidFill>
                  <a:schemeClr val="tx1"/>
                </a:solidFill>
              </a:rPr>
              <a:t>선택하는거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0148" y="123092"/>
            <a:ext cx="48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스타트 클릭 시</a:t>
            </a:r>
            <a:r>
              <a:rPr lang="en-US" altLang="ko-KR" dirty="0" smtClean="0"/>
              <a:t>(6</a:t>
            </a:r>
            <a:r>
              <a:rPr lang="ko-KR" altLang="en-US" dirty="0" smtClean="0"/>
              <a:t>쪽까지 </a:t>
            </a:r>
            <a:r>
              <a:rPr lang="ko-KR" altLang="en-US" dirty="0" err="1" smtClean="0"/>
              <a:t>퀵스타트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43325" y="4501298"/>
            <a:ext cx="3254595" cy="33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취하고 싶은 날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05546" y="5380892"/>
            <a:ext cx="1295400" cy="398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만들기 쉬운 칵테일 4가지 '화이트데이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09" y="1619792"/>
            <a:ext cx="1947875" cy="269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445848" y="4543000"/>
            <a:ext cx="3254595" cy="33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뭔가 추천할 기준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만들기 쉬운 칵테일 4가지 '화이트데이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132" y="1661494"/>
            <a:ext cx="1947875" cy="269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6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0148" y="123092"/>
            <a:ext cx="23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기준 클릭 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43150" y="4969678"/>
            <a:ext cx="1661481" cy="33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05546" y="5380892"/>
            <a:ext cx="1295400" cy="398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만들기 쉬운 칵테일 4가지 '화이트데이'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06" y="1256364"/>
            <a:ext cx="1730378" cy="239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348199" y="4969678"/>
            <a:ext cx="1661481" cy="33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다시 </a:t>
            </a:r>
            <a:r>
              <a:rPr lang="ko-KR" altLang="en-US" dirty="0" err="1" smtClean="0">
                <a:solidFill>
                  <a:schemeClr val="tx1"/>
                </a:solidFill>
              </a:rPr>
              <a:t>추천받기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73919" y="1523533"/>
            <a:ext cx="2553658" cy="2127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 메뉴는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1998</a:t>
            </a:r>
            <a:r>
              <a:rPr lang="ko-KR" altLang="en-US" dirty="0" smtClean="0">
                <a:solidFill>
                  <a:schemeClr val="tx1"/>
                </a:solidFill>
              </a:rPr>
              <a:t>년 영국으로부터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웅앵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0148" y="123092"/>
            <a:ext cx="23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결정 클릭 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25816" y="3006969"/>
            <a:ext cx="386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만드는 중이라는 걸 알리는</a:t>
            </a:r>
            <a:endParaRPr lang="en-US" altLang="ko-KR" dirty="0" smtClean="0"/>
          </a:p>
          <a:p>
            <a:r>
              <a:rPr lang="ko-KR" altLang="en-US" dirty="0" smtClean="0"/>
              <a:t>좀 </a:t>
            </a:r>
            <a:r>
              <a:rPr lang="ko-KR" altLang="en-US" dirty="0" err="1" smtClean="0"/>
              <a:t>재밌는</a:t>
            </a:r>
            <a:r>
              <a:rPr lang="ko-KR" altLang="en-US" dirty="0" smtClean="0"/>
              <a:t> 애니메이션 이미지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소리도 넣으면 좋을 듯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25815" y="4029807"/>
            <a:ext cx="38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기다려주세오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61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0148" y="123092"/>
            <a:ext cx="23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25816" y="3006969"/>
            <a:ext cx="386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가져가세오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3~5</a:t>
            </a:r>
            <a:r>
              <a:rPr lang="ko-KR" altLang="en-US" dirty="0" smtClean="0"/>
              <a:t>초 뒤 처음 화면으로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62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0148" y="123092"/>
            <a:ext cx="512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레시피 고르기 선택</a:t>
            </a:r>
            <a:r>
              <a:rPr lang="en-US" altLang="ko-KR" dirty="0" smtClean="0"/>
              <a:t>(1) – </a:t>
            </a:r>
            <a:r>
              <a:rPr lang="ko-KR" altLang="en-US" dirty="0" smtClean="0"/>
              <a:t>베이스 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05546" y="5380892"/>
            <a:ext cx="1295400" cy="398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rot="16200000">
            <a:off x="1709741" y="2714067"/>
            <a:ext cx="703385" cy="4692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5400000" flipH="1">
            <a:off x="9845456" y="2823848"/>
            <a:ext cx="703385" cy="4692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31561" y="4810120"/>
            <a:ext cx="1661481" cy="33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23492" y="1095167"/>
            <a:ext cx="1696915" cy="5665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18992" y="1086375"/>
            <a:ext cx="1696915" cy="566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맛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17777" y="1086374"/>
            <a:ext cx="1696915" cy="566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엑스트라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66777" y="4810119"/>
            <a:ext cx="1661481" cy="33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8" name="Picture 4" descr="럼 (Rum)의 종류 - 럼 가이드 - Benny's Draw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90" y="2283702"/>
            <a:ext cx="1314221" cy="22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럼 (Rum)의 종류 - 럼 가이드 - Benny's Draw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406" y="2283702"/>
            <a:ext cx="1314221" cy="22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04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77966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0148" y="123092"/>
            <a:ext cx="512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레시피 고르기 선택</a:t>
            </a:r>
            <a:r>
              <a:rPr lang="en-US" altLang="ko-KR" dirty="0" smtClean="0"/>
              <a:t>(2) – </a:t>
            </a:r>
            <a:r>
              <a:rPr lang="ko-KR" altLang="en-US" dirty="0"/>
              <a:t>맛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05546" y="5380892"/>
            <a:ext cx="1295400" cy="398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rot="16200000">
            <a:off x="1709741" y="2714067"/>
            <a:ext cx="703385" cy="4692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5400000" flipH="1">
            <a:off x="9845456" y="2823848"/>
            <a:ext cx="703385" cy="4692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57511" y="2500735"/>
            <a:ext cx="1661481" cy="33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오렌지주스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23492" y="1095167"/>
            <a:ext cx="1696915" cy="566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18992" y="1086375"/>
            <a:ext cx="1696915" cy="5665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맛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417777" y="1086374"/>
            <a:ext cx="1696915" cy="566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엑스트라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15907" y="3135309"/>
            <a:ext cx="1661481" cy="33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콜라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37069" y="4156475"/>
            <a:ext cx="1661481" cy="33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15906" y="4156475"/>
            <a:ext cx="1661481" cy="33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포도주스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81723" y="3163518"/>
            <a:ext cx="1162424" cy="33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45551" y="3163518"/>
            <a:ext cx="830741" cy="330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76292" y="104428"/>
            <a:ext cx="58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ml </a:t>
            </a:r>
            <a:r>
              <a:rPr lang="ko-KR" altLang="en-US" dirty="0" smtClean="0"/>
              <a:t>입력은 맛 선택하고 </a:t>
            </a:r>
            <a:r>
              <a:rPr lang="ko-KR" altLang="en-US" dirty="0" err="1" smtClean="0"/>
              <a:t>모달로</a:t>
            </a:r>
            <a:r>
              <a:rPr lang="ko-KR" altLang="en-US" dirty="0" smtClean="0"/>
              <a:t> 띄우는 것도 생각해보기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80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77966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0148" y="123092"/>
            <a:ext cx="512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레시피 고르기 선택</a:t>
            </a:r>
            <a:r>
              <a:rPr lang="en-US" altLang="ko-KR" dirty="0" smtClean="0"/>
              <a:t>(2) – </a:t>
            </a:r>
            <a:r>
              <a:rPr lang="ko-KR" altLang="en-US" dirty="0"/>
              <a:t>맛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05546" y="5380892"/>
            <a:ext cx="1295400" cy="398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rot="16200000">
            <a:off x="1709741" y="2714067"/>
            <a:ext cx="703385" cy="4692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5400000" flipH="1">
            <a:off x="9845456" y="2823848"/>
            <a:ext cx="703385" cy="4692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23492" y="1095167"/>
            <a:ext cx="1696915" cy="566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18992" y="1086375"/>
            <a:ext cx="1696915" cy="566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맛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417777" y="1086374"/>
            <a:ext cx="1696915" cy="5665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엑스트라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6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159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9</cp:revision>
  <dcterms:created xsi:type="dcterms:W3CDTF">2020-07-20T04:34:55Z</dcterms:created>
  <dcterms:modified xsi:type="dcterms:W3CDTF">2020-07-20T06:04:19Z</dcterms:modified>
</cp:coreProperties>
</file>