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4" r:id="rId4"/>
    <p:sldId id="261" r:id="rId5"/>
    <p:sldId id="268" r:id="rId6"/>
    <p:sldId id="265" r:id="rId7"/>
    <p:sldId id="267" r:id="rId8"/>
    <p:sldId id="259" r:id="rId9"/>
    <p:sldId id="263" r:id="rId10"/>
    <p:sldId id="266" r:id="rId11"/>
    <p:sldId id="260" r:id="rId12"/>
    <p:sldId id="262" r:id="rId13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AAD7"/>
    <a:srgbClr val="338AC3"/>
    <a:srgbClr val="0070C0"/>
    <a:srgbClr val="FF4F19"/>
    <a:srgbClr val="E3001E"/>
    <a:srgbClr val="FFC71D"/>
    <a:srgbClr val="4FBA6F"/>
    <a:srgbClr val="24A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0AAE0-07B0-4597-B7D3-6CD033B11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EC87C-6B23-4D5A-9F58-53EDDE023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2EBF3-610E-428F-BAB3-A035094C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77DC5-5291-4FB2-965F-06758252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0F821-F1CE-4550-89CE-6C7653AF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9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87AB5-3236-4DEB-B5AA-43D4B588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67CCB-D8CE-46F9-A824-D02A8E7E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7429C-6D00-4FB1-8EA9-E55B4587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F18D8-5A20-465E-BF1B-D9D73D8A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F9198-9779-4E30-A28F-42F049B4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63C85-93AB-42A5-B1A2-F81D0873E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C87810-E811-4C9C-8A47-2011C2A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FDD7F-43C8-428E-9805-E2AC2657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11CDB-19C2-478F-B983-E02C9E07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8547C-8433-47F4-8873-C311F28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1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22A97-DD57-419A-8236-B20861F9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DFA43-FC6B-4710-9F04-BB7805B43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15C8F-3F48-4630-BFB6-907CCAD4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394C3-AF49-4CE9-A250-825A726D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05A62-BF9A-43C9-8ED3-E0C0055B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2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B37A4-7C8F-443D-A970-C2B4EF2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F0681-F906-4DA8-B58E-3798471A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89EE7-82C1-47DC-882A-A3CA510E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A1618-748D-45DC-A310-1C574FF0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00DC3-7E80-4FB1-A017-F0981BCA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1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52E94-8E5E-4C80-9D21-CE42249C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B333A-6055-45E4-8C81-9C3FD2EE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F5D74-4CF8-4302-A66D-C07581A68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2E792-1343-418A-84AB-D6E8DAD9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33CC9-BC91-4D45-9508-4D37703F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748D-F559-430D-9D1D-1B725E96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4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CD50C-124E-4193-9172-788668E7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8F1B8-0304-4E48-93EB-5FAB3C8FA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96CECB-0AAA-457E-BBC5-3BFA0E79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4DD771-FB50-4FC4-910C-4AE79FE2B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F593C2-5380-4C60-A056-EA07F6EEB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59336F-B575-49EE-BF21-A117CF03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B44EF0-4BE1-4FC0-A10B-47772793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96F1AF-1693-4BB8-91E9-68A2815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C3D12-833B-4EB5-98F6-E54143E6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E86F67-D57C-4EC5-9521-946334D7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2145D2-8392-409B-A317-DE1F4E3E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90436-A886-4CD2-972F-57CA9BB8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FD4C8A-BE42-43FE-8332-F586304F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348C18-796E-457D-BBF8-E0321773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CD137-08BB-48CF-8EA4-C09B8408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3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3186E-B62D-4151-B5A1-67DAD304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B2B79-F1B5-4089-8329-966D151F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5FF77-481D-45D9-8759-DCBBAB088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84C09-A586-4731-8673-3BABE927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8E924-6FA9-4043-BB74-CA6DA896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06BA9-0651-4D57-BD87-F270E771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9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27876-F310-469A-99FA-21BC501F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9D714F-5B28-492F-BCAC-05CD1BA99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3C153-0B33-48DF-9D29-2AE6DA320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00FA9-546B-4CDC-8866-C958152E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70350-4AF1-4CD1-8000-57F7E55B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BEE8F-384E-46F7-B5F7-27736B3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B94034-FA8F-4041-95DC-8324B64C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EBEF0-6D35-440E-AD4B-7259DAD7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E3C3A-40FE-4527-9E1C-1B4585650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D5775-7257-4F16-8544-33157E96A855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E1899-2A9D-49A8-AFF4-EAA4C6E6A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C35A1-19DB-4C3A-9AFC-02888590A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0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D5161-59E8-4720-B40A-366DD2FA4AC0}"/>
              </a:ext>
            </a:extLst>
          </p:cNvPr>
          <p:cNvSpPr txBox="1"/>
          <p:nvPr/>
        </p:nvSpPr>
        <p:spPr>
          <a:xfrm>
            <a:off x="5108096" y="1604066"/>
            <a:ext cx="1943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S.O.T</a:t>
            </a:r>
            <a:endParaRPr lang="en-US" altLang="ko-KR" sz="6000" dirty="0" smtClean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2CAA0-8556-46E5-9DD6-0D344DD97CFC}"/>
              </a:ext>
            </a:extLst>
          </p:cNvPr>
          <p:cNvSpPr txBox="1"/>
          <p:nvPr/>
        </p:nvSpPr>
        <p:spPr>
          <a:xfrm>
            <a:off x="7801726" y="5151955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성예희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유건우 </a:t>
            </a:r>
            <a:r>
              <a:rPr lang="ko-KR" altLang="en-US" sz="2000" dirty="0" err="1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이윤민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최재훈 </a:t>
            </a:r>
            <a:r>
              <a:rPr lang="ko-KR" altLang="en-US" sz="2000" dirty="0" err="1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홍세진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3777" y="5151955"/>
            <a:ext cx="3477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SSAFY 3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 구미 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팔만대장경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8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575B16-2B8D-42FF-AC5B-198DAA7B46C8}"/>
              </a:ext>
            </a:extLst>
          </p:cNvPr>
          <p:cNvSpPr txBox="1"/>
          <p:nvPr/>
        </p:nvSpPr>
        <p:spPr>
          <a:xfrm>
            <a:off x="4659076" y="2801663"/>
            <a:ext cx="54377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관리</a:t>
            </a:r>
            <a:endParaRPr lang="ko-KR" altLang="en-US" sz="80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9C2527-467F-4716-BE05-0BBF9A67852B}"/>
              </a:ext>
            </a:extLst>
          </p:cNvPr>
          <p:cNvGrpSpPr/>
          <p:nvPr/>
        </p:nvGrpSpPr>
        <p:grpSpPr>
          <a:xfrm>
            <a:off x="2040444" y="2483390"/>
            <a:ext cx="2034000" cy="1954800"/>
            <a:chOff x="4872672" y="2472763"/>
            <a:chExt cx="2446655" cy="234910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0C8FD33-AE56-4C30-A840-3F0CD96646E3}"/>
                </a:ext>
              </a:extLst>
            </p:cNvPr>
            <p:cNvSpPr/>
            <p:nvPr/>
          </p:nvSpPr>
          <p:spPr>
            <a:xfrm>
              <a:off x="4872672" y="2472763"/>
              <a:ext cx="2446655" cy="23491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09D5A76-9C1D-4686-A721-7956F7CC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43" y="2963659"/>
              <a:ext cx="1367312" cy="13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3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98E4E23-5C35-4A03-A69A-92CE081B7E38}"/>
              </a:ext>
            </a:extLst>
          </p:cNvPr>
          <p:cNvSpPr/>
          <p:nvPr/>
        </p:nvSpPr>
        <p:spPr>
          <a:xfrm>
            <a:off x="0" y="365760"/>
            <a:ext cx="243840" cy="762000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2B9E26B9-9545-4D30-A9CE-A7887DFDCE89}"/>
              </a:ext>
            </a:extLst>
          </p:cNvPr>
          <p:cNvSpPr/>
          <p:nvPr/>
        </p:nvSpPr>
        <p:spPr>
          <a:xfrm>
            <a:off x="1483360" y="365760"/>
            <a:ext cx="4704080" cy="762000"/>
          </a:xfrm>
          <a:prstGeom prst="flowChartProcess">
            <a:avLst/>
          </a:prstGeom>
          <a:solidFill>
            <a:srgbClr val="4F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C53ECDE3-DBE9-4548-831D-21A2C8E0F0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352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CDB3C-5597-4DA8-8AD9-F68AB8C9BB68}"/>
              </a:ext>
            </a:extLst>
          </p:cNvPr>
          <p:cNvSpPr txBox="1"/>
          <p:nvPr/>
        </p:nvSpPr>
        <p:spPr>
          <a:xfrm>
            <a:off x="2429406" y="430034"/>
            <a:ext cx="2811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관리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A44C2-91B7-4F2E-A6AC-C4EC961BA9B1}"/>
              </a:ext>
            </a:extLst>
          </p:cNvPr>
          <p:cNvSpPr txBox="1"/>
          <p:nvPr/>
        </p:nvSpPr>
        <p:spPr>
          <a:xfrm>
            <a:off x="961934" y="1602375"/>
            <a:ext cx="2209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 분담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사각형: 모서리가 접힌 도형 12">
            <a:extLst>
              <a:ext uri="{FF2B5EF4-FFF2-40B4-BE49-F238E27FC236}">
                <a16:creationId xmlns:a16="http://schemas.microsoft.com/office/drawing/2014/main" id="{7E4F3F0B-208A-4222-B022-7D6E38373486}"/>
              </a:ext>
            </a:extLst>
          </p:cNvPr>
          <p:cNvSpPr/>
          <p:nvPr/>
        </p:nvSpPr>
        <p:spPr>
          <a:xfrm>
            <a:off x="2520177" y="2476181"/>
            <a:ext cx="7334525" cy="4098726"/>
          </a:xfrm>
          <a:prstGeom prst="foldedCorner">
            <a:avLst/>
          </a:prstGeom>
          <a:solidFill>
            <a:schemeClr val="accent1">
              <a:lumMod val="20000"/>
              <a:lumOff val="80000"/>
              <a:alpha val="874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A44C2-91B7-4F2E-A6AC-C4EC961BA9B1}"/>
              </a:ext>
            </a:extLst>
          </p:cNvPr>
          <p:cNvSpPr txBox="1"/>
          <p:nvPr/>
        </p:nvSpPr>
        <p:spPr>
          <a:xfrm>
            <a:off x="3892471" y="2902022"/>
            <a:ext cx="6513766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팀장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유건우 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300" dirty="0" err="1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프론트엔드</a:t>
            </a:r>
            <a:endParaRPr lang="en-US" altLang="ko-KR" sz="3300" dirty="0" smtClean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000" dirty="0" smtClean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3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300" dirty="0" err="1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성예희</a:t>
            </a:r>
            <a:r>
              <a:rPr lang="ko-KR" altLang="en-US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300" dirty="0" err="1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백엔드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QA</a:t>
            </a:r>
            <a:endParaRPr lang="en-US" altLang="ko-KR" sz="33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000" dirty="0" smtClean="0">
              <a:solidFill>
                <a:schemeClr val="accent3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3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</a:t>
            </a:r>
            <a:r>
              <a:rPr lang="ko-KR" altLang="en-US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300" dirty="0" err="1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이윤민</a:t>
            </a:r>
            <a:r>
              <a:rPr lang="ko-KR" altLang="en-US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300" dirty="0" err="1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프론트엔드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QA</a:t>
            </a:r>
          </a:p>
          <a:p>
            <a:endParaRPr lang="en-US" altLang="ko-KR" sz="1000" dirty="0" smtClean="0">
              <a:solidFill>
                <a:schemeClr val="accent3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3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</a:t>
            </a:r>
            <a:r>
              <a:rPr lang="ko-KR" altLang="en-US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최재훈 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300" dirty="0" err="1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</a:t>
            </a:r>
            <a:r>
              <a:rPr lang="ko-KR" altLang="en-US" sz="3300" dirty="0" err="1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엔드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</a:t>
            </a:r>
            <a:endParaRPr lang="en-US" altLang="ko-KR" sz="3300" dirty="0" smtClean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000" dirty="0" smtClean="0">
              <a:solidFill>
                <a:schemeClr val="accent3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3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</a:t>
            </a:r>
            <a:r>
              <a:rPr lang="ko-KR" altLang="en-US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300" dirty="0" err="1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홍세진</a:t>
            </a:r>
            <a:r>
              <a:rPr lang="ko-KR" altLang="en-US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배포</a:t>
            </a:r>
            <a:r>
              <a:rPr lang="en-US" altLang="ko-KR" sz="33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TL</a:t>
            </a:r>
            <a:endParaRPr lang="ko-KR" altLang="en-US" sz="33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2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D5161-59E8-4720-B40A-366DD2FA4AC0}"/>
              </a:ext>
            </a:extLst>
          </p:cNvPr>
          <p:cNvSpPr txBox="1"/>
          <p:nvPr/>
        </p:nvSpPr>
        <p:spPr>
          <a:xfrm>
            <a:off x="3090778" y="929889"/>
            <a:ext cx="59933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!</a:t>
            </a:r>
          </a:p>
          <a:p>
            <a:pPr algn="ctr"/>
            <a:r>
              <a:rPr lang="en-US" altLang="ko-KR" sz="60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ANY QUESTION ?</a:t>
            </a:r>
            <a:endParaRPr lang="en-US" altLang="ko-KR" sz="6000" dirty="0" smtClean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B911F-AAC3-48A0-9750-C2063BF1F06E}"/>
              </a:ext>
            </a:extLst>
          </p:cNvPr>
          <p:cNvSpPr/>
          <p:nvPr/>
        </p:nvSpPr>
        <p:spPr>
          <a:xfrm>
            <a:off x="3528409" y="718107"/>
            <a:ext cx="5143151" cy="971451"/>
          </a:xfrm>
          <a:prstGeom prst="rect">
            <a:avLst/>
          </a:prstGeom>
          <a:solidFill>
            <a:srgbClr val="24A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08E71-3F55-43EF-9430-A5C6CB64FBD1}"/>
              </a:ext>
            </a:extLst>
          </p:cNvPr>
          <p:cNvSpPr txBox="1"/>
          <p:nvPr/>
        </p:nvSpPr>
        <p:spPr>
          <a:xfrm>
            <a:off x="5589286" y="873177"/>
            <a:ext cx="1013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4323016-439C-4C95-9A92-CF00BA56F826}"/>
              </a:ext>
            </a:extLst>
          </p:cNvPr>
          <p:cNvGrpSpPr/>
          <p:nvPr/>
        </p:nvGrpSpPr>
        <p:grpSpPr>
          <a:xfrm>
            <a:off x="4343573" y="3765957"/>
            <a:ext cx="700868" cy="672924"/>
            <a:chOff x="1340485" y="2420731"/>
            <a:chExt cx="2446655" cy="234910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C2DE103-1AEB-49ED-B68C-765AFA3B6FC1}"/>
                </a:ext>
              </a:extLst>
            </p:cNvPr>
            <p:cNvSpPr/>
            <p:nvPr/>
          </p:nvSpPr>
          <p:spPr>
            <a:xfrm>
              <a:off x="1340485" y="2420731"/>
              <a:ext cx="2446655" cy="2349104"/>
            </a:xfrm>
            <a:prstGeom prst="ellipse">
              <a:avLst/>
            </a:prstGeom>
            <a:solidFill>
              <a:srgbClr val="FFC000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A3B5E3-426D-4C00-A3E6-4A16AF2B0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732" y="2997235"/>
              <a:ext cx="1300160" cy="130016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39C2527-467F-4716-BE05-0BBF9A67852B}"/>
              </a:ext>
            </a:extLst>
          </p:cNvPr>
          <p:cNvGrpSpPr/>
          <p:nvPr/>
        </p:nvGrpSpPr>
        <p:grpSpPr>
          <a:xfrm>
            <a:off x="4343573" y="5307254"/>
            <a:ext cx="700868" cy="672924"/>
            <a:chOff x="4872672" y="2472763"/>
            <a:chExt cx="2446655" cy="234910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0C8FD33-AE56-4C30-A840-3F0CD96646E3}"/>
                </a:ext>
              </a:extLst>
            </p:cNvPr>
            <p:cNvSpPr/>
            <p:nvPr/>
          </p:nvSpPr>
          <p:spPr>
            <a:xfrm>
              <a:off x="4872672" y="2472763"/>
              <a:ext cx="2446655" cy="23491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09D5A76-9C1D-4686-A721-7956F7CC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43" y="2963659"/>
              <a:ext cx="1367312" cy="136731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9E6492F-9F58-4CE9-94F7-772E7BFC4A16}"/>
              </a:ext>
            </a:extLst>
          </p:cNvPr>
          <p:cNvGrpSpPr/>
          <p:nvPr/>
        </p:nvGrpSpPr>
        <p:grpSpPr>
          <a:xfrm>
            <a:off x="4343573" y="2219919"/>
            <a:ext cx="705807" cy="677665"/>
            <a:chOff x="8404860" y="2446747"/>
            <a:chExt cx="2446655" cy="234910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0A849D2-ACFA-4CDA-B0D4-B848DA004483}"/>
                </a:ext>
              </a:extLst>
            </p:cNvPr>
            <p:cNvSpPr/>
            <p:nvPr/>
          </p:nvSpPr>
          <p:spPr>
            <a:xfrm>
              <a:off x="8404860" y="2446747"/>
              <a:ext cx="2446655" cy="2349104"/>
            </a:xfrm>
            <a:prstGeom prst="ellipse">
              <a:avLst/>
            </a:prstGeom>
            <a:solidFill>
              <a:srgbClr val="FF4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 descr="텍스트이(가) 표시된 사진&#10;&#10;높은 신뢰도로 생성된 설명">
              <a:extLst>
                <a:ext uri="{FF2B5EF4-FFF2-40B4-BE49-F238E27FC236}">
                  <a16:creationId xmlns:a16="http://schemas.microsoft.com/office/drawing/2014/main" id="{E5C1D7AB-4517-416D-82B4-1E60A9A80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2321" y="2915433"/>
              <a:ext cx="1411731" cy="141173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F575B16-2B8D-42FF-AC5B-198DAA7B46C8}"/>
              </a:ext>
            </a:extLst>
          </p:cNvPr>
          <p:cNvSpPr txBox="1"/>
          <p:nvPr/>
        </p:nvSpPr>
        <p:spPr>
          <a:xfrm>
            <a:off x="5519232" y="2220476"/>
            <a:ext cx="26709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소개</a:t>
            </a:r>
            <a:endParaRPr lang="ko-KR" altLang="en-US" sz="38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575B16-2B8D-42FF-AC5B-198DAA7B46C8}"/>
              </a:ext>
            </a:extLst>
          </p:cNvPr>
          <p:cNvSpPr txBox="1"/>
          <p:nvPr/>
        </p:nvSpPr>
        <p:spPr>
          <a:xfrm>
            <a:off x="5519232" y="3763865"/>
            <a:ext cx="2646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설계</a:t>
            </a:r>
            <a:endParaRPr lang="ko-KR" altLang="en-US" sz="38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575B16-2B8D-42FF-AC5B-198DAA7B46C8}"/>
              </a:ext>
            </a:extLst>
          </p:cNvPr>
          <p:cNvSpPr txBox="1"/>
          <p:nvPr/>
        </p:nvSpPr>
        <p:spPr>
          <a:xfrm>
            <a:off x="5519232" y="5307254"/>
            <a:ext cx="26500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관리</a:t>
            </a:r>
            <a:endParaRPr lang="ko-KR" altLang="en-US" sz="38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1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4325" y="2483390"/>
            <a:ext cx="8044825" cy="1952881"/>
            <a:chOff x="2057572" y="2529885"/>
            <a:chExt cx="8044825" cy="195288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9E6492F-9F58-4CE9-94F7-772E7BFC4A16}"/>
                </a:ext>
              </a:extLst>
            </p:cNvPr>
            <p:cNvGrpSpPr/>
            <p:nvPr/>
          </p:nvGrpSpPr>
          <p:grpSpPr>
            <a:xfrm>
              <a:off x="2057572" y="2529885"/>
              <a:ext cx="2033980" cy="1952881"/>
              <a:chOff x="8404860" y="2446747"/>
              <a:chExt cx="2446655" cy="2349104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0A849D2-ACFA-4CDA-B0D4-B848DA004483}"/>
                  </a:ext>
                </a:extLst>
              </p:cNvPr>
              <p:cNvSpPr/>
              <p:nvPr/>
            </p:nvSpPr>
            <p:spPr>
              <a:xfrm>
                <a:off x="8404860" y="2446747"/>
                <a:ext cx="2446655" cy="2349104"/>
              </a:xfrm>
              <a:prstGeom prst="ellipse">
                <a:avLst/>
              </a:prstGeom>
              <a:solidFill>
                <a:srgbClr val="FF4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 descr="텍스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E5C1D7AB-4517-416D-82B4-1E60A9A80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2321" y="2915433"/>
                <a:ext cx="1411731" cy="1411731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575B16-2B8D-42FF-AC5B-198DAA7B46C8}"/>
                </a:ext>
              </a:extLst>
            </p:cNvPr>
            <p:cNvSpPr txBox="1"/>
            <p:nvPr/>
          </p:nvSpPr>
          <p:spPr>
            <a:xfrm>
              <a:off x="4682323" y="2848158"/>
              <a:ext cx="54200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 smtClean="0">
                  <a:solidFill>
                    <a:schemeClr val="accent3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소개</a:t>
              </a:r>
              <a:endParaRPr lang="ko-KR" altLang="en-US" sz="8000" dirty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9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98E4E23-5C35-4A03-A69A-92CE081B7E38}"/>
              </a:ext>
            </a:extLst>
          </p:cNvPr>
          <p:cNvSpPr/>
          <p:nvPr/>
        </p:nvSpPr>
        <p:spPr>
          <a:xfrm>
            <a:off x="0" y="365760"/>
            <a:ext cx="243840" cy="762000"/>
          </a:xfrm>
          <a:prstGeom prst="flowChartProcess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2B9E26B9-9545-4D30-A9CE-A7887DFDCE89}"/>
              </a:ext>
            </a:extLst>
          </p:cNvPr>
          <p:cNvSpPr/>
          <p:nvPr/>
        </p:nvSpPr>
        <p:spPr>
          <a:xfrm>
            <a:off x="1483360" y="365760"/>
            <a:ext cx="4704080" cy="762000"/>
          </a:xfrm>
          <a:prstGeom prst="flowChartProcess">
            <a:avLst/>
          </a:prstGeom>
          <a:solidFill>
            <a:srgbClr val="4F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C53ECDE3-DBE9-4548-831D-21A2C8E0F0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352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CDB3C-5597-4DA8-8AD9-F68AB8C9BB68}"/>
              </a:ext>
            </a:extLst>
          </p:cNvPr>
          <p:cNvSpPr txBox="1"/>
          <p:nvPr/>
        </p:nvSpPr>
        <p:spPr>
          <a:xfrm>
            <a:off x="2434215" y="430034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소개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93F5D-BB87-42E1-B0AA-B4FC6D71B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51006" y="5938343"/>
            <a:ext cx="1334266" cy="133426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723578" y="2759757"/>
            <a:ext cx="3073277" cy="3187653"/>
            <a:chOff x="1877171" y="2651265"/>
            <a:chExt cx="3073277" cy="31876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ED8CDA-BC67-4319-8819-AF1E30F083B4}"/>
                </a:ext>
              </a:extLst>
            </p:cNvPr>
            <p:cNvSpPr txBox="1"/>
            <p:nvPr/>
          </p:nvSpPr>
          <p:spPr>
            <a:xfrm>
              <a:off x="1877171" y="4823255"/>
              <a:ext cx="30732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accent3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고등학생 커뮤니티</a:t>
              </a:r>
              <a:endParaRPr lang="en-US" altLang="ko-KR" sz="30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3000" dirty="0" smtClean="0">
                  <a:solidFill>
                    <a:schemeClr val="accent3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모바일 애플리케이션</a:t>
              </a:r>
              <a:endParaRPr lang="en-US" altLang="ko-KR" sz="3000" dirty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62" y="2651265"/>
              <a:ext cx="2068894" cy="2068894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098577" y="4122461"/>
            <a:ext cx="53985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학교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학생들과 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온라인 </a:t>
            </a:r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커뮤니티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언택트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시대 속에서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사회적 관계 형성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돕는 서비스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7A44C2-91B7-4F2E-A6AC-C4EC961BA9B1}"/>
              </a:ext>
            </a:extLst>
          </p:cNvPr>
          <p:cNvSpPr txBox="1"/>
          <p:nvPr/>
        </p:nvSpPr>
        <p:spPr>
          <a:xfrm>
            <a:off x="961934" y="1602375"/>
            <a:ext cx="2860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S.O.T </a:t>
            </a:r>
            <a:r>
              <a:rPr lang="ko-KR" altLang="en-US" sz="44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44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8577" y="2675911"/>
            <a:ext cx="50059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chool, 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pecial, 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ociety</a:t>
            </a:r>
          </a:p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 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ime</a:t>
            </a:r>
            <a:endParaRPr lang="en-US" altLang="ko-KR" sz="3200" dirty="0">
              <a:solidFill>
                <a:schemeClr val="accent3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9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98E4E23-5C35-4A03-A69A-92CE081B7E38}"/>
              </a:ext>
            </a:extLst>
          </p:cNvPr>
          <p:cNvSpPr/>
          <p:nvPr/>
        </p:nvSpPr>
        <p:spPr>
          <a:xfrm>
            <a:off x="0" y="365760"/>
            <a:ext cx="243840" cy="762000"/>
          </a:xfrm>
          <a:prstGeom prst="flowChartProcess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2B9E26B9-9545-4D30-A9CE-A7887DFDCE89}"/>
              </a:ext>
            </a:extLst>
          </p:cNvPr>
          <p:cNvSpPr/>
          <p:nvPr/>
        </p:nvSpPr>
        <p:spPr>
          <a:xfrm>
            <a:off x="1483360" y="365760"/>
            <a:ext cx="4704080" cy="762000"/>
          </a:xfrm>
          <a:prstGeom prst="flowChartProcess">
            <a:avLst/>
          </a:prstGeom>
          <a:solidFill>
            <a:srgbClr val="4F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C53ECDE3-DBE9-4548-831D-21A2C8E0F0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352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CDB3C-5597-4DA8-8AD9-F68AB8C9BB68}"/>
              </a:ext>
            </a:extLst>
          </p:cNvPr>
          <p:cNvSpPr txBox="1"/>
          <p:nvPr/>
        </p:nvSpPr>
        <p:spPr>
          <a:xfrm>
            <a:off x="2434215" y="430034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소개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93F5D-BB87-42E1-B0AA-B4FC6D71B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51006" y="5938343"/>
            <a:ext cx="1334266" cy="1334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ED8CDA-BC67-4319-8819-AF1E30F083B4}"/>
              </a:ext>
            </a:extLst>
          </p:cNvPr>
          <p:cNvSpPr txBox="1"/>
          <p:nvPr/>
        </p:nvSpPr>
        <p:spPr>
          <a:xfrm>
            <a:off x="5159095" y="1574106"/>
            <a:ext cx="1781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기능</a:t>
            </a:r>
            <a:endParaRPr lang="en-US" altLang="ko-KR" sz="36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22136" y="2599369"/>
            <a:ext cx="6855175" cy="3529855"/>
            <a:chOff x="2622136" y="2599369"/>
            <a:chExt cx="6855175" cy="3529855"/>
          </a:xfrm>
        </p:grpSpPr>
        <p:sp>
          <p:nvSpPr>
            <p:cNvPr id="12" name="사각형: 모서리가 접힌 도형 3">
              <a:extLst>
                <a:ext uri="{FF2B5EF4-FFF2-40B4-BE49-F238E27FC236}">
                  <a16:creationId xmlns:a16="http://schemas.microsoft.com/office/drawing/2014/main" id="{C62F7ED0-2F49-4494-8997-425CA07D5251}"/>
                </a:ext>
              </a:extLst>
            </p:cNvPr>
            <p:cNvSpPr/>
            <p:nvPr/>
          </p:nvSpPr>
          <p:spPr>
            <a:xfrm>
              <a:off x="2622136" y="3920939"/>
              <a:ext cx="6819421" cy="930582"/>
            </a:xfrm>
            <a:prstGeom prst="foldedCorner">
              <a:avLst/>
            </a:prstGeom>
            <a:solidFill>
              <a:srgbClr val="FFC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모서리가 접힌 도형 12">
              <a:extLst>
                <a:ext uri="{FF2B5EF4-FFF2-40B4-BE49-F238E27FC236}">
                  <a16:creationId xmlns:a16="http://schemas.microsoft.com/office/drawing/2014/main" id="{7E4F3F0B-208A-4222-B022-7D6E38373486}"/>
                </a:ext>
              </a:extLst>
            </p:cNvPr>
            <p:cNvSpPr/>
            <p:nvPr/>
          </p:nvSpPr>
          <p:spPr>
            <a:xfrm>
              <a:off x="2622137" y="5207856"/>
              <a:ext cx="6751897" cy="921368"/>
            </a:xfrm>
            <a:prstGeom prst="foldedCorne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모서리가 접힌 도형 13">
              <a:extLst>
                <a:ext uri="{FF2B5EF4-FFF2-40B4-BE49-F238E27FC236}">
                  <a16:creationId xmlns:a16="http://schemas.microsoft.com/office/drawing/2014/main" id="{D57ADE12-64CF-4EC5-B3B7-1A424867FE68}"/>
                </a:ext>
              </a:extLst>
            </p:cNvPr>
            <p:cNvSpPr/>
            <p:nvPr/>
          </p:nvSpPr>
          <p:spPr>
            <a:xfrm>
              <a:off x="2622136" y="2599369"/>
              <a:ext cx="6855175" cy="935461"/>
            </a:xfrm>
            <a:prstGeom prst="foldedCorner">
              <a:avLst/>
            </a:prstGeom>
            <a:solidFill>
              <a:srgbClr val="FF4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09059" y="2659791"/>
              <a:ext cx="6686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같은 학교 사용자들과 활발한 소통을 위한</a:t>
              </a:r>
              <a:endParaRPr lang="en-US" altLang="ko-KR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주제별 게시판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93561" y="3979294"/>
              <a:ext cx="6686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개인 랭킹과 반별 대항전 등 승부욕을 자극하는</a:t>
              </a:r>
              <a:endParaRPr lang="en-US" altLang="ko-KR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게임 게시판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54282" y="5251733"/>
              <a:ext cx="6686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관심 있는 주제로 사용자가 직접</a:t>
              </a:r>
              <a:endParaRPr lang="en-US" altLang="ko-KR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게시판 생성 가능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575B16-2B8D-42FF-AC5B-198DAA7B46C8}"/>
              </a:ext>
            </a:extLst>
          </p:cNvPr>
          <p:cNvSpPr txBox="1"/>
          <p:nvPr/>
        </p:nvSpPr>
        <p:spPr>
          <a:xfrm>
            <a:off x="4659076" y="2801663"/>
            <a:ext cx="5368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설계</a:t>
            </a:r>
            <a:endParaRPr lang="ko-KR" altLang="en-US" sz="80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323016-439C-4C95-9A92-CF00BA56F826}"/>
              </a:ext>
            </a:extLst>
          </p:cNvPr>
          <p:cNvGrpSpPr/>
          <p:nvPr/>
        </p:nvGrpSpPr>
        <p:grpSpPr>
          <a:xfrm>
            <a:off x="2032419" y="2483390"/>
            <a:ext cx="2034000" cy="1954800"/>
            <a:chOff x="1340485" y="2420731"/>
            <a:chExt cx="2446655" cy="234910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C2DE103-1AEB-49ED-B68C-765AFA3B6FC1}"/>
                </a:ext>
              </a:extLst>
            </p:cNvPr>
            <p:cNvSpPr/>
            <p:nvPr/>
          </p:nvSpPr>
          <p:spPr>
            <a:xfrm>
              <a:off x="1340485" y="2420731"/>
              <a:ext cx="2446655" cy="2349104"/>
            </a:xfrm>
            <a:prstGeom prst="ellipse">
              <a:avLst/>
            </a:prstGeom>
            <a:solidFill>
              <a:srgbClr val="FFC000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AA3B5E3-426D-4C00-A3E6-4A16AF2B0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732" y="2997235"/>
              <a:ext cx="1300160" cy="130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3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98E4E23-5C35-4A03-A69A-92CE081B7E38}"/>
              </a:ext>
            </a:extLst>
          </p:cNvPr>
          <p:cNvSpPr/>
          <p:nvPr/>
        </p:nvSpPr>
        <p:spPr>
          <a:xfrm>
            <a:off x="0" y="365760"/>
            <a:ext cx="243840" cy="762000"/>
          </a:xfrm>
          <a:prstGeom prst="flowChartProcess">
            <a:avLst/>
          </a:prstGeom>
          <a:solidFill>
            <a:srgbClr val="FFC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2B9E26B9-9545-4D30-A9CE-A7887DFDCE89}"/>
              </a:ext>
            </a:extLst>
          </p:cNvPr>
          <p:cNvSpPr/>
          <p:nvPr/>
        </p:nvSpPr>
        <p:spPr>
          <a:xfrm>
            <a:off x="1483360" y="365760"/>
            <a:ext cx="4704080" cy="762000"/>
          </a:xfrm>
          <a:prstGeom prst="flowChartProcess">
            <a:avLst/>
          </a:prstGeom>
          <a:solidFill>
            <a:srgbClr val="4F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C53ECDE3-DBE9-4548-831D-21A2C8E0F0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352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CDB3C-5597-4DA8-8AD9-F68AB8C9BB68}"/>
              </a:ext>
            </a:extLst>
          </p:cNvPr>
          <p:cNvSpPr txBox="1"/>
          <p:nvPr/>
        </p:nvSpPr>
        <p:spPr>
          <a:xfrm>
            <a:off x="2447039" y="430034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설계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F363EE0-BA1C-40DC-A890-C987E3BD5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210" y="5468730"/>
            <a:ext cx="1612790" cy="16127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D7A44C2-91B7-4F2E-A6AC-C4EC961BA9B1}"/>
              </a:ext>
            </a:extLst>
          </p:cNvPr>
          <p:cNvSpPr txBox="1"/>
          <p:nvPr/>
        </p:nvSpPr>
        <p:spPr>
          <a:xfrm>
            <a:off x="961934" y="1602375"/>
            <a:ext cx="216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 스택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4727328"/>
            <a:ext cx="4121510" cy="10612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" t="15339" r="3101" b="15889"/>
          <a:stretch/>
        </p:blipFill>
        <p:spPr>
          <a:xfrm>
            <a:off x="1386624" y="2846431"/>
            <a:ext cx="4486759" cy="11313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7" t="18130" r="10692" b="17801"/>
          <a:stretch/>
        </p:blipFill>
        <p:spPr>
          <a:xfrm>
            <a:off x="6708207" y="2291792"/>
            <a:ext cx="2970484" cy="15926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07" y="4727328"/>
            <a:ext cx="2940952" cy="10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98E4E23-5C35-4A03-A69A-92CE081B7E38}"/>
              </a:ext>
            </a:extLst>
          </p:cNvPr>
          <p:cNvSpPr/>
          <p:nvPr/>
        </p:nvSpPr>
        <p:spPr>
          <a:xfrm>
            <a:off x="0" y="365760"/>
            <a:ext cx="243840" cy="762000"/>
          </a:xfrm>
          <a:prstGeom prst="flowChartProcess">
            <a:avLst/>
          </a:prstGeom>
          <a:solidFill>
            <a:srgbClr val="FFC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2B9E26B9-9545-4D30-A9CE-A7887DFDCE89}"/>
              </a:ext>
            </a:extLst>
          </p:cNvPr>
          <p:cNvSpPr/>
          <p:nvPr/>
        </p:nvSpPr>
        <p:spPr>
          <a:xfrm>
            <a:off x="1483360" y="365760"/>
            <a:ext cx="4704080" cy="762000"/>
          </a:xfrm>
          <a:prstGeom prst="flowChartProcess">
            <a:avLst/>
          </a:prstGeom>
          <a:solidFill>
            <a:srgbClr val="4F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C53ECDE3-DBE9-4548-831D-21A2C8E0F0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352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CDB3C-5597-4DA8-8AD9-F68AB8C9BB68}"/>
              </a:ext>
            </a:extLst>
          </p:cNvPr>
          <p:cNvSpPr txBox="1"/>
          <p:nvPr/>
        </p:nvSpPr>
        <p:spPr>
          <a:xfrm>
            <a:off x="2447039" y="430034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설계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F363EE0-BA1C-40DC-A890-C987E3BD5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210" y="5468730"/>
            <a:ext cx="1612790" cy="16127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D7A44C2-91B7-4F2E-A6AC-C4EC961BA9B1}"/>
              </a:ext>
            </a:extLst>
          </p:cNvPr>
          <p:cNvSpPr txBox="1"/>
          <p:nvPr/>
        </p:nvSpPr>
        <p:spPr>
          <a:xfrm>
            <a:off x="961934" y="1602375"/>
            <a:ext cx="1173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ERD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1851290"/>
            <a:ext cx="4158045" cy="44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98E4E23-5C35-4A03-A69A-92CE081B7E38}"/>
              </a:ext>
            </a:extLst>
          </p:cNvPr>
          <p:cNvSpPr/>
          <p:nvPr/>
        </p:nvSpPr>
        <p:spPr>
          <a:xfrm>
            <a:off x="0" y="365760"/>
            <a:ext cx="243840" cy="762000"/>
          </a:xfrm>
          <a:prstGeom prst="flowChartProcess">
            <a:avLst/>
          </a:prstGeom>
          <a:solidFill>
            <a:srgbClr val="FFC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2B9E26B9-9545-4D30-A9CE-A7887DFDCE89}"/>
              </a:ext>
            </a:extLst>
          </p:cNvPr>
          <p:cNvSpPr/>
          <p:nvPr/>
        </p:nvSpPr>
        <p:spPr>
          <a:xfrm>
            <a:off x="1483360" y="365760"/>
            <a:ext cx="4704080" cy="762000"/>
          </a:xfrm>
          <a:prstGeom prst="flowChartProcess">
            <a:avLst/>
          </a:prstGeom>
          <a:solidFill>
            <a:srgbClr val="4F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C53ECDE3-DBE9-4548-831D-21A2C8E0F0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352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CDB3C-5597-4DA8-8AD9-F68AB8C9BB68}"/>
              </a:ext>
            </a:extLst>
          </p:cNvPr>
          <p:cNvSpPr txBox="1"/>
          <p:nvPr/>
        </p:nvSpPr>
        <p:spPr>
          <a:xfrm>
            <a:off x="2447039" y="430034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설계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7A44C2-91B7-4F2E-A6AC-C4EC961BA9B1}"/>
              </a:ext>
            </a:extLst>
          </p:cNvPr>
          <p:cNvSpPr txBox="1"/>
          <p:nvPr/>
        </p:nvSpPr>
        <p:spPr>
          <a:xfrm>
            <a:off x="961934" y="1602375"/>
            <a:ext cx="2916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와이어프레임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93" y="2766447"/>
            <a:ext cx="2041127" cy="34018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382" y="2766447"/>
            <a:ext cx="2041127" cy="34018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360" y="2766447"/>
            <a:ext cx="2041127" cy="34018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1" y="2766447"/>
            <a:ext cx="2041127" cy="34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135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심우희</dc:creator>
  <cp:lastModifiedBy>multicampus</cp:lastModifiedBy>
  <cp:revision>27</cp:revision>
  <dcterms:created xsi:type="dcterms:W3CDTF">2017-06-21T05:08:50Z</dcterms:created>
  <dcterms:modified xsi:type="dcterms:W3CDTF">2020-10-22T07:43:21Z</dcterms:modified>
</cp:coreProperties>
</file>