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938E-E964-43BE-A16D-E25720760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AC33-F669-4499-B220-0746D5064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5F50-72C0-44A9-A427-ED0C219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B596-E5FB-49F2-95E2-189F771D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8FF2-7D79-4574-B37C-621B31E1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54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F5C2-04F4-49E0-BA42-5FD0FDC4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93BF9-A1EB-4EAF-AE3D-8F9B74506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4DB7-7392-49FB-9BEE-6B406FDE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DCD1-F129-4776-86D1-5420523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FF85-3D9F-4DC2-85FE-BA6BDC6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4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9C3BF-77E7-4EEC-99D1-8D47B6FD5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8615-D4A1-4447-8B7A-5AA6F0CF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8780-A14B-47C4-98C9-89060AA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ACF6-9C5F-4D81-97FD-AEE6BEE4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3E0F-EB10-4F47-BDD0-F83743C8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DBC2-1105-4A78-94BA-3BDA770F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B59B-0EA4-4A9D-98C5-AE20C0E9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5F28-2B46-4A96-8AA2-3F283A5D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0FEB-2CA7-42B8-B190-C7180243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E576-AE76-4BB3-BAE2-523103E4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89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1267-BA72-4856-9879-07EA4724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2E64-6870-425F-954B-23D69C7B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E01D-8D9C-4F88-961B-81B0D71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CFCC-12AE-4164-8DAC-68C8F70B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D4CD-A4C5-4389-B618-653B4DDD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3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5631-A4CB-4033-ADED-D70098A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251C-55BE-47AB-B364-9AB3D4E8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7BF4-FC53-43E4-8789-0CAB49B2C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E4BE-DBD7-487C-B5FF-1614722D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408B-2135-4CD8-83B0-0E4BD3FA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0E3F-BE82-4CF6-B5E7-C62FF65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0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894-5F77-4898-B499-976592BB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5078-9369-44A9-B258-CA1AD133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85D7F-1C42-4AA8-841D-C3273195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99771-4670-4C2D-99A3-99188DFDF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5CB21-E72E-44DD-B979-BAD745448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EFA81-83A0-4B34-A541-FD35DDC2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12054-F638-4C13-862A-3DB84556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EEEDD-7ED6-4574-8074-62AFB50A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6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9149-81D4-4AEE-A6E6-B8506957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ABB09-B341-4106-A78A-B5CB86F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129F-5B3D-406F-BB5B-4613C391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8A7F1-EDA5-4A34-BEDC-23CD920C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41A5B-BC77-4211-B025-391F690E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5DD87-6503-4C14-9A53-29C64E2C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87C1-9C58-4B10-AE25-E1CF353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58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6C2F-5C5E-4845-8614-E8463271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3312-4BBA-46A9-BD54-1A01C823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038A-0175-4004-892D-EE33EBBA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F8668-9B51-46E0-99A1-EA49EBD5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9C04-3B5F-415C-B396-113985E1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7959-E602-4C84-BD32-FBB396A7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23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9715-28DB-49CB-832A-739C8931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17618-F9CD-4ADA-B610-8EAE7EF43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E88C6-FD20-4A9E-8522-C5D98114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3BE0-15E2-4F3E-AA25-F6D6D700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4D46-6073-4105-B6EE-2EF7B4E6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D5B1-D434-4575-8AD1-6AD5369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2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C53BE-7E52-4BB3-81A0-18FB7AC7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9C55B-95E1-4F77-A7A3-7AE7F8BD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855A-804D-4F05-94C9-1DCAD3E3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EA43-58AE-486F-834A-BA37D50DEA6E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D1ED-C0F7-444B-B387-7BA71A9AC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A401-01E8-4D63-808E-E2EDEE031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0BCB-6502-4756-A3C2-AA0CB9EB8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75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A57-5FB3-4548-95C8-BA8369D6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232E3-984B-4594-B306-2337DB53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81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04FC69-FF90-4930-9339-9E0E9CDF5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35" y="2915624"/>
            <a:ext cx="6062003" cy="3315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3F7FDA-C0B3-43E6-9989-DB4204A6A65D}"/>
              </a:ext>
            </a:extLst>
          </p:cNvPr>
          <p:cNvSpPr txBox="1"/>
          <p:nvPr/>
        </p:nvSpPr>
        <p:spPr>
          <a:xfrm>
            <a:off x="4158155" y="77138"/>
            <a:ext cx="50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Portfolio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8827-4EB9-4754-8B0A-37D9FA308779}"/>
              </a:ext>
            </a:extLst>
          </p:cNvPr>
          <p:cNvSpPr txBox="1"/>
          <p:nvPr/>
        </p:nvSpPr>
        <p:spPr>
          <a:xfrm>
            <a:off x="4472200" y="1204922"/>
            <a:ext cx="3121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Walkthrough,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Overview of sitemap and all pages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651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A57-5FB3-4548-95C8-BA8369D6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232E3-984B-4594-B306-2337DB53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815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3F7FDA-C0B3-43E6-9989-DB4204A6A65D}"/>
              </a:ext>
            </a:extLst>
          </p:cNvPr>
          <p:cNvSpPr txBox="1"/>
          <p:nvPr/>
        </p:nvSpPr>
        <p:spPr>
          <a:xfrm>
            <a:off x="4151393" y="73057"/>
            <a:ext cx="50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Portfolio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52524-0357-4B17-B2DE-3FD5377EE1E9}"/>
              </a:ext>
            </a:extLst>
          </p:cNvPr>
          <p:cNvSpPr txBox="1"/>
          <p:nvPr/>
        </p:nvSpPr>
        <p:spPr>
          <a:xfrm>
            <a:off x="3042834" y="811019"/>
            <a:ext cx="457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Design Process and Decisions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Decision making process / aesthetics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1DBF9-D31F-499F-A678-773B5849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3" y="2146469"/>
            <a:ext cx="3501686" cy="176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71E43-9C88-48C1-833D-D0803FD1A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93" y="3996191"/>
            <a:ext cx="3488000" cy="2627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053D6E-2A5D-41E7-8B16-2CFB9F24F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263" y="3996191"/>
            <a:ext cx="2099595" cy="2788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E1F048-8582-406E-B368-91B76DB10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31" y="311577"/>
            <a:ext cx="4040235" cy="3063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8860EC-38F9-418D-A308-8E090556E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3429000"/>
            <a:ext cx="2644518" cy="32959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180BAE-DED6-41E5-A5B1-D2CB23C1B067}"/>
              </a:ext>
            </a:extLst>
          </p:cNvPr>
          <p:cNvSpPr txBox="1"/>
          <p:nvPr/>
        </p:nvSpPr>
        <p:spPr>
          <a:xfrm>
            <a:off x="3997578" y="2199345"/>
            <a:ext cx="3314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Development/build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 of components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components and styling will engage the audience</a:t>
            </a:r>
          </a:p>
        </p:txBody>
      </p:sp>
    </p:spTree>
    <p:extLst>
      <p:ext uri="{BB962C8B-B14F-4D97-AF65-F5344CB8AC3E}">
        <p14:creationId xmlns:p14="http://schemas.microsoft.com/office/powerpoint/2010/main" val="40792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A57-5FB3-4548-95C8-BA8369D6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232E3-984B-4594-B306-2337DB53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815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3F7FDA-C0B3-43E6-9989-DB4204A6A65D}"/>
              </a:ext>
            </a:extLst>
          </p:cNvPr>
          <p:cNvSpPr txBox="1"/>
          <p:nvPr/>
        </p:nvSpPr>
        <p:spPr>
          <a:xfrm>
            <a:off x="4158155" y="94377"/>
            <a:ext cx="5076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Portfolio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7FA4F-D272-4AB6-AFBF-34DB8423699A}"/>
              </a:ext>
            </a:extLst>
          </p:cNvPr>
          <p:cNvSpPr txBox="1"/>
          <p:nvPr/>
        </p:nvSpPr>
        <p:spPr>
          <a:xfrm>
            <a:off x="4795754" y="1993404"/>
            <a:ext cx="346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Challenges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Ethical issues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Favorite part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87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9</cp:revision>
  <dcterms:created xsi:type="dcterms:W3CDTF">2020-03-27T05:41:13Z</dcterms:created>
  <dcterms:modified xsi:type="dcterms:W3CDTF">2020-04-02T11:04:46Z</dcterms:modified>
</cp:coreProperties>
</file>