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938E-E964-43BE-A16D-E25720760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0AC33-F669-4499-B220-0746D5064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35F50-72C0-44A9-A427-ED0C219D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EA43-58AE-486F-834A-BA37D50DEA6E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2B596-E5FB-49F2-95E2-189F771D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8FF2-7D79-4574-B37C-621B31E1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BCB-6502-4756-A3C2-AA0CB9EB8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54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F5C2-04F4-49E0-BA42-5FD0FDC4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93BF9-A1EB-4EAF-AE3D-8F9B74506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D4DB7-7392-49FB-9BEE-6B406FDE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EA43-58AE-486F-834A-BA37D50DEA6E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DCD1-F129-4776-86D1-5420523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4FF85-3D9F-4DC2-85FE-BA6BDC65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BCB-6502-4756-A3C2-AA0CB9EB8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45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9C3BF-77E7-4EEC-99D1-8D47B6FD5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F8615-D4A1-4447-8B7A-5AA6F0CFA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C8780-A14B-47C4-98C9-89060AA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EA43-58AE-486F-834A-BA37D50DEA6E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CACF6-9C5F-4D81-97FD-AEE6BEE4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93E0F-EB10-4F47-BDD0-F83743C8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BCB-6502-4756-A3C2-AA0CB9EB8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DBC2-1105-4A78-94BA-3BDA770F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6B59B-0EA4-4A9D-98C5-AE20C0E9C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5F28-2B46-4A96-8AA2-3F283A5D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EA43-58AE-486F-834A-BA37D50DEA6E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90FEB-2CA7-42B8-B190-C7180243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EE576-AE76-4BB3-BAE2-523103E4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BCB-6502-4756-A3C2-AA0CB9EB8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589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1267-BA72-4856-9879-07EA4724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F2E64-6870-425F-954B-23D69C7BE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3E01D-8D9C-4F88-961B-81B0D71E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EA43-58AE-486F-834A-BA37D50DEA6E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CFCC-12AE-4164-8DAC-68C8F70B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5D4CD-A4C5-4389-B618-653B4DDD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BCB-6502-4756-A3C2-AA0CB9EB8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93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5631-A4CB-4033-ADED-D70098A2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9251C-55BE-47AB-B364-9AB3D4E8C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E7BF4-FC53-43E4-8789-0CAB49B2C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8E4BE-DBD7-487C-B5FF-1614722D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EA43-58AE-486F-834A-BA37D50DEA6E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2408B-2135-4CD8-83B0-0E4BD3FA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60E3F-BE82-4CF6-B5E7-C62FF654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BCB-6502-4756-A3C2-AA0CB9EB8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201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0894-5F77-4898-B499-976592BB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45078-9369-44A9-B258-CA1AD133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85D7F-1C42-4AA8-841D-C32731957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99771-4670-4C2D-99A3-99188DFDF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5CB21-E72E-44DD-B979-BAD745448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DEFA81-83A0-4B34-A541-FD35DDC2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EA43-58AE-486F-834A-BA37D50DEA6E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12054-F638-4C13-862A-3DB84556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EEEDD-7ED6-4574-8074-62AFB50A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BCB-6502-4756-A3C2-AA0CB9EB8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66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9149-81D4-4AEE-A6E6-B8506957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ABB09-B341-4106-A78A-B5CB86FA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EA43-58AE-486F-834A-BA37D50DEA6E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C129F-5B3D-406F-BB5B-4613C391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8A7F1-EDA5-4A34-BEDC-23CD920C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BCB-6502-4756-A3C2-AA0CB9EB8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238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41A5B-BC77-4211-B025-391F690E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EA43-58AE-486F-834A-BA37D50DEA6E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5DD87-6503-4C14-9A53-29C64E2C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E87C1-9C58-4B10-AE25-E1CF353B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BCB-6502-4756-A3C2-AA0CB9EB8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158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6C2F-5C5E-4845-8614-E8463271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3312-4BBA-46A9-BD54-1A01C823E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6038A-0175-4004-892D-EE33EBBA6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F8668-9B51-46E0-99A1-EA49EBD5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EA43-58AE-486F-834A-BA37D50DEA6E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99C04-3B5F-415C-B396-113985E1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67959-E602-4C84-BD32-FBB396A7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BCB-6502-4756-A3C2-AA0CB9EB8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231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9715-28DB-49CB-832A-739C8931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17618-F9CD-4ADA-B610-8EAE7EF43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E88C6-FD20-4A9E-8522-C5D98114C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23BE0-15E2-4F3E-AA25-F6D6D700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EA43-58AE-486F-834A-BA37D50DEA6E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04D46-6073-4105-B6EE-2EF7B4E6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7D5B1-D434-4575-8AD1-6AD53691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BCB-6502-4756-A3C2-AA0CB9EB8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29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EC53BE-7E52-4BB3-81A0-18FB7AC7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9C55B-95E1-4F77-A7A3-7AE7F8BD6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9855A-804D-4F05-94C9-1DCAD3E32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0EA43-58AE-486F-834A-BA37D50DEA6E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8D1ED-C0F7-444B-B387-7BA71A9AC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3A401-01E8-4D63-808E-E2EDEE031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0BCB-6502-4756-A3C2-AA0CB9EB8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775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3909-6CD5-4A11-9059-6BD727200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BC93F-C288-4AE1-A84C-1D6647B1A8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053B9D-A931-4A43-82A5-498D1245B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704131"/>
              </p:ext>
            </p:extLst>
          </p:nvPr>
        </p:nvGraphicFramePr>
        <p:xfrm>
          <a:off x="1524000" y="3960496"/>
          <a:ext cx="9334660" cy="937260"/>
        </p:xfrm>
        <a:graphic>
          <a:graphicData uri="http://schemas.openxmlformats.org/drawingml/2006/table">
            <a:tbl>
              <a:tblPr/>
              <a:tblGrid>
                <a:gridCol w="2333665">
                  <a:extLst>
                    <a:ext uri="{9D8B030D-6E8A-4147-A177-3AD203B41FA5}">
                      <a16:colId xmlns:a16="http://schemas.microsoft.com/office/drawing/2014/main" val="212885117"/>
                    </a:ext>
                  </a:extLst>
                </a:gridCol>
                <a:gridCol w="2333665">
                  <a:extLst>
                    <a:ext uri="{9D8B030D-6E8A-4147-A177-3AD203B41FA5}">
                      <a16:colId xmlns:a16="http://schemas.microsoft.com/office/drawing/2014/main" val="3133131203"/>
                    </a:ext>
                  </a:extLst>
                </a:gridCol>
                <a:gridCol w="2333665">
                  <a:extLst>
                    <a:ext uri="{9D8B030D-6E8A-4147-A177-3AD203B41FA5}">
                      <a16:colId xmlns:a16="http://schemas.microsoft.com/office/drawing/2014/main" val="2105450346"/>
                    </a:ext>
                  </a:extLst>
                </a:gridCol>
                <a:gridCol w="2333665">
                  <a:extLst>
                    <a:ext uri="{9D8B030D-6E8A-4147-A177-3AD203B41FA5}">
                      <a16:colId xmlns:a16="http://schemas.microsoft.com/office/drawing/2014/main" val="1682751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R9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 list of components that will be used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How components and styling will engage the audience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6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5086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B50B18-6539-4357-888B-4D67D9A2D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934938"/>
              </p:ext>
            </p:extLst>
          </p:nvPr>
        </p:nvGraphicFramePr>
        <p:xfrm>
          <a:off x="1524000" y="2720341"/>
          <a:ext cx="9334660" cy="1211580"/>
        </p:xfrm>
        <a:graphic>
          <a:graphicData uri="http://schemas.openxmlformats.org/drawingml/2006/table">
            <a:tbl>
              <a:tblPr/>
              <a:tblGrid>
                <a:gridCol w="2333665">
                  <a:extLst>
                    <a:ext uri="{9D8B030D-6E8A-4147-A177-3AD203B41FA5}">
                      <a16:colId xmlns:a16="http://schemas.microsoft.com/office/drawing/2014/main" val="2741608888"/>
                    </a:ext>
                  </a:extLst>
                </a:gridCol>
                <a:gridCol w="2333665">
                  <a:extLst>
                    <a:ext uri="{9D8B030D-6E8A-4147-A177-3AD203B41FA5}">
                      <a16:colId xmlns:a16="http://schemas.microsoft.com/office/drawing/2014/main" val="3415396541"/>
                    </a:ext>
                  </a:extLst>
                </a:gridCol>
                <a:gridCol w="2333665">
                  <a:extLst>
                    <a:ext uri="{9D8B030D-6E8A-4147-A177-3AD203B41FA5}">
                      <a16:colId xmlns:a16="http://schemas.microsoft.com/office/drawing/2014/main" val="2635336669"/>
                    </a:ext>
                  </a:extLst>
                </a:gridCol>
                <a:gridCol w="2333665">
                  <a:extLst>
                    <a:ext uri="{9D8B030D-6E8A-4147-A177-3AD203B41FA5}">
                      <a16:colId xmlns:a16="http://schemas.microsoft.com/office/drawing/2014/main" val="1856124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R8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Wireframes or mockups of the pages of your website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Your decision making process relating to the overall aesthetic of your website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6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8566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F58696-505B-4A03-B305-30AA8699B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15527"/>
              </p:ext>
            </p:extLst>
          </p:nvPr>
        </p:nvGraphicFramePr>
        <p:xfrm>
          <a:off x="1524000" y="1600200"/>
          <a:ext cx="9334660" cy="1211580"/>
        </p:xfrm>
        <a:graphic>
          <a:graphicData uri="http://schemas.openxmlformats.org/drawingml/2006/table">
            <a:tbl>
              <a:tblPr/>
              <a:tblGrid>
                <a:gridCol w="2333665">
                  <a:extLst>
                    <a:ext uri="{9D8B030D-6E8A-4147-A177-3AD203B41FA5}">
                      <a16:colId xmlns:a16="http://schemas.microsoft.com/office/drawing/2014/main" val="3515749766"/>
                    </a:ext>
                  </a:extLst>
                </a:gridCol>
                <a:gridCol w="2333665">
                  <a:extLst>
                    <a:ext uri="{9D8B030D-6E8A-4147-A177-3AD203B41FA5}">
                      <a16:colId xmlns:a16="http://schemas.microsoft.com/office/drawing/2014/main" val="3344864913"/>
                    </a:ext>
                  </a:extLst>
                </a:gridCol>
                <a:gridCol w="2333665">
                  <a:extLst>
                    <a:ext uri="{9D8B030D-6E8A-4147-A177-3AD203B41FA5}">
                      <a16:colId xmlns:a16="http://schemas.microsoft.com/office/drawing/2014/main" val="2949128690"/>
                    </a:ext>
                  </a:extLst>
                </a:gridCol>
                <a:gridCol w="2333665">
                  <a:extLst>
                    <a:ext uri="{9D8B030D-6E8A-4147-A177-3AD203B41FA5}">
                      <a16:colId xmlns:a16="http://schemas.microsoft.com/office/drawing/2014/main" val="13999897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R7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An overview/sitemap of all the pages on your website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overall structure of your website and how different pages will be navigated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6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497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83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</dc:creator>
  <cp:lastModifiedBy>Luke</cp:lastModifiedBy>
  <cp:revision>1</cp:revision>
  <dcterms:created xsi:type="dcterms:W3CDTF">2020-03-27T05:41:13Z</dcterms:created>
  <dcterms:modified xsi:type="dcterms:W3CDTF">2020-03-27T05:48:56Z</dcterms:modified>
</cp:coreProperties>
</file>