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60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e" initials="L" lastIdx="1" clrIdx="0">
    <p:extLst>
      <p:ext uri="{19B8F6BF-5375-455C-9EA6-DF929625EA0E}">
        <p15:presenceInfo xmlns:p15="http://schemas.microsoft.com/office/powerpoint/2012/main" userId="58d7b465aca2b4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449F-BC6A-4323-AFD2-908F808AA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0457" y="890924"/>
            <a:ext cx="8637073" cy="2541431"/>
          </a:xfrm>
        </p:spPr>
        <p:txBody>
          <a:bodyPr/>
          <a:lstStyle/>
          <a:p>
            <a:r>
              <a:rPr lang="en-US" dirty="0"/>
              <a:t>Property manager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3D521-031B-41AF-85B5-5979D3B1D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23048"/>
            <a:ext cx="8637072" cy="977621"/>
          </a:xfrm>
        </p:spPr>
        <p:txBody>
          <a:bodyPr/>
          <a:lstStyle/>
          <a:p>
            <a:r>
              <a:rPr lang="en-US" dirty="0"/>
              <a:t>The Terminal application </a:t>
            </a:r>
          </a:p>
          <a:p>
            <a:r>
              <a:rPr lang="en-US" dirty="0"/>
              <a:t>                                           by Luke Lovekin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580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3326-41FE-4F89-94AD-1DA92D9F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Property manager, Terminal App</a:t>
            </a:r>
            <a:endParaRPr lang="en-AU" cap="none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DA30-0883-40AC-BF0C-BF125AC0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69" y="2119099"/>
            <a:ext cx="2568290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Features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100" dirty="0"/>
              <a:t>Easy to use, easy to follow, organization.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100" dirty="0"/>
              <a:t> Stores Tenants request to csv which is readable by Landlord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100" dirty="0"/>
              <a:t>Opens files when called upon in the terminal (Maybe)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100" dirty="0"/>
              <a:t>Landlord feature and Tenant feature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100" dirty="0"/>
              <a:t>More….(Maybe)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E4255-1913-47FE-A14D-44B683A38A8A}"/>
              </a:ext>
            </a:extLst>
          </p:cNvPr>
          <p:cNvSpPr txBox="1"/>
          <p:nvPr/>
        </p:nvSpPr>
        <p:spPr>
          <a:xfrm>
            <a:off x="3967701" y="2119099"/>
            <a:ext cx="223431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Predominantly for the landlord</a:t>
            </a:r>
          </a:p>
          <a:p>
            <a:pPr marL="171450" indent="-171450">
              <a:buFontTx/>
              <a:buChar char="-"/>
            </a:pPr>
            <a:r>
              <a:rPr lang="en-US" sz="1100" dirty="0" err="1"/>
              <a:t>Organised</a:t>
            </a:r>
            <a:r>
              <a:rPr lang="en-US" sz="1100" dirty="0"/>
              <a:t> platform for Landlords and Tenants to store documents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  <a:p>
            <a:r>
              <a:rPr lang="en-US" sz="1100" dirty="0"/>
              <a:t>-Tools  to help get your property rented, keep track of payments, maintenance requests and more</a:t>
            </a:r>
          </a:p>
          <a:p>
            <a:endParaRPr lang="en-US" sz="1100" dirty="0"/>
          </a:p>
          <a:p>
            <a:r>
              <a:rPr lang="en-US" sz="1100" dirty="0"/>
              <a:t>-Replace property managers</a:t>
            </a:r>
          </a:p>
          <a:p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2A9CE-3806-4D87-ACA2-D04E16833839}"/>
              </a:ext>
            </a:extLst>
          </p:cNvPr>
          <p:cNvSpPr txBox="1"/>
          <p:nvPr/>
        </p:nvSpPr>
        <p:spPr>
          <a:xfrm>
            <a:off x="7768424" y="2119099"/>
            <a:ext cx="302944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Structure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Two sides, Tenant and Landlord, 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Flows one page to the next through users choice of options </a:t>
            </a:r>
          </a:p>
          <a:p>
            <a:endParaRPr lang="en-AU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D9E59D-DCC1-4BC8-A6B0-181119D61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286" y="4246488"/>
            <a:ext cx="1968272" cy="1049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5CAC60-8223-4F14-BA50-533C3615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842" y="3013047"/>
            <a:ext cx="3484609" cy="1123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497C88-D053-4BD0-B282-5483039FF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874" y="4246489"/>
            <a:ext cx="1968272" cy="1049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E30CE5-570C-41DE-A956-BD83FD19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83" y="4458201"/>
            <a:ext cx="2182022" cy="15364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A25249-28D6-4170-9855-D3DF233CC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044" y="4357564"/>
            <a:ext cx="3429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5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1DA7-1139-4F4D-A29F-B19B20E0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Property manager, Terminal App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525C8-DC27-46C3-A8DE-F4331FBC22B7}"/>
              </a:ext>
            </a:extLst>
          </p:cNvPr>
          <p:cNvSpPr txBox="1"/>
          <p:nvPr/>
        </p:nvSpPr>
        <p:spPr>
          <a:xfrm>
            <a:off x="0" y="2266507"/>
            <a:ext cx="15135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Logic/ Code</a:t>
            </a:r>
          </a:p>
          <a:p>
            <a:r>
              <a:rPr lang="en-US" sz="1100" dirty="0"/>
              <a:t>-Case statement Heavy</a:t>
            </a:r>
          </a:p>
          <a:p>
            <a:r>
              <a:rPr lang="en-US" sz="1100" dirty="0"/>
              <a:t>-Input /Output heavy</a:t>
            </a:r>
          </a:p>
          <a:p>
            <a:r>
              <a:rPr lang="en-US" sz="1100" dirty="0"/>
              <a:t>-Loop heavy</a:t>
            </a:r>
          </a:p>
          <a:p>
            <a:r>
              <a:rPr lang="en-US" sz="1100" dirty="0"/>
              <a:t>-Method Heavy</a:t>
            </a:r>
          </a:p>
          <a:p>
            <a:r>
              <a:rPr lang="en-US" sz="1100" dirty="0"/>
              <a:t>-Puts Heavy</a:t>
            </a:r>
          </a:p>
          <a:p>
            <a:r>
              <a:rPr lang="en-US" sz="1100" dirty="0"/>
              <a:t>-Gems</a:t>
            </a:r>
            <a:endParaRPr lang="en-AU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EF892-D04F-4E8B-A0A0-FB0A71778806}"/>
              </a:ext>
            </a:extLst>
          </p:cNvPr>
          <p:cNvSpPr txBox="1"/>
          <p:nvPr/>
        </p:nvSpPr>
        <p:spPr>
          <a:xfrm>
            <a:off x="5423481" y="2266507"/>
            <a:ext cx="155050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Important Parts</a:t>
            </a:r>
          </a:p>
          <a:p>
            <a:r>
              <a:rPr lang="en-US" sz="1100" dirty="0"/>
              <a:t>- User being directed down the right path with their input</a:t>
            </a:r>
          </a:p>
          <a:p>
            <a:r>
              <a:rPr lang="en-US" sz="1100" dirty="0"/>
              <a:t>- Checking all the different options to make sure they don’t get stuck in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79EFE-3047-43B6-9862-9B403BC6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84" y="2096316"/>
            <a:ext cx="3717697" cy="3713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2950AF-A973-45E1-B43F-619B297C6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535856" y="1430581"/>
            <a:ext cx="3807835" cy="51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2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1DA7-1139-4F4D-A29F-B19B20E0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Upon Reflection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701F9-92EC-4B7D-9FA0-EAC81545C3E1}"/>
              </a:ext>
            </a:extLst>
          </p:cNvPr>
          <p:cNvSpPr txBox="1"/>
          <p:nvPr/>
        </p:nvSpPr>
        <p:spPr>
          <a:xfrm>
            <a:off x="1579305" y="2259682"/>
            <a:ext cx="152665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What I learnt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Time consuming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How much longer things actually take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Plan better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A lot of sprinkles will get left off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525C8-DC27-46C3-A8DE-F4331FBC22B7}"/>
              </a:ext>
            </a:extLst>
          </p:cNvPr>
          <p:cNvSpPr txBox="1"/>
          <p:nvPr/>
        </p:nvSpPr>
        <p:spPr>
          <a:xfrm>
            <a:off x="7324406" y="2410756"/>
            <a:ext cx="2473754" cy="318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Anything id do differently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Make a smaller, more complex app</a:t>
            </a:r>
            <a:br>
              <a:rPr lang="en-US" sz="1400" dirty="0"/>
            </a:b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Favorite Part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The Challenge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100" dirty="0"/>
              <a:t>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EF892-D04F-4E8B-A0A0-FB0A71778806}"/>
              </a:ext>
            </a:extLst>
          </p:cNvPr>
          <p:cNvSpPr txBox="1"/>
          <p:nvPr/>
        </p:nvSpPr>
        <p:spPr>
          <a:xfrm>
            <a:off x="1555451" y="3977164"/>
            <a:ext cx="1550504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Biggest challenges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Time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Learning new content while trying to finish in time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Getting expectations up, to finish less than expected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Settling must haves over wants</a:t>
            </a:r>
            <a:endParaRPr lang="en-AU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7DC6C-4146-41DC-BE7D-93869D553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011" y="2259682"/>
            <a:ext cx="3135062" cy="30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2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D294-A6D3-46EA-9420-94E85F4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Property manager, Terminal App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D6EB-BDA7-4AB8-A530-62DEA8361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Q and A?</a:t>
            </a:r>
          </a:p>
        </p:txBody>
      </p:sp>
    </p:spTree>
    <p:extLst>
      <p:ext uri="{BB962C8B-B14F-4D97-AF65-F5344CB8AC3E}">
        <p14:creationId xmlns:p14="http://schemas.microsoft.com/office/powerpoint/2010/main" val="22116186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{3580E203-7BFE-4C2E-870F-A467F2AB3A60}tf10001114</Template>
  <TotalTime>1147</TotalTime>
  <Words>247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Adobe Song Std L</vt:lpstr>
      <vt:lpstr>Arial</vt:lpstr>
      <vt:lpstr>Gill Sans MT</vt:lpstr>
      <vt:lpstr>Gallery</vt:lpstr>
      <vt:lpstr>Property manager</vt:lpstr>
      <vt:lpstr> Property manager, Terminal App</vt:lpstr>
      <vt:lpstr> Property manager, Terminal App</vt:lpstr>
      <vt:lpstr> Upon Reflection</vt:lpstr>
      <vt:lpstr> Property manager, Terminal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</dc:creator>
  <cp:lastModifiedBy>Luke</cp:lastModifiedBy>
  <cp:revision>21</cp:revision>
  <dcterms:created xsi:type="dcterms:W3CDTF">2020-03-12T09:08:54Z</dcterms:created>
  <dcterms:modified xsi:type="dcterms:W3CDTF">2020-03-13T06:35:31Z</dcterms:modified>
</cp:coreProperties>
</file>