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5353"/>
  </p:normalViewPr>
  <p:slideViewPr>
    <p:cSldViewPr snapToGrid="0" snapToObjects="1">
      <p:cViewPr>
        <p:scale>
          <a:sx n="92" d="100"/>
          <a:sy n="92" d="100"/>
        </p:scale>
        <p:origin x="-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0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8DFF-92A6-544E-BCAA-66876825B381}" type="datetimeFigureOut">
              <a:rPr kumimoji="1" lang="zh-CN" altLang="en-US" smtClean="0"/>
              <a:t>18/4/10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7FA7-049E-A048-8F53-20E5B774D4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77" y="460058"/>
            <a:ext cx="9441591" cy="5709737"/>
          </a:xfrm>
          <a:prstGeom prst="rect">
            <a:avLst/>
          </a:prstGeom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80" y="735063"/>
            <a:ext cx="2919283" cy="32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930400"/>
            <a:ext cx="93599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2018-04-10T12:25:37Z</dcterms:created>
  <dcterms:modified xsi:type="dcterms:W3CDTF">2018-04-10T13:13:38Z</dcterms:modified>
</cp:coreProperties>
</file>