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Proxima Nova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b3e0b2c67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b3e0b2c67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b3e0b2c67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b3e0b2c67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b3e0b2c67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b3e0b2c67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b3e0b2c67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b3e0b2c67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b3e0b2c67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b3e0b2c67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b3e0b2c67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b3e0b2c67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BarterDB Project Summary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Luke Maupin &amp; Jesus Peralta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Traditional Project: BarterDB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Goal: Creating a site that would match users anonymously and allow them to exchange goods for themselves or on their partner’s behalf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For </a:t>
            </a:r>
            <a:r>
              <a:rPr lang="en"/>
              <a:t>Development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00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XAMPP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MySQL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phpMyAdmin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Apache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HTML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CSS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01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Account Management -  allow users to create accounts that give them access to the site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Partnership Management - allow the user to add a partner that they can get items for or access items in their possession for trading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Item Management - allow users to add items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 their account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Item Trading - allow users to create trade offers that are posted on a user dashboard then find matching offers and complete the transaction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Database Design Elements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822475"/>
            <a:ext cx="7688700" cy="26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User table - Stores user account information and is used in sign up and login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Item table - Stores user item information and is used when adding items to an account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Owns table - Keeps track of which user owns what item and is updated after each trade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Trade table - Holds all active trade offers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2897250" y="2187650"/>
            <a:ext cx="33495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800">
                <a:latin typeface="Proxima Nova"/>
                <a:ea typeface="Proxima Nova"/>
                <a:cs typeface="Proxima Nova"/>
                <a:sym typeface="Proxima Nova"/>
              </a:rPr>
              <a:t>Thank you</a:t>
            </a:r>
            <a:endParaRPr b="1" sz="4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