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f3d7eec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f3d7ee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f3d7eec4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f3d7eec4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f3d7eec4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f3d7eec4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f3d7eec4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f3d7eec4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Invisi-Breaker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Lucas McCollum &amp; Vincent Daugherty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Paddle and Ball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first step was to make a functioning ball and paddle.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27" y="1726425"/>
            <a:ext cx="3572726" cy="30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975" y="2535188"/>
            <a:ext cx="32385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Next, The ball must actually move and collide with the paddle.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075" y="2100100"/>
            <a:ext cx="5855524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Bricks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Next, we need bricks and their collision and vanishing, and a scoring system.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151" y="1647925"/>
            <a:ext cx="3929301" cy="33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Ending the game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Game over screens and the ability to restart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75" y="1555875"/>
            <a:ext cx="398291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175" y="1555875"/>
            <a:ext cx="3982900" cy="3414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