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2" r:id="rId18"/>
    <p:sldId id="275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43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60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06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606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729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30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974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352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1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6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3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4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09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4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8992-B972-4FE2-A36F-4B7CA7AB70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My web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1CE1C-D153-4D44-93CB-8C2A1B15FE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Luke Davis</a:t>
            </a:r>
          </a:p>
        </p:txBody>
      </p:sp>
    </p:spTree>
    <p:extLst>
      <p:ext uri="{BB962C8B-B14F-4D97-AF65-F5344CB8AC3E}">
        <p14:creationId xmlns:p14="http://schemas.microsoft.com/office/powerpoint/2010/main" val="92126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9A2D8-FDFA-49DD-9205-DE857F4F7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961" y="2162673"/>
            <a:ext cx="3800571" cy="175421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Blog Page/ Web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D75C55-7471-4212-A5F3-02C53BE06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29" y="1031571"/>
            <a:ext cx="1839242" cy="2171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637BBB-2DCD-4B29-9B97-E648ECD5D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29" y="3203271"/>
            <a:ext cx="1835732" cy="2171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54AB4A-05D9-4C44-82A3-399CE1FFA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6880" y="1031571"/>
            <a:ext cx="1677680" cy="22450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F59F9E-3300-464F-8DB4-7D440064A0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8159" y="3268485"/>
            <a:ext cx="1676118" cy="1989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5E20C5B-F4AA-47CA-BE19-E7AFB449A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2226" y="1031573"/>
            <a:ext cx="1307548" cy="2819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7887954-64F5-4627-AC3A-9A2E69A92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2226" y="3838273"/>
            <a:ext cx="1307548" cy="208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59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8BCBB-0DD4-4A01-9DF1-831F3B7A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Decision making/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0612B-65AC-4D4A-9BB0-6A30E7E66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1C3C5C"/>
                </a:solidFill>
                <a:latin typeface="LatoWeb"/>
              </a:rPr>
              <a:t>The Blog page design </a:t>
            </a:r>
          </a:p>
          <a:p>
            <a:r>
              <a:rPr lang="en-US" dirty="0">
                <a:solidFill>
                  <a:srgbClr val="1C3C5C"/>
                </a:solidFill>
                <a:latin typeface="LatoWeb"/>
              </a:rPr>
              <a:t>One border wide layout big images </a:t>
            </a:r>
          </a:p>
          <a:p>
            <a:endParaRPr lang="en-US" dirty="0">
              <a:solidFill>
                <a:srgbClr val="1C3C5C"/>
              </a:solidFill>
              <a:latin typeface="LatoWeb"/>
            </a:endParaRPr>
          </a:p>
          <a:p>
            <a:r>
              <a:rPr lang="en-US" dirty="0">
                <a:solidFill>
                  <a:srgbClr val="1C3C5C"/>
                </a:solidFill>
                <a:latin typeface="LatoWeb"/>
              </a:rPr>
              <a:t>Why I chose the layout</a:t>
            </a:r>
          </a:p>
          <a:p>
            <a:r>
              <a:rPr lang="en-US" dirty="0">
                <a:solidFill>
                  <a:srgbClr val="1C3C5C"/>
                </a:solidFill>
                <a:latin typeface="LatoWeb"/>
              </a:rPr>
              <a:t>Easy for my website to expand and shrink with as few problems as possible </a:t>
            </a:r>
          </a:p>
          <a:p>
            <a:pPr marL="0" indent="0">
              <a:buNone/>
            </a:pPr>
            <a:endParaRPr lang="en-US" dirty="0">
              <a:solidFill>
                <a:srgbClr val="1C3C5C"/>
              </a:solidFill>
              <a:latin typeface="LatoWeb"/>
            </a:endParaRPr>
          </a:p>
          <a:p>
            <a:r>
              <a:rPr lang="en-US" b="0" i="0" dirty="0">
                <a:solidFill>
                  <a:srgbClr val="1C3C5C"/>
                </a:solidFill>
                <a:effectLst/>
                <a:latin typeface="LatoWeb"/>
              </a:rPr>
              <a:t>Any interest</a:t>
            </a:r>
            <a:r>
              <a:rPr lang="en-US" dirty="0">
                <a:solidFill>
                  <a:srgbClr val="1C3C5C"/>
                </a:solidFill>
                <a:latin typeface="LatoWeb"/>
              </a:rPr>
              <a:t>ing features </a:t>
            </a:r>
          </a:p>
          <a:p>
            <a:r>
              <a:rPr lang="en-US" dirty="0">
                <a:solidFill>
                  <a:srgbClr val="1C3C5C"/>
                </a:solidFill>
                <a:latin typeface="LatoWeb"/>
              </a:rPr>
              <a:t>Really don’t have any engaging or interesting features besides the large images </a:t>
            </a:r>
          </a:p>
          <a:p>
            <a:pPr marL="0" indent="0">
              <a:buNone/>
            </a:pPr>
            <a:r>
              <a:rPr lang="en-US" dirty="0">
                <a:solidFill>
                  <a:srgbClr val="1C3C5C"/>
                </a:solidFill>
                <a:latin typeface="LatoWeb"/>
              </a:rPr>
              <a:t>      to keep the viewer engaged 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37848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06843-7BC7-4089-8690-1858939E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890" y="571500"/>
            <a:ext cx="5171185" cy="1761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Projects Page/ Wireframes</a:t>
            </a:r>
            <a:endParaRPr lang="en-US" sz="54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E4E552-607A-4CEE-A943-DBDCA788C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815" y="2332863"/>
            <a:ext cx="3179873" cy="26448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67B20A-B9E1-48B6-BC78-6CFA5F3FD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7682" y="2359985"/>
            <a:ext cx="1443859" cy="28249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7D79D52-FA9F-467B-806D-ABA5ADC63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7041" y="2334153"/>
            <a:ext cx="1952029" cy="292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60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89AA-3E2B-4F31-9835-A7B65B879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501498"/>
            <a:ext cx="8825658" cy="990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Projects Page/ Web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E0793-666C-4474-962F-FD8C7F098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83" y="2101723"/>
            <a:ext cx="4362271" cy="23822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719920-E5C0-4EEF-B16B-67E11EA85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3624" y="2097738"/>
            <a:ext cx="2059419" cy="29765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996526-2719-4F13-B238-7C780BB2C9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8059" y="2097738"/>
            <a:ext cx="3341687" cy="290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50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B436-AA32-4FC7-81AE-B44910ABA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Decision making/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BB091-385D-4121-8150-3D9C56C31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C3C5C"/>
                </a:solidFill>
                <a:latin typeface="LatoWeb"/>
              </a:rPr>
              <a:t>The projects page design </a:t>
            </a:r>
          </a:p>
          <a:p>
            <a:r>
              <a:rPr lang="en-US" dirty="0">
                <a:solidFill>
                  <a:srgbClr val="1C3C5C"/>
                </a:solidFill>
                <a:latin typeface="LatoWeb"/>
              </a:rPr>
              <a:t>Same as the rest keep it simple </a:t>
            </a:r>
          </a:p>
          <a:p>
            <a:pPr marL="0" indent="0">
              <a:buNone/>
            </a:pPr>
            <a:endParaRPr lang="en-US" dirty="0">
              <a:solidFill>
                <a:srgbClr val="1C3C5C"/>
              </a:solidFill>
              <a:latin typeface="LatoWeb"/>
            </a:endParaRPr>
          </a:p>
          <a:p>
            <a:r>
              <a:rPr lang="en-US" dirty="0">
                <a:solidFill>
                  <a:srgbClr val="1C3C5C"/>
                </a:solidFill>
                <a:latin typeface="LatoWeb"/>
              </a:rPr>
              <a:t>Why I chose the layout </a:t>
            </a:r>
          </a:p>
          <a:p>
            <a:r>
              <a:rPr lang="en-US" dirty="0">
                <a:solidFill>
                  <a:srgbClr val="1C3C5C"/>
                </a:solidFill>
                <a:latin typeface="LatoWeb"/>
              </a:rPr>
              <a:t>Just matching the rest of my design easy to fix </a:t>
            </a:r>
          </a:p>
          <a:p>
            <a:r>
              <a:rPr lang="en-US" dirty="0">
                <a:solidFill>
                  <a:srgbClr val="1C3C5C"/>
                </a:solidFill>
                <a:latin typeface="LatoWeb"/>
              </a:rPr>
              <a:t> </a:t>
            </a:r>
          </a:p>
          <a:p>
            <a:r>
              <a:rPr lang="en-US" b="0" i="0" dirty="0">
                <a:solidFill>
                  <a:srgbClr val="1C3C5C"/>
                </a:solidFill>
                <a:effectLst/>
                <a:latin typeface="LatoWeb"/>
              </a:rPr>
              <a:t>Any interest</a:t>
            </a:r>
            <a:r>
              <a:rPr lang="en-US" dirty="0">
                <a:solidFill>
                  <a:srgbClr val="1C3C5C"/>
                </a:solidFill>
                <a:latin typeface="LatoWeb"/>
              </a:rPr>
              <a:t>ing features </a:t>
            </a:r>
          </a:p>
          <a:p>
            <a:r>
              <a:rPr lang="en-US" dirty="0">
                <a:solidFill>
                  <a:srgbClr val="1C3C5C"/>
                </a:solidFill>
                <a:latin typeface="LatoWeb"/>
              </a:rPr>
              <a:t>Added shadows and inline styles to the words ‘excited’ and ‘functionality’</a:t>
            </a:r>
          </a:p>
          <a:p>
            <a:pPr marL="0" indent="0">
              <a:buNone/>
            </a:pPr>
            <a:endParaRPr lang="en-US" dirty="0">
              <a:solidFill>
                <a:srgbClr val="1C3C5C"/>
              </a:solidFill>
              <a:latin typeface="LatoWeb"/>
            </a:endParaRPr>
          </a:p>
          <a:p>
            <a:r>
              <a:rPr lang="en-US" dirty="0">
                <a:solidFill>
                  <a:srgbClr val="1C3C5C"/>
                </a:solidFill>
                <a:latin typeface="LatoWeb"/>
              </a:rPr>
              <a:t>What makes the web intriguing or engaging</a:t>
            </a:r>
          </a:p>
          <a:p>
            <a:r>
              <a:rPr lang="en-US" b="0" i="0" dirty="0">
                <a:solidFill>
                  <a:srgbClr val="1C3C5C"/>
                </a:solidFill>
                <a:effectLst/>
                <a:latin typeface="LatoWeb"/>
              </a:rPr>
              <a:t>Additional styles to the rest of the site inline and </a:t>
            </a:r>
            <a:r>
              <a:rPr lang="en-US" b="0" i="0" dirty="0" err="1">
                <a:solidFill>
                  <a:srgbClr val="1C3C5C"/>
                </a:solidFill>
                <a:effectLst/>
                <a:latin typeface="LatoWeb"/>
              </a:rPr>
              <a:t>scss</a:t>
            </a:r>
            <a:endParaRPr lang="en-US" b="0" i="0" dirty="0">
              <a:solidFill>
                <a:srgbClr val="1C3C5C"/>
              </a:solidFill>
              <a:effectLst/>
              <a:latin typeface="LatoWeb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4339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B5B1-1591-4B5C-94D9-99BE7AA87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636373"/>
            <a:ext cx="8825658" cy="96145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Contacts Page/ Wireframes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530A0-E823-4D4A-B61F-2A73463DE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301" y="2003882"/>
            <a:ext cx="2548629" cy="37939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8E0E65-5856-49F5-B047-FB124C11B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723" y="2003882"/>
            <a:ext cx="3414207" cy="28919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912C14-5C45-41D9-A0AB-7FE9DBCE3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7300" y="2006254"/>
            <a:ext cx="2333139" cy="380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44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45A2-AE15-44E8-BE36-FA5F9E49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6" y="3739568"/>
            <a:ext cx="10893094" cy="19159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Contacts Page/ Web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DD994C-63EE-4929-AEBF-971B7723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72" r="3" b="16799"/>
          <a:stretch/>
        </p:blipFill>
        <p:spPr>
          <a:xfrm>
            <a:off x="9347643" y="1202492"/>
            <a:ext cx="2080769" cy="25170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0BA855-A66B-40F0-873F-1C04D5A1A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703" y="1202492"/>
            <a:ext cx="3081210" cy="31003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2A9D63-1D85-4DCA-A4C2-2563DA01E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662" y="1202492"/>
            <a:ext cx="4202884" cy="310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07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9040-1F10-4FA7-8E53-49EFD7F8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Decision making/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39B49-2C93-49F7-9D99-79D963F1A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1C3C5C"/>
                </a:solidFill>
                <a:latin typeface="LatoWeb"/>
              </a:rPr>
              <a:t>The contact page design</a:t>
            </a:r>
          </a:p>
          <a:p>
            <a:r>
              <a:rPr lang="en-US" dirty="0">
                <a:solidFill>
                  <a:srgbClr val="1C3C5C"/>
                </a:solidFill>
                <a:latin typeface="LatoWeb"/>
              </a:rPr>
              <a:t>Kept it simple for easy management </a:t>
            </a:r>
          </a:p>
          <a:p>
            <a:pPr marL="0" indent="0">
              <a:buNone/>
            </a:pPr>
            <a:r>
              <a:rPr lang="en-US" dirty="0">
                <a:solidFill>
                  <a:srgbClr val="1C3C5C"/>
                </a:solidFill>
                <a:latin typeface="LatoWeb"/>
              </a:rPr>
              <a:t> </a:t>
            </a:r>
          </a:p>
          <a:p>
            <a:r>
              <a:rPr lang="en-US" b="0" i="0" dirty="0">
                <a:solidFill>
                  <a:srgbClr val="1C3C5C"/>
                </a:solidFill>
                <a:effectLst/>
                <a:latin typeface="LatoWeb"/>
              </a:rPr>
              <a:t>The layout </a:t>
            </a:r>
          </a:p>
          <a:p>
            <a:r>
              <a:rPr lang="en-US" dirty="0">
                <a:solidFill>
                  <a:srgbClr val="1C3C5C"/>
                </a:solidFill>
                <a:latin typeface="LatoWeb"/>
              </a:rPr>
              <a:t>2 borders to divide my links no to make it to plain</a:t>
            </a:r>
          </a:p>
          <a:p>
            <a:pPr marL="0" indent="0">
              <a:buNone/>
            </a:pPr>
            <a:endParaRPr lang="en-US" b="0" i="0" dirty="0">
              <a:solidFill>
                <a:srgbClr val="1C3C5C"/>
              </a:solidFill>
              <a:effectLst/>
              <a:latin typeface="LatoWeb"/>
            </a:endParaRPr>
          </a:p>
          <a:p>
            <a:r>
              <a:rPr lang="en-US" b="0" i="0" dirty="0">
                <a:solidFill>
                  <a:srgbClr val="1C3C5C"/>
                </a:solidFill>
                <a:effectLst/>
                <a:latin typeface="LatoWeb"/>
              </a:rPr>
              <a:t>Any interest</a:t>
            </a:r>
            <a:r>
              <a:rPr lang="en-US" dirty="0">
                <a:solidFill>
                  <a:srgbClr val="1C3C5C"/>
                </a:solidFill>
                <a:latin typeface="LatoWeb"/>
              </a:rPr>
              <a:t>ing features</a:t>
            </a:r>
          </a:p>
          <a:p>
            <a:r>
              <a:rPr lang="en-US" dirty="0">
                <a:solidFill>
                  <a:srgbClr val="1C3C5C"/>
                </a:solidFill>
                <a:latin typeface="LatoWeb"/>
              </a:rPr>
              <a:t> </a:t>
            </a:r>
            <a:r>
              <a:rPr lang="en-US" dirty="0" err="1">
                <a:solidFill>
                  <a:srgbClr val="1C3C5C"/>
                </a:solidFill>
                <a:latin typeface="LatoWeb"/>
              </a:rPr>
              <a:t>img</a:t>
            </a:r>
            <a:r>
              <a:rPr lang="en-US" dirty="0">
                <a:solidFill>
                  <a:srgbClr val="1C3C5C"/>
                </a:solidFill>
                <a:latin typeface="LatoWeb"/>
              </a:rPr>
              <a:t> links and text boxes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71133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1DFE-7553-4EBC-A69C-1D400A0B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Challenges/ What I Enjoyed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23912-883F-4E0C-9B81-F2CAC3034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Challenges I faced while create my website</a:t>
            </a:r>
          </a:p>
          <a:p>
            <a:r>
              <a:rPr lang="en-AU" dirty="0"/>
              <a:t>Padding, bad habit’s, messy/unorganised code</a:t>
            </a:r>
          </a:p>
          <a:p>
            <a:r>
              <a:rPr lang="en-AU" dirty="0"/>
              <a:t>Link active, link hover and link </a:t>
            </a:r>
            <a:r>
              <a:rPr lang="en-AU" dirty="0" err="1"/>
              <a:t>color</a:t>
            </a:r>
            <a:r>
              <a:rPr lang="en-AU" dirty="0"/>
              <a:t> constant battle </a:t>
            </a:r>
          </a:p>
          <a:p>
            <a:r>
              <a:rPr lang="en-AU" dirty="0"/>
              <a:t>Nav bar fixed issues 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83018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3F3B0-F6D7-4826-A36E-39FE5190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D18E8-F1E7-452D-803C-74407234B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4293441"/>
            <a:ext cx="8825658" cy="12341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cap="all">
                <a:solidFill>
                  <a:schemeClr val="accent1"/>
                </a:solidFill>
              </a:rPr>
              <a:t>Any comments to add or constructive criticism </a:t>
            </a:r>
          </a:p>
        </p:txBody>
      </p:sp>
    </p:spTree>
    <p:extLst>
      <p:ext uri="{BB962C8B-B14F-4D97-AF65-F5344CB8AC3E}">
        <p14:creationId xmlns:p14="http://schemas.microsoft.com/office/powerpoint/2010/main" val="2884175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7">
            <a:extLst>
              <a:ext uri="{FF2B5EF4-FFF2-40B4-BE49-F238E27FC236}">
                <a16:creationId xmlns:a16="http://schemas.microsoft.com/office/drawing/2014/main" id="{FEEA6B06-37BF-43FC-9986-67E89667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32D0FE-76FF-4860-ACE3-458B2BB9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5D4D113-E6B9-4BCC-8EE7-ABFD7E942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09219B5-F7D1-4ED7-8DC1-CE442F43E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0E47095-D247-457B-8082-990F3184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2DAA052-A50D-47AE-87C9-AAAB2A38F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053F849-6CC2-45B1-B2CA-CCD77F862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86B102DE-9EA5-422F-910A-E4E2F0A59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" name="Rectangle 16">
            <a:extLst>
              <a:ext uri="{FF2B5EF4-FFF2-40B4-BE49-F238E27FC236}">
                <a16:creationId xmlns:a16="http://schemas.microsoft.com/office/drawing/2014/main" id="{23D9DFF9-99E4-4FE6-9EAC-F1D7A7DFA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9C147-057A-40E6-89FD-7BDB93FB1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834467"/>
            <a:ext cx="8825658" cy="586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Site Map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0A4D69-E985-4DBD-BCD2-25BE676F77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" r="2673" b="2"/>
          <a:stretch/>
        </p:blipFill>
        <p:spPr>
          <a:xfrm>
            <a:off x="1154953" y="1143006"/>
            <a:ext cx="8825659" cy="3429000"/>
          </a:xfrm>
          <a:prstGeom prst="rect">
            <a:avLst/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737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17A20-F87B-4FB1-8694-3567A6B97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420" y="1370143"/>
            <a:ext cx="6391270" cy="4157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999588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6C123-4DB4-4AB4-8703-B24114A31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9453911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Home page/ wireframes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0963C5-7B7D-4D0F-80E3-2205D7038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135" y="730726"/>
            <a:ext cx="1753488" cy="3506977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3A5826-B519-4003-8701-6C55BF233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347" y="730725"/>
            <a:ext cx="2340907" cy="3506977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DBD38B-EC24-4D21-A5AF-EA117FCD7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47" y="982980"/>
            <a:ext cx="3017520" cy="2715768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264527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8EEBF-7373-494C-8AA6-70158B8EB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9453911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Home Page/ Web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6275B5-7A3E-4276-AB7C-6D60BD895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907" y="685077"/>
            <a:ext cx="2130488" cy="3506977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7A20A5-2F44-44B2-B735-BD5663023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450" y="685077"/>
            <a:ext cx="2612697" cy="3506977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7C8C5A-1AE2-4664-A0B3-BB1FC3E7B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588" y="685077"/>
            <a:ext cx="4239174" cy="2829648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747002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EFCFF-A368-4012-BD09-14C502509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Decision making/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CA2CD-1C63-4EB0-B2DE-15D9C9756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370852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1C3C5C"/>
                </a:solidFill>
                <a:latin typeface="LatoWeb"/>
              </a:rPr>
              <a:t>The home page design </a:t>
            </a:r>
          </a:p>
          <a:p>
            <a:r>
              <a:rPr lang="en-US" dirty="0">
                <a:solidFill>
                  <a:srgbClr val="1C3C5C"/>
                </a:solidFill>
                <a:latin typeface="LatoWeb"/>
              </a:rPr>
              <a:t>Super simplistic design </a:t>
            </a:r>
          </a:p>
          <a:p>
            <a:pPr marL="0" indent="0">
              <a:buNone/>
            </a:pPr>
            <a:r>
              <a:rPr lang="en-US" dirty="0">
                <a:solidFill>
                  <a:srgbClr val="1C3C5C"/>
                </a:solidFill>
                <a:latin typeface="LatoWeb"/>
              </a:rPr>
              <a:t> </a:t>
            </a:r>
          </a:p>
          <a:p>
            <a:r>
              <a:rPr lang="en-US" b="0" i="0" dirty="0">
                <a:solidFill>
                  <a:srgbClr val="1C3C5C"/>
                </a:solidFill>
                <a:effectLst/>
                <a:latin typeface="LatoWeb"/>
              </a:rPr>
              <a:t>The layout </a:t>
            </a:r>
          </a:p>
          <a:p>
            <a:r>
              <a:rPr lang="en-US" dirty="0">
                <a:solidFill>
                  <a:srgbClr val="1C3C5C"/>
                </a:solidFill>
                <a:latin typeface="LatoWeb"/>
              </a:rPr>
              <a:t>B</a:t>
            </a:r>
            <a:r>
              <a:rPr lang="en-US" b="0" i="0" dirty="0">
                <a:solidFill>
                  <a:srgbClr val="1C3C5C"/>
                </a:solidFill>
                <a:effectLst/>
                <a:latin typeface="LatoWeb"/>
              </a:rPr>
              <a:t>asic colors and backgrounds </a:t>
            </a:r>
          </a:p>
          <a:p>
            <a:pPr marL="0" indent="0">
              <a:buNone/>
            </a:pPr>
            <a:endParaRPr lang="en-US" b="0" i="0" dirty="0">
              <a:solidFill>
                <a:srgbClr val="1C3C5C"/>
              </a:solidFill>
              <a:effectLst/>
              <a:latin typeface="LatoWeb"/>
            </a:endParaRPr>
          </a:p>
          <a:p>
            <a:r>
              <a:rPr lang="en-US" dirty="0">
                <a:solidFill>
                  <a:srgbClr val="1C3C5C"/>
                </a:solidFill>
                <a:latin typeface="LatoWeb"/>
              </a:rPr>
              <a:t>Why I chose the layout</a:t>
            </a:r>
          </a:p>
          <a:p>
            <a:r>
              <a:rPr lang="en-US" dirty="0">
                <a:solidFill>
                  <a:srgbClr val="1C3C5C"/>
                </a:solidFill>
                <a:latin typeface="LatoWeb"/>
              </a:rPr>
              <a:t>Easy to fix and move around</a:t>
            </a:r>
          </a:p>
          <a:p>
            <a:pPr marL="0" indent="0">
              <a:buNone/>
            </a:pPr>
            <a:r>
              <a:rPr lang="en-US" dirty="0">
                <a:solidFill>
                  <a:srgbClr val="1C3C5C"/>
                </a:solidFill>
                <a:latin typeface="LatoWeb"/>
              </a:rPr>
              <a:t> </a:t>
            </a:r>
          </a:p>
          <a:p>
            <a:r>
              <a:rPr lang="en-US" dirty="0">
                <a:solidFill>
                  <a:srgbClr val="1C3C5C"/>
                </a:solidFill>
                <a:latin typeface="LatoWeb"/>
              </a:rPr>
              <a:t>Nothing intriguing </a:t>
            </a:r>
          </a:p>
          <a:p>
            <a:pPr marL="0" indent="0">
              <a:buNone/>
            </a:pPr>
            <a:endParaRPr lang="en-US" dirty="0">
              <a:solidFill>
                <a:srgbClr val="1C3C5C"/>
              </a:solidFill>
              <a:latin typeface="LatoWeb"/>
            </a:endParaRPr>
          </a:p>
          <a:p>
            <a:pPr marL="0" indent="0">
              <a:buNone/>
            </a:pPr>
            <a:endParaRPr lang="en-US" b="0" i="0" dirty="0">
              <a:solidFill>
                <a:srgbClr val="1C3C5C"/>
              </a:solidFill>
              <a:effectLst/>
              <a:latin typeface="LatoWeb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92292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1238-0C87-4B0C-B7E3-7B2ABBD0A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6" y="3739568"/>
            <a:ext cx="10893094" cy="19159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700" dirty="0">
                <a:solidFill>
                  <a:schemeClr val="tx1"/>
                </a:solidFill>
              </a:rPr>
              <a:t>About Page/Wireframes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F55463-96E4-422E-8C5D-6F585E6FD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132" y="934065"/>
            <a:ext cx="1028418" cy="306990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D2A92F-1FB3-4B3E-B27B-9C8E5F5F4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015" y="911941"/>
            <a:ext cx="1403258" cy="30505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F7A07-A334-4FF6-B254-A9951069D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620" y="911942"/>
            <a:ext cx="1700687" cy="305056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3747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EAA4-0F0B-4C95-A2C0-B64C0C55D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0574" y="4872637"/>
            <a:ext cx="3017837" cy="13922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7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About Page/Web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311173-C84C-4617-8118-D5B32A633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71" y="490460"/>
            <a:ext cx="3161683" cy="15087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A4A026-20EB-448C-8048-005F652F6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71" y="1999217"/>
            <a:ext cx="3161683" cy="15495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E20402-5F30-4C26-A42C-DEF3CD624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71" y="3487535"/>
            <a:ext cx="3161683" cy="15700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DA8D7B-E099-42D0-963E-EC3513234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5219" y="490460"/>
            <a:ext cx="1803577" cy="23194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4C0B43B-5288-4CD9-A0F0-13D1500794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9716" y="2809875"/>
            <a:ext cx="1799080" cy="23987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10D18AB-06E6-408F-8281-72CAA6E36D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5219" y="5191094"/>
            <a:ext cx="1799080" cy="11764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10B41F-3B7B-4F39-8514-56B9C940BC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6379" y="490460"/>
            <a:ext cx="1438183" cy="30575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858C2B0-1355-476E-983D-0E5B33BECA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56379" y="3491063"/>
            <a:ext cx="1429189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96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447FA-42D6-4594-BBC7-415EE54F8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Decision making/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885BD-7BDD-4DD0-9C80-4F9C82F8B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4143529"/>
          </a:xfrm>
        </p:spPr>
        <p:txBody>
          <a:bodyPr>
            <a:normAutofit fontScale="70000" lnSpcReduction="20000"/>
          </a:bodyPr>
          <a:lstStyle/>
          <a:p>
            <a:r>
              <a:rPr lang="en-US" sz="1900" dirty="0">
                <a:solidFill>
                  <a:srgbClr val="1C3C5C"/>
                </a:solidFill>
                <a:latin typeface="LatoWeb"/>
              </a:rPr>
              <a:t>The About page design </a:t>
            </a:r>
          </a:p>
          <a:p>
            <a:r>
              <a:rPr lang="en-US" sz="1900" dirty="0">
                <a:solidFill>
                  <a:srgbClr val="1C3C5C"/>
                </a:solidFill>
                <a:latin typeface="LatoWeb"/>
              </a:rPr>
              <a:t>Separate borders</a:t>
            </a:r>
          </a:p>
          <a:p>
            <a:endParaRPr lang="en-US" sz="1900" dirty="0">
              <a:solidFill>
                <a:srgbClr val="1C3C5C"/>
              </a:solidFill>
              <a:latin typeface="LatoWeb"/>
            </a:endParaRPr>
          </a:p>
          <a:p>
            <a:r>
              <a:rPr lang="en-US" sz="1900" b="0" i="0" dirty="0">
                <a:solidFill>
                  <a:srgbClr val="1C3C5C"/>
                </a:solidFill>
                <a:effectLst/>
                <a:latin typeface="LatoWeb"/>
              </a:rPr>
              <a:t>The layout </a:t>
            </a:r>
          </a:p>
          <a:p>
            <a:r>
              <a:rPr lang="en-US" sz="1900" b="0" i="0" dirty="0">
                <a:solidFill>
                  <a:srgbClr val="1C3C5C"/>
                </a:solidFill>
                <a:effectLst/>
                <a:latin typeface="LatoWeb"/>
              </a:rPr>
              <a:t>Centered </a:t>
            </a:r>
          </a:p>
          <a:p>
            <a:endParaRPr lang="en-US" sz="1900" b="0" i="0" dirty="0">
              <a:solidFill>
                <a:srgbClr val="1C3C5C"/>
              </a:solidFill>
              <a:effectLst/>
              <a:latin typeface="LatoWeb"/>
            </a:endParaRPr>
          </a:p>
          <a:p>
            <a:r>
              <a:rPr lang="en-US" sz="1900" dirty="0">
                <a:solidFill>
                  <a:srgbClr val="1C3C5C"/>
                </a:solidFill>
                <a:latin typeface="LatoWeb"/>
              </a:rPr>
              <a:t>Why I chose the layout </a:t>
            </a:r>
          </a:p>
          <a:p>
            <a:r>
              <a:rPr lang="en-US" sz="1900" dirty="0">
                <a:solidFill>
                  <a:srgbClr val="1C3C5C"/>
                </a:solidFill>
                <a:latin typeface="LatoWeb"/>
              </a:rPr>
              <a:t>Easy to make changes and responsiveness</a:t>
            </a:r>
          </a:p>
          <a:p>
            <a:endParaRPr lang="en-US" sz="1900" dirty="0">
              <a:solidFill>
                <a:srgbClr val="1C3C5C"/>
              </a:solidFill>
              <a:latin typeface="LatoWeb"/>
            </a:endParaRPr>
          </a:p>
          <a:p>
            <a:r>
              <a:rPr lang="en-US" sz="1900" b="0" i="0" dirty="0">
                <a:solidFill>
                  <a:srgbClr val="1C3C5C"/>
                </a:solidFill>
                <a:effectLst/>
                <a:latin typeface="LatoWeb"/>
              </a:rPr>
              <a:t>Any interest</a:t>
            </a:r>
            <a:r>
              <a:rPr lang="en-US" sz="1900" dirty="0">
                <a:solidFill>
                  <a:srgbClr val="1C3C5C"/>
                </a:solidFill>
                <a:latin typeface="LatoWeb"/>
              </a:rPr>
              <a:t>ing features </a:t>
            </a:r>
          </a:p>
          <a:p>
            <a:r>
              <a:rPr lang="en-US" sz="1900" dirty="0">
                <a:solidFill>
                  <a:srgbClr val="1C3C5C"/>
                </a:solidFill>
                <a:latin typeface="LatoWeb"/>
              </a:rPr>
              <a:t>A tag link to my high school and button for my resume </a:t>
            </a:r>
          </a:p>
          <a:p>
            <a:endParaRPr lang="en-US" sz="1900" dirty="0">
              <a:solidFill>
                <a:srgbClr val="1C3C5C"/>
              </a:solidFill>
              <a:latin typeface="LatoWeb"/>
            </a:endParaRPr>
          </a:p>
          <a:p>
            <a:r>
              <a:rPr lang="en-US" sz="1900" dirty="0">
                <a:solidFill>
                  <a:srgbClr val="1C3C5C"/>
                </a:solidFill>
                <a:latin typeface="LatoWeb"/>
              </a:rPr>
              <a:t>What makes the web intriguing or engaging</a:t>
            </a:r>
          </a:p>
          <a:p>
            <a:r>
              <a:rPr lang="en-US" sz="1900" dirty="0">
                <a:solidFill>
                  <a:srgbClr val="1C3C5C"/>
                </a:solidFill>
                <a:latin typeface="LatoWeb"/>
              </a:rPr>
              <a:t>Separating the borders make a little better looking</a:t>
            </a:r>
          </a:p>
          <a:p>
            <a:endParaRPr lang="en-US" b="0" i="0" dirty="0">
              <a:solidFill>
                <a:srgbClr val="1C3C5C"/>
              </a:solidFill>
              <a:effectLst/>
              <a:latin typeface="LatoWeb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827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A1EA4-66C4-4921-9DCD-111C5C0A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9453911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Blog Page/ Wireframes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C5B8FF-8BBE-4A9A-8DE1-31C3CB486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009" y="730726"/>
            <a:ext cx="1095930" cy="3506977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8F20C2-6160-468A-88EC-97BC92E5E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072" y="730726"/>
            <a:ext cx="1411558" cy="3506977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654045-0F66-4265-89B2-7E37BBD86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298" y="730725"/>
            <a:ext cx="1455395" cy="3506977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605984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338</Words>
  <Application>Microsoft Office PowerPoint</Application>
  <PresentationFormat>Widescreen</PresentationFormat>
  <Paragraphs>79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LatoWeb</vt:lpstr>
      <vt:lpstr>Wingdings 3</vt:lpstr>
      <vt:lpstr>Ion Boardroom</vt:lpstr>
      <vt:lpstr>My web design</vt:lpstr>
      <vt:lpstr>Site Map</vt:lpstr>
      <vt:lpstr>Home page/ wireframes </vt:lpstr>
      <vt:lpstr>Home Page/ Web</vt:lpstr>
      <vt:lpstr>Decision making/ Features</vt:lpstr>
      <vt:lpstr>About Page/Wireframes</vt:lpstr>
      <vt:lpstr>About Page/Web</vt:lpstr>
      <vt:lpstr>Decision making/ Features</vt:lpstr>
      <vt:lpstr>Blog Page/ Wireframes</vt:lpstr>
      <vt:lpstr>Blog Page/ Web</vt:lpstr>
      <vt:lpstr>Decision making/ Features</vt:lpstr>
      <vt:lpstr>Projects Page/ Wireframes</vt:lpstr>
      <vt:lpstr>Projects Page/ Web</vt:lpstr>
      <vt:lpstr>Decision making/ Features</vt:lpstr>
      <vt:lpstr>Contacts Page/ Wireframes</vt:lpstr>
      <vt:lpstr>Contacts Page/ Web</vt:lpstr>
      <vt:lpstr>Decision making/ Features</vt:lpstr>
      <vt:lpstr>Challenges/ What I Enjoyed</vt:lpstr>
      <vt:lpstr>Questions?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web design</dc:title>
  <dc:creator>luke davis</dc:creator>
  <cp:lastModifiedBy>luke davis</cp:lastModifiedBy>
  <cp:revision>9</cp:revision>
  <dcterms:created xsi:type="dcterms:W3CDTF">2020-11-12T23:06:48Z</dcterms:created>
  <dcterms:modified xsi:type="dcterms:W3CDTF">2020-11-13T03:02:07Z</dcterms:modified>
</cp:coreProperties>
</file>