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3F4"/>
    <a:srgbClr val="EDA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 snapToObjects="1" showGuides="1">
      <p:cViewPr>
        <p:scale>
          <a:sx n="161" d="100"/>
          <a:sy n="161" d="100"/>
        </p:scale>
        <p:origin x="1392" y="14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A862-1933-094F-BEF4-B0EA3F92416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01FD-EBCC-4540-B5B9-11C6D716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3F4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479" y="2281448"/>
            <a:ext cx="3857625" cy="599793"/>
          </a:xfrm>
        </p:spPr>
        <p:txBody>
          <a:bodyPr/>
          <a:lstStyle/>
          <a:p>
            <a:r>
              <a:rPr lang="is-IS" smtClean="0"/>
              <a:t>zdfgsgSgSSDb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51" y="3795480"/>
            <a:ext cx="3175891" cy="96759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31477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5849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0613" y="1092532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0326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72033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80680" y="2074059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1477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60653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80221" y="3072364"/>
            <a:ext cx="999433" cy="884498"/>
          </a:xfrm>
          <a:prstGeom prst="rect">
            <a:avLst/>
          </a:prstGeom>
          <a:solidFill>
            <a:schemeClr val="bg1"/>
          </a:solidFill>
          <a:ln w="254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2113195" y="1124018"/>
            <a:ext cx="852688" cy="8255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934139" y="2079605"/>
            <a:ext cx="852688" cy="8255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3"/>
          <a:stretch/>
        </p:blipFill>
        <p:spPr>
          <a:xfrm>
            <a:off x="2082459" y="3077910"/>
            <a:ext cx="852688" cy="82556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411248" y="5313725"/>
            <a:ext cx="5143500" cy="143609"/>
          </a:xfrm>
          <a:prstGeom prst="rect">
            <a:avLst/>
          </a:prstGeom>
          <a:solidFill>
            <a:srgbClr val="EDA3E1"/>
          </a:solidFill>
          <a:ln w="50800">
            <a:solidFill>
              <a:srgbClr val="EDA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5143500" cy="93784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2" y="197982"/>
            <a:ext cx="4371975" cy="474873"/>
          </a:xfrm>
          <a:noFill/>
        </p:spPr>
        <p:txBody>
          <a:bodyPr>
            <a:normAutofit fontScale="90000"/>
          </a:bodyPr>
          <a:lstStyle/>
          <a:p>
            <a:r>
              <a:rPr lang="is-IS" b="1" dirty="0" smtClean="0">
                <a:solidFill>
                  <a:srgbClr val="EDA3E1"/>
                </a:solidFill>
                <a:latin typeface="Last Feast" charset="0"/>
                <a:ea typeface="Last Feast" charset="0"/>
                <a:cs typeface="Last Feast" charset="0"/>
              </a:rPr>
              <a:t>TIC TAC TOE </a:t>
            </a:r>
            <a:endParaRPr lang="en-US" b="1" dirty="0">
              <a:solidFill>
                <a:srgbClr val="EDA3E1"/>
              </a:solidFill>
              <a:latin typeface="Last Feast" charset="0"/>
              <a:ea typeface="Last Feast" charset="0"/>
              <a:cs typeface="Last Feas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4174521"/>
            <a:ext cx="5143500" cy="486881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634310"/>
            <a:ext cx="5143499" cy="2616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10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Insert witty sub-heading here. Tagline goes here</a:t>
            </a:r>
            <a:endParaRPr lang="en-US" sz="1000" dirty="0">
              <a:solidFill>
                <a:srgbClr val="7030A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67" y="405017"/>
            <a:ext cx="1743032" cy="174303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>
            <a:off x="6011488" y="4713317"/>
            <a:ext cx="914400" cy="3984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84" y="2797175"/>
            <a:ext cx="1469313" cy="44765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4505" r="11973" b="4745"/>
          <a:stretch/>
        </p:blipFill>
        <p:spPr>
          <a:xfrm>
            <a:off x="3220028" y="2164234"/>
            <a:ext cx="935407" cy="72416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 rot="20700000">
            <a:off x="2137602" y="2375245"/>
            <a:ext cx="914400" cy="3984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 rot="20700000">
            <a:off x="990136" y="1389056"/>
            <a:ext cx="914400" cy="398433"/>
          </a:xfrm>
          <a:prstGeom prst="rect">
            <a:avLst/>
          </a:prstGeom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-1" y="4312087"/>
            <a:ext cx="5143499" cy="934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10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Insert witty sub-heading here. Tagline goes here</a:t>
            </a:r>
          </a:p>
          <a:p>
            <a:r>
              <a:rPr lang="is-IS" sz="4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is-IS" sz="4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sajdfnwjfwgweloem.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gsg sajdfnwjfwgweloem.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sajdfnwjfwgweloem, 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sajdfnwjfwgw. dfs</a:t>
            </a:r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The cat sat her today. Sdfff sfaid falore torren idfaf Sdfffsfsfgsg 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sajdfnwjfwgw</a:t>
            </a:r>
            <a:b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r>
              <a:rPr lang="is-IS" sz="800" dirty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Sdfffsfsfgsg sajdfnwjfwgw. dfsThe cat sat her today. Sdfff sfaid falore torren idfaf Sdfffsfsfgsg sajdfnwjfwgw 	</a:t>
            </a:r>
            <a: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  <a:t> 	</a:t>
            </a:r>
            <a:br>
              <a:rPr lang="is-IS" sz="800" dirty="0" smtClean="0">
                <a:solidFill>
                  <a:srgbClr val="7030A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800" dirty="0">
              <a:solidFill>
                <a:srgbClr val="7030A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20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Last Feast</vt:lpstr>
      <vt:lpstr>Arial</vt:lpstr>
      <vt:lpstr>Office Theme</vt:lpstr>
      <vt:lpstr>TIC TAC TOE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Luke Mico</dc:creator>
  <cp:lastModifiedBy>Luke Mico</cp:lastModifiedBy>
  <cp:revision>10</cp:revision>
  <dcterms:created xsi:type="dcterms:W3CDTF">2017-04-09T23:39:56Z</dcterms:created>
  <dcterms:modified xsi:type="dcterms:W3CDTF">2017-04-10T23:25:22Z</dcterms:modified>
</cp:coreProperties>
</file>