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11"/>
  </p:notesMasterIdLst>
  <p:handoutMasterIdLst>
    <p:handoutMasterId r:id="rId12"/>
  </p:handoutMasterIdLst>
  <p:sldIdLst>
    <p:sldId id="376" r:id="rId6"/>
    <p:sldId id="333" r:id="rId7"/>
    <p:sldId id="373" r:id="rId8"/>
    <p:sldId id="374" r:id="rId9"/>
    <p:sldId id="375" r:id="rId10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6813" autoAdjust="0"/>
  </p:normalViewPr>
  <p:slideViewPr>
    <p:cSldViewPr snapToGrid="0" snapToObjects="1">
      <p:cViewPr varScale="1">
        <p:scale>
          <a:sx n="79" d="100"/>
          <a:sy n="79" d="100"/>
        </p:scale>
        <p:origin x="1488" y="48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8" y="25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325213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120" y="3596432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 – Lesson 0</a:t>
            </a:r>
          </a:p>
          <a:p>
            <a:r>
              <a:rPr lang="en-US" dirty="0"/>
              <a:t>Course Roadmap</a:t>
            </a:r>
          </a:p>
        </p:txBody>
      </p:sp>
    </p:spTree>
    <p:extLst>
      <p:ext uri="{BB962C8B-B14F-4D97-AF65-F5344CB8AC3E}">
        <p14:creationId xmlns:p14="http://schemas.microsoft.com/office/powerpoint/2010/main" val="39490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course you will be able to: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understand data models and create database objects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produce efficient queries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understand and write some PL/SQL</a:t>
            </a:r>
          </a:p>
          <a:p>
            <a:pPr lvl="0"/>
            <a:endParaRPr lang="en-GB" dirty="0" smtClean="0"/>
          </a:p>
          <a:p>
            <a:r>
              <a:rPr lang="en-GB" dirty="0" smtClean="0"/>
              <a:t>answer interview questions regarding SQL and ORACLE.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Roadmap – Day 1 to 5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60282"/>
              </p:ext>
            </p:extLst>
          </p:nvPr>
        </p:nvGraphicFramePr>
        <p:xfrm>
          <a:off x="742952" y="1829558"/>
          <a:ext cx="8594090" cy="457504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71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321"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Day 1 </a:t>
                      </a:r>
                      <a:endParaRPr lang="en-GB" sz="1800" dirty="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Day2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Day3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Day4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Day5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37"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Morning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Morning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Morning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Morning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Morning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935"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Introduction </a:t>
                      </a:r>
                      <a:endParaRPr lang="en-GB" sz="1800" dirty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Data </a:t>
                      </a:r>
                      <a:r>
                        <a:rPr lang="en-GB" sz="1200" dirty="0" smtClean="0"/>
                        <a:t>Modelling</a:t>
                      </a:r>
                      <a:r>
                        <a:rPr lang="en-GB" sz="1200" dirty="0"/>
                        <a:t/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 </a:t>
                      </a:r>
                      <a:endParaRPr lang="en-GB" sz="1800" dirty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Basic DDL, INSERT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</a:t>
                      </a:r>
                      <a:endParaRPr lang="en-GB" sz="1800" dirty="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INNER JOIN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</a:t>
                      </a:r>
                      <a:endParaRPr lang="en-GB" sz="1800" dirty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Normalization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Data Integrity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Data </a:t>
                      </a:r>
                      <a:r>
                        <a:rPr lang="en-GB" sz="1200" dirty="0" smtClean="0"/>
                        <a:t>Modelling</a:t>
                      </a:r>
                      <a:r>
                        <a:rPr lang="en-GB" sz="1200" dirty="0"/>
                        <a:t/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</a:t>
                      </a:r>
                      <a:endParaRPr lang="en-GB" sz="1800" dirty="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US" sz="1200" dirty="0" smtClean="0"/>
                        <a:t>Set</a:t>
                      </a:r>
                      <a:r>
                        <a:rPr lang="en-US" sz="1200" baseline="0" dirty="0" smtClean="0"/>
                        <a:t> Operators</a:t>
                      </a:r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 smtClean="0"/>
                        <a:t>    - Exercises</a:t>
                      </a:r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smtClean="0"/>
                        <a:t>Group</a:t>
                      </a:r>
                      <a:r>
                        <a:rPr lang="en-GB" sz="1200" baseline="0" smtClean="0"/>
                        <a:t> Functions</a:t>
                      </a:r>
                      <a:r>
                        <a:rPr lang="en-GB" sz="1200" dirty="0"/>
                        <a:t/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</a:t>
                      </a:r>
                      <a:endParaRPr lang="en-GB" sz="1800" dirty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 smtClean="0"/>
                        <a:t>Sub-queries 1</a:t>
                      </a:r>
                      <a:br>
                        <a:rPr lang="en-GB" sz="1200" dirty="0" smtClean="0"/>
                      </a:br>
                      <a:r>
                        <a:rPr lang="en-GB" sz="1200" dirty="0" smtClean="0"/>
                        <a:t>-Exercises </a:t>
                      </a:r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 smtClean="0"/>
                        <a:t>Views</a:t>
                      </a:r>
                      <a:endParaRPr lang="en-GB" sz="1800" dirty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 smtClean="0"/>
                        <a:t>Sub-queries </a:t>
                      </a:r>
                      <a:r>
                        <a:rPr lang="en-GB" sz="1200" dirty="0"/>
                        <a:t>2 –Inline Views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</a:t>
                      </a:r>
                      <a:endParaRPr lang="en-GB" sz="1800" dirty="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UPDATE, DELETE, TRUNCATE Transactions</a:t>
                      </a:r>
                      <a:br>
                        <a:rPr lang="en-GB" sz="1200"/>
                      </a:br>
                      <a:r>
                        <a:rPr lang="en-GB" sz="1200"/>
                        <a:t>-Exercises</a:t>
                      </a:r>
                      <a:endParaRPr lang="en-GB" sz="180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Sequences</a:t>
                      </a:r>
                      <a:endParaRPr lang="en-GB" sz="180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PL/SQL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37"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Afternoon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Afternoon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Afternoon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Afternoon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Afternoon 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871"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SELECT </a:t>
                      </a:r>
                      <a:endParaRPr lang="en-GB" sz="180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Functions</a:t>
                      </a:r>
                      <a:endParaRPr lang="en-GB" sz="180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/>
                        <a:t>Basic CASE, DECODE</a:t>
                      </a:r>
                      <a:endParaRPr lang="en-GB" sz="180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OUTER JOINS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</a:t>
                      </a:r>
                      <a:r>
                        <a:rPr lang="en-GB" sz="1200" dirty="0" smtClean="0"/>
                        <a:t>Exercises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200" dirty="0" smtClean="0"/>
                        <a:t>Explain Plan</a:t>
                      </a:r>
                      <a:br>
                        <a:rPr lang="en-GB" sz="1200" dirty="0" smtClean="0"/>
                      </a:br>
                      <a:r>
                        <a:rPr lang="en-GB" sz="1200" dirty="0" smtClean="0"/>
                        <a:t>-Exercises</a:t>
                      </a:r>
                      <a:endParaRPr lang="en-GB" sz="1800" dirty="0" smtClean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endParaRPr lang="en-GB" sz="1800" dirty="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 smtClean="0"/>
                        <a:t>Sub-queries 3</a:t>
                      </a:r>
                      <a:br>
                        <a:rPr lang="en-GB" sz="1200" dirty="0" smtClean="0"/>
                      </a:br>
                      <a:r>
                        <a:rPr lang="en-GB" sz="1200" dirty="0" err="1" smtClean="0"/>
                        <a:t>Adv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smtClean="0"/>
                        <a:t>Decode/Case</a:t>
                      </a:r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baseline="0" dirty="0" smtClean="0"/>
                        <a:t>WITH </a:t>
                      </a:r>
                      <a:r>
                        <a:rPr lang="en-GB" sz="1200" dirty="0"/>
                        <a:t/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</a:t>
                      </a:r>
                      <a:endParaRPr lang="en-GB" sz="1800" dirty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Data Models 3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-Exercises</a:t>
                      </a:r>
                      <a:endParaRPr lang="en-GB" sz="1800" dirty="0">
                        <a:latin typeface="Arial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/>
                        <a:t>Exercises</a:t>
                      </a:r>
                      <a:endParaRPr lang="en-GB" sz="1800" dirty="0"/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 smtClean="0"/>
                        <a:t>A.C.I.D.</a:t>
                      </a:r>
                    </a:p>
                    <a:p>
                      <a:pPr marL="215900" indent="-215900"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200" dirty="0" smtClean="0"/>
                        <a:t>Start </a:t>
                      </a:r>
                      <a:r>
                        <a:rPr lang="en-GB" sz="1200" dirty="0"/>
                        <a:t>Final Project </a:t>
                      </a:r>
                      <a:endParaRPr lang="en-GB" sz="1800" dirty="0">
                        <a:latin typeface="Arial"/>
                        <a:ea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477054"/>
          </a:xfrm>
        </p:spPr>
        <p:txBody>
          <a:bodyPr/>
          <a:lstStyle/>
          <a:p>
            <a:r>
              <a:rPr lang="en-US" dirty="0" smtClean="0"/>
              <a:t>Course Roadmap – Day </a:t>
            </a:r>
            <a:r>
              <a:rPr lang="en-US" smtClean="0"/>
              <a:t>6 </a:t>
            </a:r>
            <a:r>
              <a:rPr lang="en-US" smtClean="0"/>
              <a:t>and 7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96443"/>
              </p:ext>
            </p:extLst>
          </p:nvPr>
        </p:nvGraphicFramePr>
        <p:xfrm>
          <a:off x="2507065" y="1657350"/>
          <a:ext cx="2547256" cy="38396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Morning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Morning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3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</a:t>
                      </a:r>
                      <a:r>
                        <a:rPr lang="en-US" sz="1400" baseline="0" dirty="0" smtClean="0"/>
                        <a:t> on 13 to </a:t>
                      </a:r>
                      <a:r>
                        <a:rPr lang="en-US" sz="1400" baseline="0" dirty="0" smtClean="0"/>
                        <a:t>End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Afternoon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Afternoon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7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Hand</a:t>
                      </a:r>
                      <a:r>
                        <a:rPr lang="en-US" sz="1400" baseline="0" dirty="0" smtClean="0"/>
                        <a:t> in answers for 1 to 12 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Pacing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 of material to cover</a:t>
            </a:r>
          </a:p>
          <a:p>
            <a:endParaRPr lang="en-US" dirty="0" smtClean="0"/>
          </a:p>
          <a:p>
            <a:r>
              <a:rPr lang="en-US" dirty="0" smtClean="0"/>
              <a:t>We need to move at a fast pace</a:t>
            </a:r>
          </a:p>
          <a:p>
            <a:endParaRPr lang="en-US" dirty="0" smtClean="0"/>
          </a:p>
          <a:p>
            <a:r>
              <a:rPr lang="en-US" dirty="0" smtClean="0"/>
              <a:t>You will be tested on your knowledge of SQL at sign-off time at the end of your training stream</a:t>
            </a:r>
          </a:p>
          <a:p>
            <a:endParaRPr lang="en-US" dirty="0" smtClean="0"/>
          </a:p>
          <a:p>
            <a:r>
              <a:rPr lang="en-US" dirty="0" smtClean="0"/>
              <a:t>You will likely have to answer questions about SQL in your job interviews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Course Setup</Module></documentManagement></p:properties>
</file>

<file path=customXml/item3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25C3293A-A60E-4689-AAFF-0D70DC81D8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C98365-AA8B-41A5-B8A8-47652F7F7DB3}">
  <ds:schemaRefs>
    <ds:schemaRef ds:uri="http://purl.org/dc/elements/1.1/"/>
    <ds:schemaRef ds:uri="http://schemas.microsoft.com/office/2006/metadata/properties"/>
    <ds:schemaRef ds:uri="$ListId:Shared Documents;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C0D-5016-47DD-9C25-2DC41B087F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1237</TotalTime>
  <Words>180</Words>
  <Application>Microsoft Office PowerPoint</Application>
  <PresentationFormat>A4 Paper (210x297 mm)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MS PGothic</vt:lpstr>
      <vt:lpstr>MS PGothic</vt:lpstr>
      <vt:lpstr>Arial</vt:lpstr>
      <vt:lpstr>Arial Black</vt:lpstr>
      <vt:lpstr>Calibri</vt:lpstr>
      <vt:lpstr>Times New Roman</vt:lpstr>
      <vt:lpstr>Verdana</vt:lpstr>
      <vt:lpstr>Wingdings 3</vt:lpstr>
      <vt:lpstr>ヒラギノ角ゴ Pro W3</vt:lpstr>
      <vt:lpstr>FDM Academy - Presentation - v1.7</vt:lpstr>
      <vt:lpstr>FDM2014</vt:lpstr>
      <vt:lpstr>PowerPoint Presentation</vt:lpstr>
      <vt:lpstr>Course Objectives</vt:lpstr>
      <vt:lpstr>Course Roadmap – Day 1 to 5</vt:lpstr>
      <vt:lpstr>Course Roadmap – Day 6 and 7</vt:lpstr>
      <vt:lpstr>Course Pacing</vt:lpstr>
    </vt:vector>
  </TitlesOfParts>
  <Company>FDM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Richard Jimenez</cp:lastModifiedBy>
  <cp:revision>152</cp:revision>
  <cp:lastPrinted>2008-08-11T14:05:23Z</cp:lastPrinted>
  <dcterms:created xsi:type="dcterms:W3CDTF">2011-04-17T13:21:40Z</dcterms:created>
  <dcterms:modified xsi:type="dcterms:W3CDTF">2019-04-04T13:34:44Z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