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3667" r:id="rId5"/>
  </p:sldMasterIdLst>
  <p:notesMasterIdLst>
    <p:notesMasterId r:id="rId7"/>
  </p:notesMasterIdLst>
  <p:handoutMasterIdLst>
    <p:handoutMasterId r:id="rId8"/>
  </p:handoutMasterIdLst>
  <p:sldIdLst>
    <p:sldId id="373" r:id="rId6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9B"/>
    <a:srgbClr val="FFF529"/>
    <a:srgbClr val="FF9933"/>
    <a:srgbClr val="333399"/>
    <a:srgbClr val="9EC23C"/>
    <a:srgbClr val="FAB041"/>
    <a:srgbClr val="BCE4F6"/>
    <a:srgbClr val="2EABE2"/>
    <a:srgbClr val="44BCF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6813" autoAdjust="0"/>
  </p:normalViewPr>
  <p:slideViewPr>
    <p:cSldViewPr snapToGrid="0" snapToObjects="1">
      <p:cViewPr varScale="1">
        <p:scale>
          <a:sx n="83" d="100"/>
          <a:sy n="83" d="100"/>
        </p:scale>
        <p:origin x="-348" y="-90"/>
      </p:cViewPr>
      <p:guideLst>
        <p:guide orient="horz" pos="2160"/>
        <p:guide pos="474"/>
      </p:guideLst>
    </p:cSldViewPr>
  </p:slideViewPr>
  <p:outlineViewPr>
    <p:cViewPr>
      <p:scale>
        <a:sx n="33" d="100"/>
        <a:sy n="33" d="100"/>
      </p:scale>
      <p:origin x="36" y="13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78" y="2514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4336" y="313926"/>
          <a:ext cx="5949547" cy="18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9547"/>
              </a:tblGrid>
              <a:tr h="180867">
                <a:tc>
                  <a:txBody>
                    <a:bodyPr/>
                    <a:lstStyle/>
                    <a:p>
                      <a:pPr marL="25400" indent="0"/>
                      <a:r>
                        <a:rPr lang="en-GB" sz="800" b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Core – SQL – Module 2 – Data Modelling and ERDs</a:t>
                      </a:r>
                      <a:r>
                        <a:rPr lang="en-GB" sz="800" b="0" baseline="0" dirty="0" smtClean="0">
                          <a:solidFill>
                            <a:srgbClr val="333399"/>
                          </a:solidFill>
                          <a:latin typeface="Arial" pitchFamily="34" charset="0"/>
                          <a:cs typeface="Arial" pitchFamily="34" charset="0"/>
                        </a:rPr>
                        <a:t> – v1.0</a:t>
                      </a:r>
                      <a:endParaRPr lang="en-GB" sz="800" b="0" dirty="0">
                        <a:solidFill>
                          <a:srgbClr val="333399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4336" y="9480482"/>
          <a:ext cx="5949547" cy="199082"/>
        </p:xfrm>
        <a:graphic>
          <a:graphicData uri="http://schemas.openxmlformats.org/drawingml/2006/table">
            <a:tbl>
              <a:tblPr/>
              <a:tblGrid>
                <a:gridCol w="1032189"/>
                <a:gridCol w="4917357"/>
              </a:tblGrid>
              <a:tr h="19908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5486400" algn="r"/>
                        </a:tabLst>
                      </a:pPr>
                      <a:r>
                        <a:rPr lang="en-GB" sz="900" b="1" dirty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FDM Academy</a:t>
                      </a:r>
                      <a:endParaRPr lang="en-GB" sz="11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  <a:tab pos="4954588" algn="r"/>
                        </a:tabLst>
                        <a:defRPr/>
                      </a:pP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GB" sz="900" b="1" baseline="0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September</a:t>
                      </a:r>
                      <a:r>
                        <a:rPr lang="en-GB" sz="900" b="1" dirty="0" smtClean="0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2011</a:t>
                      </a:r>
                      <a:endParaRPr lang="en-GB" sz="900" dirty="0" smtClean="0"/>
                    </a:p>
                  </a:txBody>
                  <a:tcPr marL="65949" marR="65949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214313" y="9486867"/>
            <a:ext cx="1059570" cy="180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GB" sz="900" b="1" dirty="0" smtClean="0">
                <a:solidFill>
                  <a:schemeClr val="bg1"/>
                </a:solidFill>
              </a:rPr>
              <a:t>Page </a:t>
            </a:r>
            <a:fld id="{4D875A26-4AB2-4F10-BF32-FA69FEB50BE0}" type="slidenum">
              <a:rPr lang="en-GB" sz="900" b="1" smtClean="0">
                <a:solidFill>
                  <a:schemeClr val="bg1"/>
                </a:solidFill>
              </a:rPr>
              <a:pPr/>
              <a:t>‹#›</a:t>
            </a:fld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796" y="9647642"/>
            <a:ext cx="3345446" cy="1504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 dirty="0" smtClean="0"/>
              <a:t>© FDM Group Ltd 2011.  All Rights Reserved.</a:t>
            </a:r>
            <a:endParaRPr lang="en-GB" sz="500" b="1" dirty="0"/>
          </a:p>
        </p:txBody>
      </p:sp>
    </p:spTree>
    <p:extLst>
      <p:ext uri="{BB962C8B-B14F-4D97-AF65-F5344CB8AC3E}">
        <p14:creationId xmlns:p14="http://schemas.microsoft.com/office/powerpoint/2010/main" val="325213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81538" y="1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758" y="4713517"/>
            <a:ext cx="4893572" cy="446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538" y="9430226"/>
            <a:ext cx="288755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29" tIns="48365" rIns="96729" bIns="4836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E6C85E1-D451-48DF-864D-F69891B91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9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2474" y="1565374"/>
            <a:ext cx="3861089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US" dirty="0" smtClean="0"/>
              <a:t>Click to add Course Name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52475" y="3213556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Module Name</a:t>
            </a:r>
            <a:endParaRPr lang="en-GB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752475" y="5303936"/>
            <a:ext cx="5095875" cy="30777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000" b="1" kern="1200" baseline="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Click to add Author - FDM Academy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906000" cy="6858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" name="Picture 5" descr="fdm-coatofarms-white-hr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096597" y="3071832"/>
              <a:ext cx="936000" cy="1648673"/>
            </a:xfrm>
            <a:prstGeom prst="rect">
              <a:avLst/>
            </a:prstGeom>
          </p:spPr>
        </p:pic>
      </p:grp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2285992"/>
            <a:ext cx="5315816" cy="430887"/>
          </a:xfr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l" defTabSz="673100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latin typeface="+mj-lt"/>
                <a:ea typeface="ヒラギノ角ゴ Pro W3" pitchFamily="-112" charset="-128"/>
                <a:cs typeface="+mn-cs"/>
                <a:sym typeface="Verdana" pitchFamily="-112" charset="0"/>
              </a:defRPr>
            </a:lvl1pPr>
          </a:lstStyle>
          <a:p>
            <a:pPr lvl="0"/>
            <a:r>
              <a:rPr lang="en-GB" dirty="0" smtClean="0"/>
              <a:t>Optional Sub-Module Name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23976" y="3429000"/>
            <a:ext cx="3357562" cy="221456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44386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1838325"/>
            <a:ext cx="8420400" cy="578882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52475" y="2644259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34480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26720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752475" y="5086350"/>
            <a:ext cx="8420400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52475" y="2438399"/>
            <a:ext cx="8420400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question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657350"/>
            <a:ext cx="8420100" cy="540000"/>
          </a:xfrm>
        </p:spPr>
        <p:txBody>
          <a:bodyPr/>
          <a:lstStyle>
            <a:lvl1pPr marL="0" indent="0">
              <a:buNone/>
              <a:defRPr sz="2200" b="1">
                <a:solidFill>
                  <a:srgbClr val="33339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GB" dirty="0" smtClean="0"/>
              <a:t>Click to add question title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2475" y="2257425"/>
            <a:ext cx="8420100" cy="540000"/>
          </a:xfrm>
        </p:spPr>
        <p:txBody>
          <a:bodyPr/>
          <a:lstStyle>
            <a:lvl1pPr marL="0" indent="0">
              <a:buNone/>
              <a:defRPr sz="2200" b="1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add question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52475" y="2857499"/>
            <a:ext cx="8420100" cy="3238501"/>
          </a:xfrm>
        </p:spPr>
        <p:txBody>
          <a:bodyPr/>
          <a:lstStyle>
            <a:lvl1pPr marL="360000" indent="-360000">
              <a:buClr>
                <a:srgbClr val="9EC23C"/>
              </a:buClr>
              <a:buFont typeface="+mj-lt"/>
              <a:buAutoNum type="alphaLcParenR"/>
              <a:defRPr/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r>
              <a:rPr lang="en-US" dirty="0" smtClean="0"/>
              <a:t>Click to add answer options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3" hasCustomPrompt="1"/>
          </p:nvPr>
        </p:nvSpPr>
        <p:spPr>
          <a:xfrm>
            <a:off x="752474" y="1657350"/>
            <a:ext cx="8420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Click icon to insert media link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59526"/>
            <a:ext cx="9906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00813" y="2008188"/>
            <a:ext cx="2921927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9" y="1998663"/>
            <a:ext cx="343098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906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DM Wavy Banner - Shield - Presentat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906000" cy="820672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382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57350"/>
            <a:ext cx="84201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30343"/>
            <a:ext cx="2063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280" y="6637233"/>
            <a:ext cx="175768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600" b="1" dirty="0" smtClean="0">
                <a:solidFill>
                  <a:srgbClr val="333399"/>
                </a:solidFill>
              </a:rPr>
              <a:t>© FDM Group Ltd 2011.  All Rights Reserved.</a:t>
            </a:r>
            <a:endParaRPr lang="en-GB" sz="6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62" r:id="rId4"/>
    <p:sldLayoutId id="2147483663" r:id="rId5"/>
    <p:sldLayoutId id="2147483664" r:id="rId6"/>
    <p:sldLayoutId id="2147483665" r:id="rId7"/>
    <p:sldLayoutId id="2147483654" r:id="rId8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02062"/>
          </a:solidFill>
          <a:latin typeface="Arial Black" pitchFamily="-112" charset="0"/>
          <a:ea typeface="ヒラギノ角ゴ Pro W3" pitchFamily="-112" charset="-128"/>
        </a:defRPr>
      </a:lvl9pPr>
    </p:titleStyle>
    <p:bodyStyle>
      <a:lvl1pPr marL="360000" indent="-360000" algn="l" rtl="0" eaLnBrk="1" fontAlgn="base" hangingPunct="1">
        <a:spcBef>
          <a:spcPts val="0"/>
        </a:spcBef>
        <a:spcAft>
          <a:spcPts val="1200"/>
        </a:spcAft>
        <a:buClr>
          <a:srgbClr val="333399"/>
        </a:buClr>
        <a:buFont typeface="Wingdings 3" pitchFamily="18" charset="2"/>
        <a:buChar char="}"/>
        <a:defRPr sz="2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88000" algn="l" rtl="0" eaLnBrk="1" fontAlgn="base" hangingPunct="1">
        <a:spcBef>
          <a:spcPts val="0"/>
        </a:spcBef>
        <a:spcAft>
          <a:spcPts val="900"/>
        </a:spcAft>
        <a:buClr>
          <a:srgbClr val="333399"/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990000" indent="-216000" algn="l" rtl="0" eaLnBrk="1" fontAlgn="base" hangingPunct="1">
        <a:spcBef>
          <a:spcPts val="0"/>
        </a:spcBef>
        <a:spcAft>
          <a:spcPts val="600"/>
        </a:spcAft>
        <a:buClr>
          <a:srgbClr val="333399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None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641351"/>
            <a:ext cx="891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331913"/>
            <a:ext cx="8915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2422" y="6492489"/>
            <a:ext cx="12634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6484938"/>
            <a:ext cx="89154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"/>
            <a:ext cx="9906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8758899" y="77788"/>
            <a:ext cx="699955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/>
        </p:nvSpPr>
        <p:spPr bwMode="auto">
          <a:xfrm>
            <a:off x="873654" y="66119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174971" y="6484939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838200"/>
            <a:ext cx="2192755" cy="762000"/>
          </a:xfrm>
        </p:spPr>
        <p:txBody>
          <a:bodyPr/>
          <a:lstStyle/>
          <a:p>
            <a:r>
              <a:rPr lang="en-US" dirty="0" smtClean="0"/>
              <a:t>Day 1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821287"/>
              </p:ext>
            </p:extLst>
          </p:nvPr>
        </p:nvGraphicFramePr>
        <p:xfrm>
          <a:off x="3078580" y="1176838"/>
          <a:ext cx="5666587" cy="41411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783"/>
                <a:gridCol w="1308902"/>
                <a:gridCol w="1308902"/>
              </a:tblGrid>
              <a:tr h="3926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Approximate Start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Estimated</a:t>
                      </a:r>
                      <a:r>
                        <a:rPr lang="en-US" sz="1400" baseline="0" dirty="0" smtClean="0"/>
                        <a:t> Duration</a:t>
                      </a:r>
                      <a:endParaRPr lang="en-US" sz="1400" dirty="0"/>
                    </a:p>
                  </a:txBody>
                  <a:tcPr/>
                </a:tc>
              </a:tr>
              <a:tr h="392683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Welcome –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Personal Introductions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 min</a:t>
                      </a:r>
                      <a:endParaRPr lang="en-US" sz="1400" dirty="0"/>
                    </a:p>
                  </a:txBody>
                  <a:tcPr/>
                </a:tc>
              </a:tr>
              <a:tr h="392683"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DBMS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SQL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 min</a:t>
                      </a:r>
                      <a:endParaRPr lang="en-US" sz="1400" dirty="0"/>
                    </a:p>
                  </a:txBody>
                  <a:tcPr/>
                </a:tc>
              </a:tr>
              <a:tr h="265347">
                <a:tc>
                  <a:txBody>
                    <a:bodyPr/>
                    <a:lstStyle/>
                    <a:p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Models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-Broker Model Exercise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-Consultant Model Exercise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1 h 45 min</a:t>
                      </a:r>
                      <a:endParaRPr lang="en-US" sz="1400" dirty="0"/>
                    </a:p>
                  </a:txBody>
                  <a:tcPr/>
                </a:tc>
              </a:tr>
              <a:tr h="2544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Break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 min</a:t>
                      </a:r>
                      <a:endParaRPr lang="en-US" sz="1400" dirty="0"/>
                    </a:p>
                  </a:txBody>
                  <a:tcPr/>
                </a:tc>
              </a:tr>
              <a:tr h="4638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DDL 1</a:t>
                      </a:r>
                    </a:p>
                    <a:p>
                      <a:r>
                        <a:rPr lang="en-US" sz="1400" dirty="0" smtClean="0"/>
                        <a:t>   -Exercises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11:45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hour 15 min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1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Lunch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hour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31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baseline="0" dirty="0" smtClean="0"/>
                        <a:t>FROM table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2:00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30 min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2344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WHERE, Functions, CASE, DECODE Exercises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hours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DM Academy - Presentation - v1.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DM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9B7754701D6B414CA048F6EE09D373C7" ma:contentTypeVersion="4" ma:contentTypeDescription="Create a new document." ma:contentTypeScope="" ma:versionID="eadc9904ddcdf3982f2eed1b4ab3de6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798f26a13154ca2d749b313c0c13a929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 ma:readOnly="false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Course Setup"/>
<xsd:enumeration value="Data Modelling"/>
<xsd:enumeration value="Execution Plans"/>
<xsd:enumeration value="Final Project"/>
<xsd:enumeration value="PL/SQL"/>
<xsd:enumeration value="Post Sign Off Activities"/>
<xsd:enumeration value="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><documentManagement><Document_x0020_Type xmlns="$ListId:Shared Documents;">Slide Decks</Document_x0020_Type><Week xmlns="$ListId:Shared Documents;">01</Week><RestrictedToTheseUsers xmlns="$ListId:Shared Documents;"><UserInfo><DisplayName></DisplayName><AccountId xsi:nil="true"></AccountId><AccountType/></UserInfo></RestrictedToTheseUsers><Module xmlns="$ListId:Shared Documents;">Course Setup</Modul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8AB7A6-BE99-4742-ADCD-57549CC6FAE8}"/>
</file>

<file path=customXml/itemProps2.xml><?xml version="1.0" encoding="utf-8"?>
<ds:datastoreItem xmlns:ds="http://schemas.openxmlformats.org/officeDocument/2006/customXml" ds:itemID="{04C98365-AA8B-41A5-B8A8-47652F7F7DB3}"/>
</file>

<file path=customXml/itemProps3.xml><?xml version="1.0" encoding="utf-8"?>
<ds:datastoreItem xmlns:ds="http://schemas.openxmlformats.org/officeDocument/2006/customXml" ds:itemID="{25C3293A-A60E-4689-AAFF-0D70DC81D8FA}"/>
</file>

<file path=docProps/app.xml><?xml version="1.0" encoding="utf-8"?>
<Properties xmlns="http://schemas.openxmlformats.org/officeDocument/2006/extended-properties" xmlns:vt="http://schemas.openxmlformats.org/officeDocument/2006/docPropsVTypes">
  <Template>FDM Academy - Presentation - v1.7</Template>
  <TotalTime>1700</TotalTime>
  <Words>76</Words>
  <Application>Microsoft Office PowerPoint</Application>
  <PresentationFormat>A4 Paper (210x297 mm)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FDM Academy - Presentation - v1.7</vt:lpstr>
      <vt:lpstr>FDM2014</vt:lpstr>
      <vt:lpstr>Day 1 Schedule</vt:lpstr>
    </vt:vector>
  </TitlesOfParts>
  <Company>FDM GROUP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FDM GROUP</dc:creator>
  <cp:lastModifiedBy>Scot McDermid</cp:lastModifiedBy>
  <cp:revision>172</cp:revision>
  <cp:lastPrinted>2008-08-11T14:05:23Z</cp:lastPrinted>
  <dcterms:created xsi:type="dcterms:W3CDTF">2011-04-17T13:21:40Z</dcterms:created>
  <dcterms:modified xsi:type="dcterms:W3CDTF">2014-09-08T17:07:52Z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0x0101009B7754701D6B414CA048F6EE09D373C7</vt:lpwstr>
  </property>
  <property fmtid="{D5CDD505-2E9C-101B-9397-08002B2CF9AE}" pid="3" name="_dlc_DocIdItemGuid">
    <vt:lpwstr>d7188ec0-b2ae-4fa4-99ec-018160ad8de0</vt:lpwstr>
  </property>
  <property fmtid="{D5CDD505-2E9C-101B-9397-08002B2CF9AE}" pid="4" name="Course Module">
    <vt:lpwstr>2;#SQL|47f25d69-ee2b-4537-891c-ef2cfc4f3256</vt:lpwstr>
  </property>
  <property fmtid="{D5CDD505-2E9C-101B-9397-08002B2CF9AE}" pid="5" name="Doc Type">
    <vt:lpwstr>8;#Slide Decks|026c75f0-86d6-4ea6-b560-1af293911de0</vt:lpwstr>
  </property>
  <property fmtid="{D5CDD505-2E9C-101B-9397-08002B2CF9AE}" pid="6" name="Day">
    <vt:lpwstr>19;#01|9f590580-34be-482b-92c8-a9e348e61a5f</vt:lpwstr>
  </property>
  <property fmtid="{D5CDD505-2E9C-101B-9397-08002B2CF9AE}" pid="7" name="_dlc_policyId">
    <vt:lpwstr/>
  </property>
  <property fmtid="{D5CDD505-2E9C-101B-9397-08002B2CF9AE}" pid="8" name="ItemRetentionFormula">
    <vt:lpwstr/>
  </property>
</Properties>
</file>