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397" r:id="rId6"/>
    <p:sldId id="401" r:id="rId7"/>
    <p:sldId id="399" r:id="rId8"/>
    <p:sldId id="400" r:id="rId9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F2347-C463-42B1-8065-A7C4077C3BFE}">
          <p14:sldIdLst>
            <p14:sldId id="397"/>
            <p14:sldId id="401"/>
            <p14:sldId id="399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3298" autoAdjust="0"/>
  </p:normalViewPr>
  <p:slideViewPr>
    <p:cSldViewPr snapToGrid="0" snapToObjects="1">
      <p:cViewPr varScale="1">
        <p:scale>
          <a:sx n="90" d="100"/>
          <a:sy n="90" d="100"/>
        </p:scale>
        <p:origin x="-150" y="-102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7787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1974850"/>
            <a:ext cx="4057650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75250" y="1974850"/>
            <a:ext cx="4135438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162050"/>
            <a:ext cx="4057650" cy="638175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75250" y="1162050"/>
            <a:ext cx="4135438" cy="638175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68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  <p:sldLayoutId id="2147483667" r:id="rId9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883024"/>
          </a:xfrm>
        </p:spPr>
        <p:txBody>
          <a:bodyPr/>
          <a:lstStyle/>
          <a:p>
            <a:r>
              <a:rPr lang="en-GB" dirty="0" smtClean="0"/>
              <a:t>INNER JOIN Visualization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2949" y="1990163"/>
          <a:ext cx="3613897" cy="1613648"/>
        </p:xfrm>
        <a:graphic>
          <a:graphicData uri="http://schemas.openxmlformats.org/drawingml/2006/table">
            <a:tbl>
              <a:tblPr/>
              <a:tblGrid>
                <a:gridCol w="1346710"/>
                <a:gridCol w="1233349"/>
                <a:gridCol w="1033838"/>
              </a:tblGrid>
              <a:tr h="4034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26367" y="1990163"/>
          <a:ext cx="2783914" cy="1493152"/>
        </p:xfrm>
        <a:graphic>
          <a:graphicData uri="http://schemas.openxmlformats.org/drawingml/2006/table">
            <a:tbl>
              <a:tblPr/>
              <a:tblGrid>
                <a:gridCol w="1494719"/>
                <a:gridCol w="1289195"/>
              </a:tblGrid>
              <a:tr h="3732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2949" y="4941425"/>
          <a:ext cx="5217461" cy="1029148"/>
        </p:xfrm>
        <a:graphic>
          <a:graphicData uri="http://schemas.openxmlformats.org/drawingml/2006/table">
            <a:tbl>
              <a:tblPr/>
              <a:tblGrid>
                <a:gridCol w="1402322"/>
                <a:gridCol w="1175475"/>
                <a:gridCol w="1261188"/>
                <a:gridCol w="1378476"/>
              </a:tblGrid>
              <a:tr h="2881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5400000">
            <a:off x="769656" y="4353673"/>
            <a:ext cx="1150102" cy="127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5400000">
            <a:off x="2070845" y="4356849"/>
            <a:ext cx="115645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5400000">
            <a:off x="5143996" y="3865688"/>
            <a:ext cx="1451759" cy="6870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H="1">
            <a:off x="3237190" y="4353299"/>
            <a:ext cx="1150103" cy="134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4523874" y="2579571"/>
            <a:ext cx="779646" cy="433136"/>
          </a:xfrm>
          <a:prstGeom prst="bentConnector3">
            <a:avLst>
              <a:gd name="adj1" fmla="val 339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flipV="1">
            <a:off x="4523874" y="2897204"/>
            <a:ext cx="779646" cy="471639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381" y="4812632"/>
            <a:ext cx="2714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213381" y="4474078"/>
            <a:ext cx="135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Consultants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12449" y="4474078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Assignments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9923" y="6269957"/>
            <a:ext cx="150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Matches Only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883024"/>
          </a:xfrm>
        </p:spPr>
        <p:txBody>
          <a:bodyPr/>
          <a:lstStyle/>
          <a:p>
            <a:r>
              <a:rPr lang="en-GB" dirty="0" smtClean="0"/>
              <a:t>LEFT OUTER JOIN Visualization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26367" y="1990163"/>
          <a:ext cx="2783914" cy="1493152"/>
        </p:xfrm>
        <a:graphic>
          <a:graphicData uri="http://schemas.openxmlformats.org/drawingml/2006/table">
            <a:tbl>
              <a:tblPr/>
              <a:tblGrid>
                <a:gridCol w="1494719"/>
                <a:gridCol w="1289195"/>
              </a:tblGrid>
              <a:tr h="37328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328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2949" y="4941425"/>
          <a:ext cx="5217461" cy="1399648"/>
        </p:xfrm>
        <a:graphic>
          <a:graphicData uri="http://schemas.openxmlformats.org/drawingml/2006/table">
            <a:tbl>
              <a:tblPr/>
              <a:tblGrid>
                <a:gridCol w="1402322"/>
                <a:gridCol w="1175475"/>
                <a:gridCol w="1261188"/>
                <a:gridCol w="1378476"/>
              </a:tblGrid>
              <a:tr h="288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5400000">
            <a:off x="769656" y="4353673"/>
            <a:ext cx="1150102" cy="127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5400000">
            <a:off x="2070845" y="4356849"/>
            <a:ext cx="115645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5400000">
            <a:off x="5167256" y="3842429"/>
            <a:ext cx="1451759" cy="7335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H="1">
            <a:off x="3237190" y="4353299"/>
            <a:ext cx="1150103" cy="134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4523874" y="2579571"/>
            <a:ext cx="779646" cy="433136"/>
          </a:xfrm>
          <a:prstGeom prst="bentConnector3">
            <a:avLst>
              <a:gd name="adj1" fmla="val 55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flipV="1">
            <a:off x="4523874" y="2897204"/>
            <a:ext cx="779646" cy="471639"/>
          </a:xfrm>
          <a:prstGeom prst="bentConnector3">
            <a:avLst>
              <a:gd name="adj1" fmla="val 798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13381" y="4474078"/>
            <a:ext cx="135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Consultants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12449" y="4474078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Assignments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48284" y="6269957"/>
            <a:ext cx="212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Left  and Matches </a:t>
            </a:r>
            <a:endParaRPr lang="en-GB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5297" y="1990163"/>
          <a:ext cx="3780924" cy="1664970"/>
        </p:xfrm>
        <a:graphic>
          <a:graphicData uri="http://schemas.openxmlformats.org/drawingml/2006/table">
            <a:tbl>
              <a:tblPr/>
              <a:tblGrid>
                <a:gridCol w="1252999"/>
                <a:gridCol w="1278194"/>
                <a:gridCol w="1249731"/>
              </a:tblGrid>
              <a:tr h="50948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25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9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9899" y="4822157"/>
            <a:ext cx="2705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Elbow Connector 22"/>
          <p:cNvCxnSpPr/>
          <p:nvPr/>
        </p:nvCxnSpPr>
        <p:spPr bwMode="auto">
          <a:xfrm flipV="1">
            <a:off x="4386221" y="2222090"/>
            <a:ext cx="638063" cy="3574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24284" y="1990163"/>
            <a:ext cx="27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883024"/>
          </a:xfrm>
        </p:spPr>
        <p:txBody>
          <a:bodyPr/>
          <a:lstStyle/>
          <a:p>
            <a:r>
              <a:rPr lang="en-GB" dirty="0" smtClean="0"/>
              <a:t>RIGHT OUTER JOIN Visualization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2949" y="1990163"/>
          <a:ext cx="3613897" cy="1613648"/>
        </p:xfrm>
        <a:graphic>
          <a:graphicData uri="http://schemas.openxmlformats.org/drawingml/2006/table">
            <a:tbl>
              <a:tblPr/>
              <a:tblGrid>
                <a:gridCol w="1346710"/>
                <a:gridCol w="1233349"/>
                <a:gridCol w="1033838"/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2949" y="4941425"/>
          <a:ext cx="5217461" cy="1399648"/>
        </p:xfrm>
        <a:graphic>
          <a:graphicData uri="http://schemas.openxmlformats.org/drawingml/2006/table">
            <a:tbl>
              <a:tblPr/>
              <a:tblGrid>
                <a:gridCol w="1402322"/>
                <a:gridCol w="1175475"/>
                <a:gridCol w="1261188"/>
                <a:gridCol w="1378476"/>
              </a:tblGrid>
              <a:tr h="288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5400000">
            <a:off x="769656" y="4353673"/>
            <a:ext cx="1150102" cy="127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5400000">
            <a:off x="2070845" y="4356849"/>
            <a:ext cx="115645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5400000">
            <a:off x="5175553" y="3719659"/>
            <a:ext cx="1566230" cy="864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H="1">
            <a:off x="3237190" y="4353299"/>
            <a:ext cx="1150103" cy="134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4523874" y="2579571"/>
            <a:ext cx="1002493" cy="433136"/>
          </a:xfrm>
          <a:prstGeom prst="bentConnector3">
            <a:avLst>
              <a:gd name="adj1" fmla="val 32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flipV="1">
            <a:off x="4523874" y="2897204"/>
            <a:ext cx="1002493" cy="4716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13381" y="4474078"/>
            <a:ext cx="135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Consultants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12449" y="4474078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Assignments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17110" y="6269957"/>
            <a:ext cx="234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Right and Matches</a:t>
            </a:r>
            <a:endParaRPr lang="en-GB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76923" y="1997243"/>
          <a:ext cx="2808316" cy="1352798"/>
        </p:xfrm>
        <a:graphic>
          <a:graphicData uri="http://schemas.openxmlformats.org/drawingml/2006/table">
            <a:tbl>
              <a:tblPr/>
              <a:tblGrid>
                <a:gridCol w="1404158"/>
                <a:gridCol w="1404158"/>
              </a:tblGrid>
              <a:tr h="38216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Assignment_ID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 bwMode="auto">
          <a:xfrm rot="10800000" flipV="1">
            <a:off x="4906297" y="3185651"/>
            <a:ext cx="620070" cy="5993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23874" y="3603811"/>
            <a:ext cx="2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259899" y="4822157"/>
            <a:ext cx="2705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883024"/>
          </a:xfrm>
        </p:spPr>
        <p:txBody>
          <a:bodyPr/>
          <a:lstStyle/>
          <a:p>
            <a:r>
              <a:rPr lang="en-GB" dirty="0" smtClean="0"/>
              <a:t>FULL OUTER JOIN Visualization</a:t>
            </a:r>
            <a:endParaRPr lang="en-GB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5400000">
            <a:off x="1006505" y="4129526"/>
            <a:ext cx="689107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5400000">
            <a:off x="2310869" y="4129525"/>
            <a:ext cx="689105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0800000" flipV="1">
            <a:off x="5526370" y="3368843"/>
            <a:ext cx="1326715" cy="986845"/>
          </a:xfrm>
          <a:prstGeom prst="curvedConnector3">
            <a:avLst>
              <a:gd name="adj1" fmla="val 996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5400000">
            <a:off x="3460965" y="4129524"/>
            <a:ext cx="689107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4523874" y="2579571"/>
            <a:ext cx="1436537" cy="433136"/>
          </a:xfrm>
          <a:prstGeom prst="bentConnector3">
            <a:avLst>
              <a:gd name="adj1" fmla="val 383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flipV="1">
            <a:off x="4523874" y="2897204"/>
            <a:ext cx="1436538" cy="471640"/>
          </a:xfrm>
          <a:prstGeom prst="bentConnector3">
            <a:avLst>
              <a:gd name="adj1" fmla="val 45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13381" y="4474078"/>
            <a:ext cx="135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Consultants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12449" y="4474078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Assignments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469627" y="6269957"/>
            <a:ext cx="244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Matches, Left and Right</a:t>
            </a:r>
            <a:endParaRPr lang="en-GB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5297" y="1990163"/>
          <a:ext cx="3780924" cy="1664970"/>
        </p:xfrm>
        <a:graphic>
          <a:graphicData uri="http://schemas.openxmlformats.org/drawingml/2006/table">
            <a:tbl>
              <a:tblPr/>
              <a:tblGrid>
                <a:gridCol w="1252999"/>
                <a:gridCol w="1278194"/>
                <a:gridCol w="1249731"/>
              </a:tblGrid>
              <a:tr h="50948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25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9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05403" y="1990163"/>
          <a:ext cx="2808316" cy="1352798"/>
        </p:xfrm>
        <a:graphic>
          <a:graphicData uri="http://schemas.openxmlformats.org/drawingml/2006/table">
            <a:tbl>
              <a:tblPr/>
              <a:tblGrid>
                <a:gridCol w="1404158"/>
                <a:gridCol w="1404158"/>
              </a:tblGrid>
              <a:tr h="38216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35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669" y="4812632"/>
            <a:ext cx="2686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2950" y="4480430"/>
          <a:ext cx="5217461" cy="1770148"/>
        </p:xfrm>
        <a:graphic>
          <a:graphicData uri="http://schemas.openxmlformats.org/drawingml/2006/table">
            <a:tbl>
              <a:tblPr/>
              <a:tblGrid>
                <a:gridCol w="1402322"/>
                <a:gridCol w="1175475"/>
                <a:gridCol w="1261188"/>
                <a:gridCol w="1378476"/>
              </a:tblGrid>
              <a:tr h="288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Consultant_Id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Penelope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Augustus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Simon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Adebisi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34" name="Elbow Connector 33"/>
          <p:cNvCxnSpPr/>
          <p:nvPr/>
        </p:nvCxnSpPr>
        <p:spPr bwMode="auto">
          <a:xfrm rot="10800000" flipV="1">
            <a:off x="4807975" y="3215148"/>
            <a:ext cx="1152439" cy="5761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543539" y="3554137"/>
            <a:ext cx="2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GB" dirty="0"/>
          </a:p>
        </p:txBody>
      </p:sp>
      <p:cxnSp>
        <p:nvCxnSpPr>
          <p:cNvPr id="47" name="Elbow Connector 46"/>
          <p:cNvCxnSpPr/>
          <p:nvPr/>
        </p:nvCxnSpPr>
        <p:spPr bwMode="auto">
          <a:xfrm flipV="1">
            <a:off x="4523874" y="2281084"/>
            <a:ext cx="785545" cy="2984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379202" y="2050251"/>
            <a:ext cx="29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Props1.xml><?xml version="1.0" encoding="utf-8"?>
<ds:datastoreItem xmlns:ds="http://schemas.openxmlformats.org/officeDocument/2006/customXml" ds:itemID="{67936D11-8AD6-4A12-A404-131D7E03CD5F}"/>
</file>

<file path=customXml/itemProps2.xml><?xml version="1.0" encoding="utf-8"?>
<ds:datastoreItem xmlns:ds="http://schemas.openxmlformats.org/officeDocument/2006/customXml" ds:itemID="{25C3293A-A60E-4689-AAFF-0D70DC81D8FA}"/>
</file>

<file path=customXml/itemProps3.xml><?xml version="1.0" encoding="utf-8"?>
<ds:datastoreItem xmlns:ds="http://schemas.openxmlformats.org/officeDocument/2006/customXml" ds:itemID="{04C98365-AA8B-41A5-B8A8-47652F7F7DB3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1878</TotalTime>
  <Words>186</Words>
  <Application>Microsoft Office PowerPoint</Application>
  <PresentationFormat>A4 Paper (210x297 mm)</PresentationFormat>
  <Paragraphs>164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FDM Academy - Presentation - v1.7</vt:lpstr>
      <vt:lpstr>FDM2014</vt:lpstr>
      <vt:lpstr>INNER JOIN Visualization</vt:lpstr>
      <vt:lpstr>LEFT OUTER JOIN Visualization</vt:lpstr>
      <vt:lpstr>RIGHT OUTER JOIN Visualization</vt:lpstr>
      <vt:lpstr>FULL OUTER JOIN Visualization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210</cp:revision>
  <cp:lastPrinted>2008-08-11T14:05:23Z</cp:lastPrinted>
  <dcterms:created xsi:type="dcterms:W3CDTF">2011-04-17T13:21:40Z</dcterms:created>
  <dcterms:modified xsi:type="dcterms:W3CDTF">2014-09-08T18:18:35Z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