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8" r:id="rId5"/>
  </p:sldMasterIdLst>
  <p:notesMasterIdLst>
    <p:notesMasterId r:id="rId7"/>
  </p:notesMasterIdLst>
  <p:handoutMasterIdLst>
    <p:handoutMasterId r:id="rId8"/>
  </p:handoutMasterIdLst>
  <p:sldIdLst>
    <p:sldId id="400" r:id="rId6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AF2347-C463-42B1-8065-A7C4077C3BFE}">
          <p14:sldIdLst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3298" autoAdjust="0"/>
  </p:normalViewPr>
  <p:slideViewPr>
    <p:cSldViewPr snapToGrid="0" snapToObjects="1">
      <p:cViewPr varScale="1">
        <p:scale>
          <a:sx n="73" d="100"/>
          <a:sy n="73" d="100"/>
        </p:scale>
        <p:origin x="-642" y="-96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25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27787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950" y="1974850"/>
            <a:ext cx="4057650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75250" y="1974850"/>
            <a:ext cx="4135438" cy="3843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1162050"/>
            <a:ext cx="4057650" cy="638175"/>
          </a:xfrm>
        </p:spPr>
        <p:txBody>
          <a:bodyPr/>
          <a:lstStyle>
            <a:lvl1pPr marL="0" indent="0">
              <a:buNone/>
              <a:defRPr/>
            </a:lvl1pPr>
            <a:lvl5pPr marL="0" indent="0" algn="ctr"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lvl="4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75250" y="1162050"/>
            <a:ext cx="4135438" cy="638175"/>
          </a:xfrm>
        </p:spPr>
        <p:txBody>
          <a:bodyPr/>
          <a:lstStyle>
            <a:lvl1pPr marL="0" indent="0" algn="ctr">
              <a:buNone/>
              <a:defRPr/>
            </a:lvl1pPr>
            <a:lvl5pPr>
              <a:defRPr lang="en-US" sz="2800" dirty="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5pPr>
          </a:lstStyle>
          <a:p>
            <a:pPr marL="0" lvl="4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68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  <p:sldLayoutId id="2147483667" r:id="rId9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72" y="713509"/>
            <a:ext cx="4688032" cy="477054"/>
          </a:xfrm>
        </p:spPr>
        <p:txBody>
          <a:bodyPr/>
          <a:lstStyle/>
          <a:p>
            <a:r>
              <a:rPr lang="en-GB" dirty="0" smtClean="0"/>
              <a:t>Aggregation Visualization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12486"/>
              </p:ext>
            </p:extLst>
          </p:nvPr>
        </p:nvGraphicFramePr>
        <p:xfrm>
          <a:off x="285750" y="1349644"/>
          <a:ext cx="4175414" cy="481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4214"/>
                <a:gridCol w="1981200"/>
              </a:tblGrid>
              <a:tr h="543788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Company Name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mtClean="0"/>
                        <a:t>Individual</a:t>
                      </a:r>
                      <a:r>
                        <a:rPr lang="en-US" baseline="0" smtClean="0"/>
                        <a:t> Trade</a:t>
                      </a:r>
                      <a:r>
                        <a:rPr lang="en-US" smtClean="0"/>
                        <a:t> Price Totals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BNP Paribas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310350.0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BNP Paribas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/>
                        <a:t>321579.4</a:t>
                      </a:r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/>
                        <a:t>84396.41</a:t>
                      </a:r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/>
                        <a:t>96549.13</a:t>
                      </a:r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454160.60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490588.10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520392.40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4835375.00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4911024.00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10216150.00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/>
                        <a:t>72517.67</a:t>
                      </a:r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/>
                        <a:t>76088.16</a:t>
                      </a:r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157859.90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231935.40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250124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13526"/>
              </p:ext>
            </p:extLst>
          </p:nvPr>
        </p:nvGraphicFramePr>
        <p:xfrm>
          <a:off x="5846619" y="2202871"/>
          <a:ext cx="3616037" cy="27082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48648"/>
                <a:gridCol w="1367389"/>
              </a:tblGrid>
              <a:tr h="72137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Company Name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 smtClean="0"/>
                        <a:t>Sum of Price Total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BNP Paribas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/>
                        <a:t>631929.4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British Airways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/>
                        <a:t>21608636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/>
                        <a:t>1.17E+08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IBM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/>
                        <a:t>16484701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Tesco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/>
                        <a:t>70842056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The New York Times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/>
                        <a:t>1298845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Toyota Motors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/>
                        <a:t>58073.05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572000" y="2008909"/>
            <a:ext cx="290945" cy="3879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/>
          <p:cNvSpPr/>
          <p:nvPr/>
        </p:nvSpPr>
        <p:spPr>
          <a:xfrm>
            <a:off x="4530436" y="2549236"/>
            <a:ext cx="484909" cy="2064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/>
          <p:cNvSpPr/>
          <p:nvPr/>
        </p:nvSpPr>
        <p:spPr>
          <a:xfrm>
            <a:off x="4572000" y="4828036"/>
            <a:ext cx="443345" cy="2681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urved Connector 12"/>
          <p:cNvCxnSpPr/>
          <p:nvPr/>
        </p:nvCxnSpPr>
        <p:spPr>
          <a:xfrm>
            <a:off x="5015345" y="2202872"/>
            <a:ext cx="831274" cy="77585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5195455" y="3283527"/>
            <a:ext cx="651164" cy="2978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6" idx="1"/>
          </p:cNvCxnSpPr>
          <p:nvPr/>
        </p:nvCxnSpPr>
        <p:spPr>
          <a:xfrm rot="5400000" flipH="1" flipV="1">
            <a:off x="4182429" y="4570044"/>
            <a:ext cx="2677217" cy="65116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18364" y="1641037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444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03</Week><RestrictedToTheseUsers xmlns="$ListId:Shared Documents;"><UserInfo><DisplayName></DisplayName><AccountId xsi:nil="true"></AccountId><AccountType/></UserInfo></RestrictedToTheseUsers><Module xmlns="$ListId:Shared Documents;">SQL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4C04BD-DEF0-4DC8-912F-D5A458AFDBF3}"/>
</file>

<file path=customXml/itemProps2.xml><?xml version="1.0" encoding="utf-8"?>
<ds:datastoreItem xmlns:ds="http://schemas.openxmlformats.org/officeDocument/2006/customXml" ds:itemID="{04C98365-AA8B-41A5-B8A8-47652F7F7DB3}"/>
</file>

<file path=customXml/itemProps3.xml><?xml version="1.0" encoding="utf-8"?>
<ds:datastoreItem xmlns:ds="http://schemas.openxmlformats.org/officeDocument/2006/customXml" ds:itemID="{25C3293A-A60E-4689-AAFF-0D70DC81D8FA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1906</TotalTime>
  <Words>75</Words>
  <Application>Microsoft Office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FDM Academy - Presentation - v1.7</vt:lpstr>
      <vt:lpstr>FDM2014</vt:lpstr>
      <vt:lpstr>Aggregation Visualization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213</cp:revision>
  <cp:lastPrinted>2008-08-11T14:05:23Z</cp:lastPrinted>
  <dcterms:created xsi:type="dcterms:W3CDTF">2011-04-17T13:21:40Z</dcterms:created>
  <dcterms:modified xsi:type="dcterms:W3CDTF">2014-09-17T14:43:41Z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