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4"/>
  </p:sldMasterIdLst>
  <p:notesMasterIdLst>
    <p:notesMasterId r:id="rId25"/>
  </p:notesMasterIdLst>
  <p:handoutMasterIdLst>
    <p:handoutMasterId r:id="rId26"/>
  </p:handoutMasterIdLst>
  <p:sldIdLst>
    <p:sldId id="394" r:id="rId5"/>
    <p:sldId id="333" r:id="rId6"/>
    <p:sldId id="373" r:id="rId7"/>
    <p:sldId id="385" r:id="rId8"/>
    <p:sldId id="392" r:id="rId9"/>
    <p:sldId id="374" r:id="rId10"/>
    <p:sldId id="386" r:id="rId11"/>
    <p:sldId id="375" r:id="rId12"/>
    <p:sldId id="391" r:id="rId13"/>
    <p:sldId id="395" r:id="rId14"/>
    <p:sldId id="396" r:id="rId15"/>
    <p:sldId id="397" r:id="rId16"/>
    <p:sldId id="389" r:id="rId17"/>
    <p:sldId id="398" r:id="rId18"/>
    <p:sldId id="382" r:id="rId19"/>
    <p:sldId id="377" r:id="rId20"/>
    <p:sldId id="378" r:id="rId21"/>
    <p:sldId id="379" r:id="rId22"/>
    <p:sldId id="387" r:id="rId23"/>
    <p:sldId id="383" r:id="rId24"/>
  </p:sldIdLst>
  <p:sldSz cx="9144000" cy="6858000" type="letter"/>
  <p:notesSz cx="6669088"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5pPr>
    <a:lvl6pPr marL="2286000" algn="l" defTabSz="914400" rtl="0" eaLnBrk="1" latinLnBrk="0" hangingPunct="1">
      <a:defRPr sz="2400" kern="1200">
        <a:solidFill>
          <a:schemeClr val="tx1"/>
        </a:solidFill>
        <a:latin typeface="Arial" charset="0"/>
        <a:ea typeface="ヒラギノ角ゴ Pro W3" pitchFamily="-112" charset="-128"/>
        <a:cs typeface="+mn-cs"/>
      </a:defRPr>
    </a:lvl6pPr>
    <a:lvl7pPr marL="2743200" algn="l" defTabSz="914400" rtl="0" eaLnBrk="1" latinLnBrk="0" hangingPunct="1">
      <a:defRPr sz="2400" kern="1200">
        <a:solidFill>
          <a:schemeClr val="tx1"/>
        </a:solidFill>
        <a:latin typeface="Arial" charset="0"/>
        <a:ea typeface="ヒラギノ角ゴ Pro W3" pitchFamily="-112" charset="-128"/>
        <a:cs typeface="+mn-cs"/>
      </a:defRPr>
    </a:lvl7pPr>
    <a:lvl8pPr marL="3200400" algn="l" defTabSz="914400" rtl="0" eaLnBrk="1" latinLnBrk="0" hangingPunct="1">
      <a:defRPr sz="2400" kern="1200">
        <a:solidFill>
          <a:schemeClr val="tx1"/>
        </a:solidFill>
        <a:latin typeface="Arial" charset="0"/>
        <a:ea typeface="ヒラギノ角ゴ Pro W3" pitchFamily="-112" charset="-128"/>
        <a:cs typeface="+mn-cs"/>
      </a:defRPr>
    </a:lvl8pPr>
    <a:lvl9pPr marL="3657600" algn="l" defTabSz="914400" rtl="0" eaLnBrk="1" latinLnBrk="0" hangingPunct="1">
      <a:defRPr sz="2400" kern="1200">
        <a:solidFill>
          <a:schemeClr val="tx1"/>
        </a:solidFill>
        <a:latin typeface="Arial" charset="0"/>
        <a:ea typeface="ヒラギノ角ゴ Pro W3" pitchFamily="-112" charset="-128"/>
        <a:cs typeface="+mn-cs"/>
      </a:defRPr>
    </a:lvl9pPr>
  </p:defaultTextStyle>
  <p:extLst>
    <p:ext uri="{521415D9-36F7-43E2-AB2F-B90AF26B5E84}">
      <p14:sectionLst xmlns:p14="http://schemas.microsoft.com/office/powerpoint/2010/main">
        <p14:section name="Default Section" id="{8AAF2347-C463-42B1-8065-A7C4077C3BFE}">
          <p14:sldIdLst>
            <p14:sldId id="394"/>
            <p14:sldId id="333"/>
            <p14:sldId id="373"/>
            <p14:sldId id="385"/>
            <p14:sldId id="392"/>
            <p14:sldId id="374"/>
            <p14:sldId id="386"/>
            <p14:sldId id="375"/>
            <p14:sldId id="391"/>
            <p14:sldId id="395"/>
            <p14:sldId id="396"/>
            <p14:sldId id="397"/>
            <p14:sldId id="389"/>
            <p14:sldId id="398"/>
            <p14:sldId id="382"/>
            <p14:sldId id="377"/>
            <p14:sldId id="378"/>
            <p14:sldId id="379"/>
            <p14:sldId id="387"/>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E4F6"/>
    <a:srgbClr val="9EC23C"/>
    <a:srgbClr val="FFFA9B"/>
    <a:srgbClr val="FFF529"/>
    <a:srgbClr val="FF9933"/>
    <a:srgbClr val="333399"/>
    <a:srgbClr val="FAB041"/>
    <a:srgbClr val="2EABE2"/>
    <a:srgbClr val="44BCF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0" autoAdjust="0"/>
    <p:restoredTop sz="78988" autoAdjust="0"/>
  </p:normalViewPr>
  <p:slideViewPr>
    <p:cSldViewPr snapToGrid="0" snapToObjects="1">
      <p:cViewPr>
        <p:scale>
          <a:sx n="90" d="100"/>
          <a:sy n="90" d="100"/>
        </p:scale>
        <p:origin x="-906" y="-72"/>
      </p:cViewPr>
      <p:guideLst>
        <p:guide orient="horz" pos="2160"/>
        <p:guide pos="438"/>
      </p:guideLst>
    </p:cSldViewPr>
  </p:slideViewPr>
  <p:outlineViewPr>
    <p:cViewPr>
      <p:scale>
        <a:sx n="33" d="100"/>
        <a:sy n="33" d="100"/>
      </p:scale>
      <p:origin x="48" y="882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50" d="100"/>
          <a:sy n="150" d="100"/>
        </p:scale>
        <p:origin x="-642" y="-72"/>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9A856-6AFE-41D5-9285-06D411B45D42}" type="doc">
      <dgm:prSet loTypeId="urn:microsoft.com/office/officeart/2005/8/layout/hierarchy1" loCatId="hierarchy" qsTypeId="urn:microsoft.com/office/officeart/2005/8/quickstyle/3d3" qsCatId="3D" csTypeId="urn:microsoft.com/office/officeart/2005/8/colors/colorful1#1" csCatId="colorful" phldr="1"/>
      <dgm:spPr/>
      <dgm:t>
        <a:bodyPr/>
        <a:lstStyle/>
        <a:p>
          <a:endParaRPr lang="en-US"/>
        </a:p>
      </dgm:t>
    </dgm:pt>
    <dgm:pt modelId="{A4CA0699-682E-4CCF-8AC8-3F1C3B979716}">
      <dgm:prSet phldrT="[Text]" custT="1"/>
      <dgm:spPr/>
      <dgm:t>
        <a:bodyPr/>
        <a:lstStyle/>
        <a:p>
          <a:r>
            <a:rPr lang="en-US" sz="1800" dirty="0" smtClean="0"/>
            <a:t>16,31,46</a:t>
          </a:r>
          <a:endParaRPr lang="en-US" sz="1800" dirty="0"/>
        </a:p>
      </dgm:t>
    </dgm:pt>
    <dgm:pt modelId="{CEA2A134-14B3-4189-8BD0-D8F846538307}" type="parTrans" cxnId="{515D7E99-F0F8-4AEC-8E62-02B2BCD3A69F}">
      <dgm:prSet/>
      <dgm:spPr/>
      <dgm:t>
        <a:bodyPr/>
        <a:lstStyle/>
        <a:p>
          <a:endParaRPr lang="en-US" sz="1400"/>
        </a:p>
      </dgm:t>
    </dgm:pt>
    <dgm:pt modelId="{C89EFB1D-1030-4118-AB05-374EB83E45A7}" type="sibTrans" cxnId="{515D7E99-F0F8-4AEC-8E62-02B2BCD3A69F}">
      <dgm:prSet/>
      <dgm:spPr/>
      <dgm:t>
        <a:bodyPr/>
        <a:lstStyle/>
        <a:p>
          <a:endParaRPr lang="en-US" sz="1400"/>
        </a:p>
      </dgm:t>
    </dgm:pt>
    <dgm:pt modelId="{AE84A663-1BB2-44D1-BEF9-F36196FDB9F8}">
      <dgm:prSet phldrT="[Text]" custT="1"/>
      <dgm:spPr/>
      <dgm:t>
        <a:bodyPr/>
        <a:lstStyle/>
        <a:p>
          <a:r>
            <a:rPr lang="en-US" sz="1800" dirty="0" smtClean="0"/>
            <a:t>1-rowid</a:t>
          </a:r>
        </a:p>
        <a:p>
          <a:r>
            <a:rPr lang="en-US" sz="1800" dirty="0" smtClean="0"/>
            <a:t>2-rowid</a:t>
          </a:r>
        </a:p>
        <a:p>
          <a:r>
            <a:rPr lang="en-US" sz="1800" dirty="0" smtClean="0"/>
            <a:t>3-rowid</a:t>
          </a:r>
        </a:p>
        <a:p>
          <a:r>
            <a:rPr lang="en-US" sz="1800" dirty="0" smtClean="0"/>
            <a:t>…</a:t>
          </a:r>
        </a:p>
        <a:p>
          <a:r>
            <a:rPr lang="en-US" sz="1800" dirty="0" smtClean="0"/>
            <a:t>15-rowid</a:t>
          </a:r>
          <a:endParaRPr lang="en-US" sz="1800" dirty="0"/>
        </a:p>
      </dgm:t>
    </dgm:pt>
    <dgm:pt modelId="{CE3E2C9D-D63B-4CB9-B11E-B20F56982EAD}" type="parTrans" cxnId="{F7F0B58D-3FE1-498F-8CF2-F547CAB04A3E}">
      <dgm:prSet/>
      <dgm:spPr/>
      <dgm:t>
        <a:bodyPr/>
        <a:lstStyle/>
        <a:p>
          <a:endParaRPr lang="en-US" sz="1400"/>
        </a:p>
      </dgm:t>
    </dgm:pt>
    <dgm:pt modelId="{3DD82396-0F54-4E60-B8B5-F41158D1498A}" type="sibTrans" cxnId="{F7F0B58D-3FE1-498F-8CF2-F547CAB04A3E}">
      <dgm:prSet/>
      <dgm:spPr/>
      <dgm:t>
        <a:bodyPr/>
        <a:lstStyle/>
        <a:p>
          <a:endParaRPr lang="en-US" sz="1400"/>
        </a:p>
      </dgm:t>
    </dgm:pt>
    <dgm:pt modelId="{5F23131B-B89A-495A-9ECA-A4F354994A64}">
      <dgm:prSet phldrT="[Text]" custT="1"/>
      <dgm:spPr/>
      <dgm:t>
        <a:bodyPr/>
        <a:lstStyle/>
        <a:p>
          <a:r>
            <a:rPr lang="en-US" sz="1800" dirty="0" smtClean="0"/>
            <a:t>16-rowid</a:t>
          </a:r>
        </a:p>
        <a:p>
          <a:r>
            <a:rPr lang="en-US" sz="1800" dirty="0" smtClean="0"/>
            <a:t>17-rowid</a:t>
          </a:r>
        </a:p>
        <a:p>
          <a:r>
            <a:rPr lang="en-US" sz="1800" dirty="0" smtClean="0"/>
            <a:t>18-rowid</a:t>
          </a:r>
        </a:p>
        <a:p>
          <a:r>
            <a:rPr lang="en-US" sz="1800" dirty="0" smtClean="0"/>
            <a:t>…</a:t>
          </a:r>
        </a:p>
        <a:p>
          <a:r>
            <a:rPr lang="en-US" sz="1800" dirty="0" smtClean="0"/>
            <a:t>30-rowid</a:t>
          </a:r>
          <a:endParaRPr lang="en-US" sz="1800" dirty="0"/>
        </a:p>
      </dgm:t>
    </dgm:pt>
    <dgm:pt modelId="{1C6449CB-1DFC-4652-82A8-8826CFCCFF88}" type="parTrans" cxnId="{D0CDC308-811C-4E03-A435-339FED045B63}">
      <dgm:prSet/>
      <dgm:spPr/>
      <dgm:t>
        <a:bodyPr/>
        <a:lstStyle/>
        <a:p>
          <a:endParaRPr lang="en-US" sz="1400"/>
        </a:p>
      </dgm:t>
    </dgm:pt>
    <dgm:pt modelId="{FCDC10AE-746B-4F5A-B552-1808DC6FAC3E}" type="sibTrans" cxnId="{D0CDC308-811C-4E03-A435-339FED045B63}">
      <dgm:prSet/>
      <dgm:spPr/>
      <dgm:t>
        <a:bodyPr/>
        <a:lstStyle/>
        <a:p>
          <a:endParaRPr lang="en-US" sz="1400"/>
        </a:p>
      </dgm:t>
    </dgm:pt>
    <dgm:pt modelId="{2FFA4278-0B0B-4479-A85D-27C863FE5AE3}">
      <dgm:prSet custT="1"/>
      <dgm:spPr/>
      <dgm:t>
        <a:bodyPr/>
        <a:lstStyle/>
        <a:p>
          <a:r>
            <a:rPr lang="en-US" sz="1800" dirty="0" smtClean="0"/>
            <a:t>31-rowid</a:t>
          </a:r>
        </a:p>
        <a:p>
          <a:r>
            <a:rPr lang="en-US" sz="1800" dirty="0" smtClean="0"/>
            <a:t>32-rowid</a:t>
          </a:r>
        </a:p>
        <a:p>
          <a:r>
            <a:rPr lang="en-US" sz="1800" dirty="0" smtClean="0"/>
            <a:t>33-rowid</a:t>
          </a:r>
        </a:p>
        <a:p>
          <a:r>
            <a:rPr lang="en-US" sz="1800" dirty="0" smtClean="0"/>
            <a:t>…</a:t>
          </a:r>
        </a:p>
        <a:p>
          <a:r>
            <a:rPr lang="en-US" sz="1800" dirty="0" smtClean="0"/>
            <a:t>45-rowid</a:t>
          </a:r>
        </a:p>
      </dgm:t>
    </dgm:pt>
    <dgm:pt modelId="{02C1B9A0-3F38-4749-B8D1-79BB6C02BA0C}" type="parTrans" cxnId="{E001025B-B385-4347-B49E-3DC544FF6E29}">
      <dgm:prSet/>
      <dgm:spPr/>
      <dgm:t>
        <a:bodyPr/>
        <a:lstStyle/>
        <a:p>
          <a:endParaRPr lang="en-US" sz="1400"/>
        </a:p>
      </dgm:t>
    </dgm:pt>
    <dgm:pt modelId="{79591DE0-B702-4ABC-98F9-F9AD7F8B3904}" type="sibTrans" cxnId="{E001025B-B385-4347-B49E-3DC544FF6E29}">
      <dgm:prSet/>
      <dgm:spPr/>
      <dgm:t>
        <a:bodyPr/>
        <a:lstStyle/>
        <a:p>
          <a:endParaRPr lang="en-US" sz="1400"/>
        </a:p>
      </dgm:t>
    </dgm:pt>
    <dgm:pt modelId="{AD653353-6182-414F-9B50-B578573A248A}">
      <dgm:prSet custT="1"/>
      <dgm:spPr/>
      <dgm:t>
        <a:bodyPr/>
        <a:lstStyle/>
        <a:p>
          <a:r>
            <a:rPr lang="en-US" sz="1800" dirty="0" smtClean="0"/>
            <a:t>46-rowid</a:t>
          </a:r>
        </a:p>
        <a:p>
          <a:r>
            <a:rPr lang="en-US" sz="1800" dirty="0" smtClean="0"/>
            <a:t>47-rowid</a:t>
          </a:r>
        </a:p>
        <a:p>
          <a:r>
            <a:rPr lang="en-US" sz="1800" dirty="0" smtClean="0"/>
            <a:t>48-rowid</a:t>
          </a:r>
        </a:p>
        <a:p>
          <a:r>
            <a:rPr lang="en-US" sz="1800" dirty="0" smtClean="0"/>
            <a:t>…</a:t>
          </a:r>
        </a:p>
        <a:p>
          <a:r>
            <a:rPr lang="en-US" sz="1800" dirty="0" smtClean="0"/>
            <a:t>60-rowid</a:t>
          </a:r>
        </a:p>
      </dgm:t>
    </dgm:pt>
    <dgm:pt modelId="{5BCB011B-763C-42C9-971E-A6A8C287E5E8}" type="parTrans" cxnId="{A17218E5-6B8F-420A-8EA9-F0B569DCC379}">
      <dgm:prSet/>
      <dgm:spPr/>
      <dgm:t>
        <a:bodyPr/>
        <a:lstStyle/>
        <a:p>
          <a:endParaRPr lang="en-US"/>
        </a:p>
      </dgm:t>
    </dgm:pt>
    <dgm:pt modelId="{B88A8346-FF1E-44DA-85E4-0DD476AC35D6}" type="sibTrans" cxnId="{A17218E5-6B8F-420A-8EA9-F0B569DCC379}">
      <dgm:prSet/>
      <dgm:spPr/>
      <dgm:t>
        <a:bodyPr/>
        <a:lstStyle/>
        <a:p>
          <a:endParaRPr lang="en-US"/>
        </a:p>
      </dgm:t>
    </dgm:pt>
    <dgm:pt modelId="{0A96DE62-4774-4375-9F33-22DFC182D3C6}" type="pres">
      <dgm:prSet presAssocID="{C619A856-6AFE-41D5-9285-06D411B45D42}" presName="hierChild1" presStyleCnt="0">
        <dgm:presLayoutVars>
          <dgm:chPref val="1"/>
          <dgm:dir/>
          <dgm:animOne val="branch"/>
          <dgm:animLvl val="lvl"/>
          <dgm:resizeHandles/>
        </dgm:presLayoutVars>
      </dgm:prSet>
      <dgm:spPr/>
      <dgm:t>
        <a:bodyPr/>
        <a:lstStyle/>
        <a:p>
          <a:endParaRPr lang="en-US"/>
        </a:p>
      </dgm:t>
    </dgm:pt>
    <dgm:pt modelId="{F200E284-5C99-4E8C-A0CE-280B8630577A}" type="pres">
      <dgm:prSet presAssocID="{A4CA0699-682E-4CCF-8AC8-3F1C3B979716}" presName="hierRoot1" presStyleCnt="0"/>
      <dgm:spPr/>
      <dgm:t>
        <a:bodyPr/>
        <a:lstStyle/>
        <a:p>
          <a:endParaRPr lang="en-GB"/>
        </a:p>
      </dgm:t>
    </dgm:pt>
    <dgm:pt modelId="{07C7491B-879B-435C-B4E5-6CA3393AE0B4}" type="pres">
      <dgm:prSet presAssocID="{A4CA0699-682E-4CCF-8AC8-3F1C3B979716}" presName="composite" presStyleCnt="0"/>
      <dgm:spPr/>
      <dgm:t>
        <a:bodyPr/>
        <a:lstStyle/>
        <a:p>
          <a:endParaRPr lang="en-GB"/>
        </a:p>
      </dgm:t>
    </dgm:pt>
    <dgm:pt modelId="{F91527F7-0D68-4D2B-9608-2CE2C5608E81}" type="pres">
      <dgm:prSet presAssocID="{A4CA0699-682E-4CCF-8AC8-3F1C3B979716}" presName="background" presStyleLbl="node0" presStyleIdx="0" presStyleCnt="1"/>
      <dgm:spPr/>
      <dgm:t>
        <a:bodyPr/>
        <a:lstStyle/>
        <a:p>
          <a:endParaRPr lang="en-GB"/>
        </a:p>
      </dgm:t>
    </dgm:pt>
    <dgm:pt modelId="{7401D758-480D-4630-BE50-D3AF0002A6DA}" type="pres">
      <dgm:prSet presAssocID="{A4CA0699-682E-4CCF-8AC8-3F1C3B979716}" presName="text" presStyleLbl="fgAcc0" presStyleIdx="0" presStyleCnt="1" custScaleY="75292" custLinFactNeighborX="-15497" custLinFactNeighborY="-27905">
        <dgm:presLayoutVars>
          <dgm:chPref val="3"/>
        </dgm:presLayoutVars>
      </dgm:prSet>
      <dgm:spPr/>
      <dgm:t>
        <a:bodyPr/>
        <a:lstStyle/>
        <a:p>
          <a:endParaRPr lang="en-US"/>
        </a:p>
      </dgm:t>
    </dgm:pt>
    <dgm:pt modelId="{16F1A99F-7266-4EAB-A3D1-333537955371}" type="pres">
      <dgm:prSet presAssocID="{A4CA0699-682E-4CCF-8AC8-3F1C3B979716}" presName="hierChild2" presStyleCnt="0"/>
      <dgm:spPr/>
      <dgm:t>
        <a:bodyPr/>
        <a:lstStyle/>
        <a:p>
          <a:endParaRPr lang="en-GB"/>
        </a:p>
      </dgm:t>
    </dgm:pt>
    <dgm:pt modelId="{D8AB408A-6727-4238-800F-E23868D5F96D}" type="pres">
      <dgm:prSet presAssocID="{CE3E2C9D-D63B-4CB9-B11E-B20F56982EAD}" presName="Name10" presStyleLbl="parChTrans1D2" presStyleIdx="0" presStyleCnt="4"/>
      <dgm:spPr/>
      <dgm:t>
        <a:bodyPr/>
        <a:lstStyle/>
        <a:p>
          <a:endParaRPr lang="en-US"/>
        </a:p>
      </dgm:t>
    </dgm:pt>
    <dgm:pt modelId="{D412427B-AFD5-42A2-82CD-44A4478833B5}" type="pres">
      <dgm:prSet presAssocID="{AE84A663-1BB2-44D1-BEF9-F36196FDB9F8}" presName="hierRoot2" presStyleCnt="0"/>
      <dgm:spPr/>
      <dgm:t>
        <a:bodyPr/>
        <a:lstStyle/>
        <a:p>
          <a:endParaRPr lang="en-GB"/>
        </a:p>
      </dgm:t>
    </dgm:pt>
    <dgm:pt modelId="{6913B92A-6BA6-43FE-A6BD-6201DAA4B3A3}" type="pres">
      <dgm:prSet presAssocID="{AE84A663-1BB2-44D1-BEF9-F36196FDB9F8}" presName="composite2" presStyleCnt="0"/>
      <dgm:spPr/>
      <dgm:t>
        <a:bodyPr/>
        <a:lstStyle/>
        <a:p>
          <a:endParaRPr lang="en-GB"/>
        </a:p>
      </dgm:t>
    </dgm:pt>
    <dgm:pt modelId="{F7C8673B-CBE7-40B1-B1EB-B096D60A9E88}" type="pres">
      <dgm:prSet presAssocID="{AE84A663-1BB2-44D1-BEF9-F36196FDB9F8}" presName="background2" presStyleLbl="node2" presStyleIdx="0" presStyleCnt="4"/>
      <dgm:spPr/>
      <dgm:t>
        <a:bodyPr/>
        <a:lstStyle/>
        <a:p>
          <a:endParaRPr lang="en-GB"/>
        </a:p>
      </dgm:t>
    </dgm:pt>
    <dgm:pt modelId="{0C5AF007-C6ED-4494-9C92-B8DA5495A338}" type="pres">
      <dgm:prSet presAssocID="{AE84A663-1BB2-44D1-BEF9-F36196FDB9F8}" presName="text2" presStyleLbl="fgAcc2" presStyleIdx="0" presStyleCnt="4" custScaleX="108283" custScaleY="188981" custLinFactNeighborX="-43467" custLinFactNeighborY="38">
        <dgm:presLayoutVars>
          <dgm:chPref val="3"/>
        </dgm:presLayoutVars>
      </dgm:prSet>
      <dgm:spPr/>
      <dgm:t>
        <a:bodyPr/>
        <a:lstStyle/>
        <a:p>
          <a:endParaRPr lang="en-US"/>
        </a:p>
      </dgm:t>
    </dgm:pt>
    <dgm:pt modelId="{639CE6C5-6254-4846-96BF-C0353C896D61}" type="pres">
      <dgm:prSet presAssocID="{AE84A663-1BB2-44D1-BEF9-F36196FDB9F8}" presName="hierChild3" presStyleCnt="0"/>
      <dgm:spPr/>
      <dgm:t>
        <a:bodyPr/>
        <a:lstStyle/>
        <a:p>
          <a:endParaRPr lang="en-GB"/>
        </a:p>
      </dgm:t>
    </dgm:pt>
    <dgm:pt modelId="{04E2D0DE-FCB7-4B75-B9E3-D4C93FB81A59}" type="pres">
      <dgm:prSet presAssocID="{1C6449CB-1DFC-4652-82A8-8826CFCCFF88}" presName="Name10" presStyleLbl="parChTrans1D2" presStyleIdx="1" presStyleCnt="4"/>
      <dgm:spPr/>
      <dgm:t>
        <a:bodyPr/>
        <a:lstStyle/>
        <a:p>
          <a:endParaRPr lang="en-US"/>
        </a:p>
      </dgm:t>
    </dgm:pt>
    <dgm:pt modelId="{B3AD7E9B-4A43-49E0-9C0A-9EFE0BD9A6B0}" type="pres">
      <dgm:prSet presAssocID="{5F23131B-B89A-495A-9ECA-A4F354994A64}" presName="hierRoot2" presStyleCnt="0"/>
      <dgm:spPr/>
      <dgm:t>
        <a:bodyPr/>
        <a:lstStyle/>
        <a:p>
          <a:endParaRPr lang="en-GB"/>
        </a:p>
      </dgm:t>
    </dgm:pt>
    <dgm:pt modelId="{FA89709B-87E3-4720-8CB2-DBF02A787C37}" type="pres">
      <dgm:prSet presAssocID="{5F23131B-B89A-495A-9ECA-A4F354994A64}" presName="composite2" presStyleCnt="0"/>
      <dgm:spPr/>
      <dgm:t>
        <a:bodyPr/>
        <a:lstStyle/>
        <a:p>
          <a:endParaRPr lang="en-GB"/>
        </a:p>
      </dgm:t>
    </dgm:pt>
    <dgm:pt modelId="{0688DF21-F0BE-4803-8939-F94F4C40B9A1}" type="pres">
      <dgm:prSet presAssocID="{5F23131B-B89A-495A-9ECA-A4F354994A64}" presName="background2" presStyleLbl="node2" presStyleIdx="1" presStyleCnt="4"/>
      <dgm:spPr/>
      <dgm:t>
        <a:bodyPr/>
        <a:lstStyle/>
        <a:p>
          <a:endParaRPr lang="en-GB"/>
        </a:p>
      </dgm:t>
    </dgm:pt>
    <dgm:pt modelId="{09EFC8D6-2563-4E4D-AB94-C8F0EA86B4E1}" type="pres">
      <dgm:prSet presAssocID="{5F23131B-B89A-495A-9ECA-A4F354994A64}" presName="text2" presStyleLbl="fgAcc2" presStyleIdx="1" presStyleCnt="4" custScaleX="108283" custScaleY="188981" custLinFactNeighborX="-19922" custLinFactNeighborY="38">
        <dgm:presLayoutVars>
          <dgm:chPref val="3"/>
        </dgm:presLayoutVars>
      </dgm:prSet>
      <dgm:spPr/>
      <dgm:t>
        <a:bodyPr/>
        <a:lstStyle/>
        <a:p>
          <a:endParaRPr lang="en-US"/>
        </a:p>
      </dgm:t>
    </dgm:pt>
    <dgm:pt modelId="{F7C021D0-A5EB-43BB-AEA4-A51A12491CD1}" type="pres">
      <dgm:prSet presAssocID="{5F23131B-B89A-495A-9ECA-A4F354994A64}" presName="hierChild3" presStyleCnt="0"/>
      <dgm:spPr/>
      <dgm:t>
        <a:bodyPr/>
        <a:lstStyle/>
        <a:p>
          <a:endParaRPr lang="en-GB"/>
        </a:p>
      </dgm:t>
    </dgm:pt>
    <dgm:pt modelId="{8E6F85BF-BB71-42EE-AD3C-23C7C3BE1C9E}" type="pres">
      <dgm:prSet presAssocID="{02C1B9A0-3F38-4749-B8D1-79BB6C02BA0C}" presName="Name10" presStyleLbl="parChTrans1D2" presStyleIdx="2" presStyleCnt="4"/>
      <dgm:spPr/>
      <dgm:t>
        <a:bodyPr/>
        <a:lstStyle/>
        <a:p>
          <a:endParaRPr lang="en-US"/>
        </a:p>
      </dgm:t>
    </dgm:pt>
    <dgm:pt modelId="{F5C5C4F6-A6D2-419B-B420-1E3D00DC505C}" type="pres">
      <dgm:prSet presAssocID="{2FFA4278-0B0B-4479-A85D-27C863FE5AE3}" presName="hierRoot2" presStyleCnt="0"/>
      <dgm:spPr/>
      <dgm:t>
        <a:bodyPr/>
        <a:lstStyle/>
        <a:p>
          <a:endParaRPr lang="en-GB"/>
        </a:p>
      </dgm:t>
    </dgm:pt>
    <dgm:pt modelId="{02AE2E14-9ADC-43F9-A02C-48EF170FD614}" type="pres">
      <dgm:prSet presAssocID="{2FFA4278-0B0B-4479-A85D-27C863FE5AE3}" presName="composite2" presStyleCnt="0"/>
      <dgm:spPr/>
      <dgm:t>
        <a:bodyPr/>
        <a:lstStyle/>
        <a:p>
          <a:endParaRPr lang="en-GB"/>
        </a:p>
      </dgm:t>
    </dgm:pt>
    <dgm:pt modelId="{35D56B32-5C9C-44CD-A0EF-E0D2B77A0BD3}" type="pres">
      <dgm:prSet presAssocID="{2FFA4278-0B0B-4479-A85D-27C863FE5AE3}" presName="background2" presStyleLbl="node2" presStyleIdx="2" presStyleCnt="4"/>
      <dgm:spPr/>
      <dgm:t>
        <a:bodyPr/>
        <a:lstStyle/>
        <a:p>
          <a:endParaRPr lang="en-GB"/>
        </a:p>
      </dgm:t>
    </dgm:pt>
    <dgm:pt modelId="{307253CC-E92F-43E3-9F3C-A22B30161157}" type="pres">
      <dgm:prSet presAssocID="{2FFA4278-0B0B-4479-A85D-27C863FE5AE3}" presName="text2" presStyleLbl="fgAcc2" presStyleIdx="2" presStyleCnt="4" custScaleX="108283" custScaleY="188981" custLinFactNeighborX="9056" custLinFactNeighborY="38">
        <dgm:presLayoutVars>
          <dgm:chPref val="3"/>
        </dgm:presLayoutVars>
      </dgm:prSet>
      <dgm:spPr/>
      <dgm:t>
        <a:bodyPr/>
        <a:lstStyle/>
        <a:p>
          <a:endParaRPr lang="en-US"/>
        </a:p>
      </dgm:t>
    </dgm:pt>
    <dgm:pt modelId="{5032DF03-74F6-4D34-A1C1-9EEABBB04A3B}" type="pres">
      <dgm:prSet presAssocID="{2FFA4278-0B0B-4479-A85D-27C863FE5AE3}" presName="hierChild3" presStyleCnt="0"/>
      <dgm:spPr/>
      <dgm:t>
        <a:bodyPr/>
        <a:lstStyle/>
        <a:p>
          <a:endParaRPr lang="en-GB"/>
        </a:p>
      </dgm:t>
    </dgm:pt>
    <dgm:pt modelId="{D8345788-B50C-4F51-BE99-88CEEFB20DE3}" type="pres">
      <dgm:prSet presAssocID="{5BCB011B-763C-42C9-971E-A6A8C287E5E8}" presName="Name10" presStyleLbl="parChTrans1D2" presStyleIdx="3" presStyleCnt="4"/>
      <dgm:spPr/>
      <dgm:t>
        <a:bodyPr/>
        <a:lstStyle/>
        <a:p>
          <a:endParaRPr lang="en-GB"/>
        </a:p>
      </dgm:t>
    </dgm:pt>
    <dgm:pt modelId="{1EAEF05B-A3DD-4864-8C45-19D37AED7DAE}" type="pres">
      <dgm:prSet presAssocID="{AD653353-6182-414F-9B50-B578573A248A}" presName="hierRoot2" presStyleCnt="0"/>
      <dgm:spPr/>
      <dgm:t>
        <a:bodyPr/>
        <a:lstStyle/>
        <a:p>
          <a:endParaRPr lang="en-GB"/>
        </a:p>
      </dgm:t>
    </dgm:pt>
    <dgm:pt modelId="{CCA0FBD8-BB40-422A-97B0-4E9D85C637FD}" type="pres">
      <dgm:prSet presAssocID="{AD653353-6182-414F-9B50-B578573A248A}" presName="composite2" presStyleCnt="0"/>
      <dgm:spPr/>
      <dgm:t>
        <a:bodyPr/>
        <a:lstStyle/>
        <a:p>
          <a:endParaRPr lang="en-GB"/>
        </a:p>
      </dgm:t>
    </dgm:pt>
    <dgm:pt modelId="{4360D1D7-2153-4478-8485-C5877A9D397E}" type="pres">
      <dgm:prSet presAssocID="{AD653353-6182-414F-9B50-B578573A248A}" presName="background2" presStyleLbl="node2" presStyleIdx="3" presStyleCnt="4"/>
      <dgm:spPr/>
      <dgm:t>
        <a:bodyPr/>
        <a:lstStyle/>
        <a:p>
          <a:endParaRPr lang="en-GB"/>
        </a:p>
      </dgm:t>
    </dgm:pt>
    <dgm:pt modelId="{C1C82C15-DFC8-47F6-956F-C8D049E6A52D}" type="pres">
      <dgm:prSet presAssocID="{AD653353-6182-414F-9B50-B578573A248A}" presName="text2" presStyleLbl="fgAcc2" presStyleIdx="3" presStyleCnt="4" custScaleX="108283" custScaleY="188981" custLinFactNeighborX="38034" custLinFactNeighborY="38">
        <dgm:presLayoutVars>
          <dgm:chPref val="3"/>
        </dgm:presLayoutVars>
      </dgm:prSet>
      <dgm:spPr/>
      <dgm:t>
        <a:bodyPr/>
        <a:lstStyle/>
        <a:p>
          <a:endParaRPr lang="en-US"/>
        </a:p>
      </dgm:t>
    </dgm:pt>
    <dgm:pt modelId="{35D1ABA3-830D-4CAC-B7A2-543A341F8E8D}" type="pres">
      <dgm:prSet presAssocID="{AD653353-6182-414F-9B50-B578573A248A}" presName="hierChild3" presStyleCnt="0"/>
      <dgm:spPr/>
      <dgm:t>
        <a:bodyPr/>
        <a:lstStyle/>
        <a:p>
          <a:endParaRPr lang="en-GB"/>
        </a:p>
      </dgm:t>
    </dgm:pt>
  </dgm:ptLst>
  <dgm:cxnLst>
    <dgm:cxn modelId="{73819F7E-400E-48E8-BEB1-C72866024AE3}" type="presOf" srcId="{AE84A663-1BB2-44D1-BEF9-F36196FDB9F8}" destId="{0C5AF007-C6ED-4494-9C92-B8DA5495A338}" srcOrd="0" destOrd="0" presId="urn:microsoft.com/office/officeart/2005/8/layout/hierarchy1"/>
    <dgm:cxn modelId="{F7F0B58D-3FE1-498F-8CF2-F547CAB04A3E}" srcId="{A4CA0699-682E-4CCF-8AC8-3F1C3B979716}" destId="{AE84A663-1BB2-44D1-BEF9-F36196FDB9F8}" srcOrd="0" destOrd="0" parTransId="{CE3E2C9D-D63B-4CB9-B11E-B20F56982EAD}" sibTransId="{3DD82396-0F54-4E60-B8B5-F41158D1498A}"/>
    <dgm:cxn modelId="{515D7E99-F0F8-4AEC-8E62-02B2BCD3A69F}" srcId="{C619A856-6AFE-41D5-9285-06D411B45D42}" destId="{A4CA0699-682E-4CCF-8AC8-3F1C3B979716}" srcOrd="0" destOrd="0" parTransId="{CEA2A134-14B3-4189-8BD0-D8F846538307}" sibTransId="{C89EFB1D-1030-4118-AB05-374EB83E45A7}"/>
    <dgm:cxn modelId="{88A325E0-DC2A-4E14-95C7-1B228909C983}" type="presOf" srcId="{AD653353-6182-414F-9B50-B578573A248A}" destId="{C1C82C15-DFC8-47F6-956F-C8D049E6A52D}" srcOrd="0" destOrd="0" presId="urn:microsoft.com/office/officeart/2005/8/layout/hierarchy1"/>
    <dgm:cxn modelId="{DF767AC4-1DA1-401B-899A-7D716DBCEEF1}" type="presOf" srcId="{C619A856-6AFE-41D5-9285-06D411B45D42}" destId="{0A96DE62-4774-4375-9F33-22DFC182D3C6}" srcOrd="0" destOrd="0" presId="urn:microsoft.com/office/officeart/2005/8/layout/hierarchy1"/>
    <dgm:cxn modelId="{D70D4614-CFD8-4AF4-8726-C2E26A71E9C5}" type="presOf" srcId="{1C6449CB-1DFC-4652-82A8-8826CFCCFF88}" destId="{04E2D0DE-FCB7-4B75-B9E3-D4C93FB81A59}" srcOrd="0" destOrd="0" presId="urn:microsoft.com/office/officeart/2005/8/layout/hierarchy1"/>
    <dgm:cxn modelId="{C67EDC21-1628-4775-85C0-37C845AFEAD2}" type="presOf" srcId="{5F23131B-B89A-495A-9ECA-A4F354994A64}" destId="{09EFC8D6-2563-4E4D-AB94-C8F0EA86B4E1}" srcOrd="0" destOrd="0" presId="urn:microsoft.com/office/officeart/2005/8/layout/hierarchy1"/>
    <dgm:cxn modelId="{E001025B-B385-4347-B49E-3DC544FF6E29}" srcId="{A4CA0699-682E-4CCF-8AC8-3F1C3B979716}" destId="{2FFA4278-0B0B-4479-A85D-27C863FE5AE3}" srcOrd="2" destOrd="0" parTransId="{02C1B9A0-3F38-4749-B8D1-79BB6C02BA0C}" sibTransId="{79591DE0-B702-4ABC-98F9-F9AD7F8B3904}"/>
    <dgm:cxn modelId="{D0CDC308-811C-4E03-A435-339FED045B63}" srcId="{A4CA0699-682E-4CCF-8AC8-3F1C3B979716}" destId="{5F23131B-B89A-495A-9ECA-A4F354994A64}" srcOrd="1" destOrd="0" parTransId="{1C6449CB-1DFC-4652-82A8-8826CFCCFF88}" sibTransId="{FCDC10AE-746B-4F5A-B552-1808DC6FAC3E}"/>
    <dgm:cxn modelId="{DBD98084-D268-4EEB-8191-A03FB78C99EE}" type="presOf" srcId="{CE3E2C9D-D63B-4CB9-B11E-B20F56982EAD}" destId="{D8AB408A-6727-4238-800F-E23868D5F96D}" srcOrd="0" destOrd="0" presId="urn:microsoft.com/office/officeart/2005/8/layout/hierarchy1"/>
    <dgm:cxn modelId="{69F6BB83-999B-462E-81E5-5ED5EB8A4649}" type="presOf" srcId="{5BCB011B-763C-42C9-971E-A6A8C287E5E8}" destId="{D8345788-B50C-4F51-BE99-88CEEFB20DE3}" srcOrd="0" destOrd="0" presId="urn:microsoft.com/office/officeart/2005/8/layout/hierarchy1"/>
    <dgm:cxn modelId="{F856E5EC-0F5C-4F6F-9A29-95DA0D47D115}" type="presOf" srcId="{A4CA0699-682E-4CCF-8AC8-3F1C3B979716}" destId="{7401D758-480D-4630-BE50-D3AF0002A6DA}" srcOrd="0" destOrd="0" presId="urn:microsoft.com/office/officeart/2005/8/layout/hierarchy1"/>
    <dgm:cxn modelId="{3D7560F5-BF10-4A4B-9824-6A048E9AC0B0}" type="presOf" srcId="{2FFA4278-0B0B-4479-A85D-27C863FE5AE3}" destId="{307253CC-E92F-43E3-9F3C-A22B30161157}" srcOrd="0" destOrd="0" presId="urn:microsoft.com/office/officeart/2005/8/layout/hierarchy1"/>
    <dgm:cxn modelId="{389FAAE6-C595-4DB3-A40C-E4AF1357DE83}" type="presOf" srcId="{02C1B9A0-3F38-4749-B8D1-79BB6C02BA0C}" destId="{8E6F85BF-BB71-42EE-AD3C-23C7C3BE1C9E}" srcOrd="0" destOrd="0" presId="urn:microsoft.com/office/officeart/2005/8/layout/hierarchy1"/>
    <dgm:cxn modelId="{A17218E5-6B8F-420A-8EA9-F0B569DCC379}" srcId="{A4CA0699-682E-4CCF-8AC8-3F1C3B979716}" destId="{AD653353-6182-414F-9B50-B578573A248A}" srcOrd="3" destOrd="0" parTransId="{5BCB011B-763C-42C9-971E-A6A8C287E5E8}" sibTransId="{B88A8346-FF1E-44DA-85E4-0DD476AC35D6}"/>
    <dgm:cxn modelId="{E2F0E37A-6051-4DF6-AC70-2AFF77C64510}" type="presParOf" srcId="{0A96DE62-4774-4375-9F33-22DFC182D3C6}" destId="{F200E284-5C99-4E8C-A0CE-280B8630577A}" srcOrd="0" destOrd="0" presId="urn:microsoft.com/office/officeart/2005/8/layout/hierarchy1"/>
    <dgm:cxn modelId="{D74B706E-39A8-446C-B7F9-95D3D1EB8C51}" type="presParOf" srcId="{F200E284-5C99-4E8C-A0CE-280B8630577A}" destId="{07C7491B-879B-435C-B4E5-6CA3393AE0B4}" srcOrd="0" destOrd="0" presId="urn:microsoft.com/office/officeart/2005/8/layout/hierarchy1"/>
    <dgm:cxn modelId="{5AEA440B-D29A-4BA8-83CC-3332F3250319}" type="presParOf" srcId="{07C7491B-879B-435C-B4E5-6CA3393AE0B4}" destId="{F91527F7-0D68-4D2B-9608-2CE2C5608E81}" srcOrd="0" destOrd="0" presId="urn:microsoft.com/office/officeart/2005/8/layout/hierarchy1"/>
    <dgm:cxn modelId="{BDF37328-476E-4309-A18F-5C81DF6A092B}" type="presParOf" srcId="{07C7491B-879B-435C-B4E5-6CA3393AE0B4}" destId="{7401D758-480D-4630-BE50-D3AF0002A6DA}" srcOrd="1" destOrd="0" presId="urn:microsoft.com/office/officeart/2005/8/layout/hierarchy1"/>
    <dgm:cxn modelId="{8B73D07F-690B-4937-85DB-924C10D0264D}" type="presParOf" srcId="{F200E284-5C99-4E8C-A0CE-280B8630577A}" destId="{16F1A99F-7266-4EAB-A3D1-333537955371}" srcOrd="1" destOrd="0" presId="urn:microsoft.com/office/officeart/2005/8/layout/hierarchy1"/>
    <dgm:cxn modelId="{1B4B4FA9-4DB2-4DBA-90E2-FF4192CB21AB}" type="presParOf" srcId="{16F1A99F-7266-4EAB-A3D1-333537955371}" destId="{D8AB408A-6727-4238-800F-E23868D5F96D}" srcOrd="0" destOrd="0" presId="urn:microsoft.com/office/officeart/2005/8/layout/hierarchy1"/>
    <dgm:cxn modelId="{F639959F-A3A5-44D3-93E3-13C95B1FA5DA}" type="presParOf" srcId="{16F1A99F-7266-4EAB-A3D1-333537955371}" destId="{D412427B-AFD5-42A2-82CD-44A4478833B5}" srcOrd="1" destOrd="0" presId="urn:microsoft.com/office/officeart/2005/8/layout/hierarchy1"/>
    <dgm:cxn modelId="{DC6466E3-03C6-417B-951D-660748BE3220}" type="presParOf" srcId="{D412427B-AFD5-42A2-82CD-44A4478833B5}" destId="{6913B92A-6BA6-43FE-A6BD-6201DAA4B3A3}" srcOrd="0" destOrd="0" presId="urn:microsoft.com/office/officeart/2005/8/layout/hierarchy1"/>
    <dgm:cxn modelId="{26615857-6ADF-49DA-BFC9-0FB39FFDE461}" type="presParOf" srcId="{6913B92A-6BA6-43FE-A6BD-6201DAA4B3A3}" destId="{F7C8673B-CBE7-40B1-B1EB-B096D60A9E88}" srcOrd="0" destOrd="0" presId="urn:microsoft.com/office/officeart/2005/8/layout/hierarchy1"/>
    <dgm:cxn modelId="{8F115D50-F800-4F16-AC3C-DB4ACB8C3C9A}" type="presParOf" srcId="{6913B92A-6BA6-43FE-A6BD-6201DAA4B3A3}" destId="{0C5AF007-C6ED-4494-9C92-B8DA5495A338}" srcOrd="1" destOrd="0" presId="urn:microsoft.com/office/officeart/2005/8/layout/hierarchy1"/>
    <dgm:cxn modelId="{365B0E23-39E5-4AC3-8513-0D9C87375D65}" type="presParOf" srcId="{D412427B-AFD5-42A2-82CD-44A4478833B5}" destId="{639CE6C5-6254-4846-96BF-C0353C896D61}" srcOrd="1" destOrd="0" presId="urn:microsoft.com/office/officeart/2005/8/layout/hierarchy1"/>
    <dgm:cxn modelId="{F1C7AA09-1F5F-4B2E-A3DC-08350D28DE12}" type="presParOf" srcId="{16F1A99F-7266-4EAB-A3D1-333537955371}" destId="{04E2D0DE-FCB7-4B75-B9E3-D4C93FB81A59}" srcOrd="2" destOrd="0" presId="urn:microsoft.com/office/officeart/2005/8/layout/hierarchy1"/>
    <dgm:cxn modelId="{4DB5183B-5DE2-4C9C-B164-DBFC8364974D}" type="presParOf" srcId="{16F1A99F-7266-4EAB-A3D1-333537955371}" destId="{B3AD7E9B-4A43-49E0-9C0A-9EFE0BD9A6B0}" srcOrd="3" destOrd="0" presId="urn:microsoft.com/office/officeart/2005/8/layout/hierarchy1"/>
    <dgm:cxn modelId="{810E4E77-378A-4B83-9F82-55C485390E46}" type="presParOf" srcId="{B3AD7E9B-4A43-49E0-9C0A-9EFE0BD9A6B0}" destId="{FA89709B-87E3-4720-8CB2-DBF02A787C37}" srcOrd="0" destOrd="0" presId="urn:microsoft.com/office/officeart/2005/8/layout/hierarchy1"/>
    <dgm:cxn modelId="{B4AB2495-3BCB-4E00-9AD3-2BA0D9F86FB5}" type="presParOf" srcId="{FA89709B-87E3-4720-8CB2-DBF02A787C37}" destId="{0688DF21-F0BE-4803-8939-F94F4C40B9A1}" srcOrd="0" destOrd="0" presId="urn:microsoft.com/office/officeart/2005/8/layout/hierarchy1"/>
    <dgm:cxn modelId="{D2B3E106-263B-4F42-8191-E70EC987316F}" type="presParOf" srcId="{FA89709B-87E3-4720-8CB2-DBF02A787C37}" destId="{09EFC8D6-2563-4E4D-AB94-C8F0EA86B4E1}" srcOrd="1" destOrd="0" presId="urn:microsoft.com/office/officeart/2005/8/layout/hierarchy1"/>
    <dgm:cxn modelId="{2AA309AB-240C-46B4-87EE-8452F4784189}" type="presParOf" srcId="{B3AD7E9B-4A43-49E0-9C0A-9EFE0BD9A6B0}" destId="{F7C021D0-A5EB-43BB-AEA4-A51A12491CD1}" srcOrd="1" destOrd="0" presId="urn:microsoft.com/office/officeart/2005/8/layout/hierarchy1"/>
    <dgm:cxn modelId="{FA6BB483-9AF4-474E-A28C-063B03A23ED0}" type="presParOf" srcId="{16F1A99F-7266-4EAB-A3D1-333537955371}" destId="{8E6F85BF-BB71-42EE-AD3C-23C7C3BE1C9E}" srcOrd="4" destOrd="0" presId="urn:microsoft.com/office/officeart/2005/8/layout/hierarchy1"/>
    <dgm:cxn modelId="{B6281667-8C0B-4762-A5FD-75D891D3D293}" type="presParOf" srcId="{16F1A99F-7266-4EAB-A3D1-333537955371}" destId="{F5C5C4F6-A6D2-419B-B420-1E3D00DC505C}" srcOrd="5" destOrd="0" presId="urn:microsoft.com/office/officeart/2005/8/layout/hierarchy1"/>
    <dgm:cxn modelId="{8E874347-0FAB-430D-B3BF-9B00E70FA2F8}" type="presParOf" srcId="{F5C5C4F6-A6D2-419B-B420-1E3D00DC505C}" destId="{02AE2E14-9ADC-43F9-A02C-48EF170FD614}" srcOrd="0" destOrd="0" presId="urn:microsoft.com/office/officeart/2005/8/layout/hierarchy1"/>
    <dgm:cxn modelId="{3E2ECBBE-6A7B-4993-90C3-540F6F5BAB4C}" type="presParOf" srcId="{02AE2E14-9ADC-43F9-A02C-48EF170FD614}" destId="{35D56B32-5C9C-44CD-A0EF-E0D2B77A0BD3}" srcOrd="0" destOrd="0" presId="urn:microsoft.com/office/officeart/2005/8/layout/hierarchy1"/>
    <dgm:cxn modelId="{E6FDD330-E21B-43B8-A980-A90B8D85063C}" type="presParOf" srcId="{02AE2E14-9ADC-43F9-A02C-48EF170FD614}" destId="{307253CC-E92F-43E3-9F3C-A22B30161157}" srcOrd="1" destOrd="0" presId="urn:microsoft.com/office/officeart/2005/8/layout/hierarchy1"/>
    <dgm:cxn modelId="{D2CFAB7E-C8B7-4AF9-8CDE-702033AE9DDC}" type="presParOf" srcId="{F5C5C4F6-A6D2-419B-B420-1E3D00DC505C}" destId="{5032DF03-74F6-4D34-A1C1-9EEABBB04A3B}" srcOrd="1" destOrd="0" presId="urn:microsoft.com/office/officeart/2005/8/layout/hierarchy1"/>
    <dgm:cxn modelId="{6F9CF66D-B1D8-412A-97BD-DA6BB8865280}" type="presParOf" srcId="{16F1A99F-7266-4EAB-A3D1-333537955371}" destId="{D8345788-B50C-4F51-BE99-88CEEFB20DE3}" srcOrd="6" destOrd="0" presId="urn:microsoft.com/office/officeart/2005/8/layout/hierarchy1"/>
    <dgm:cxn modelId="{C9D72921-BBF4-4A2C-9AA5-AD9D1DB7AD06}" type="presParOf" srcId="{16F1A99F-7266-4EAB-A3D1-333537955371}" destId="{1EAEF05B-A3DD-4864-8C45-19D37AED7DAE}" srcOrd="7" destOrd="0" presId="urn:microsoft.com/office/officeart/2005/8/layout/hierarchy1"/>
    <dgm:cxn modelId="{78F993D6-091A-491B-8653-F64C82B0A91E}" type="presParOf" srcId="{1EAEF05B-A3DD-4864-8C45-19D37AED7DAE}" destId="{CCA0FBD8-BB40-422A-97B0-4E9D85C637FD}" srcOrd="0" destOrd="0" presId="urn:microsoft.com/office/officeart/2005/8/layout/hierarchy1"/>
    <dgm:cxn modelId="{917649D8-E7A7-4B26-8635-29E94CD1530C}" type="presParOf" srcId="{CCA0FBD8-BB40-422A-97B0-4E9D85C637FD}" destId="{4360D1D7-2153-4478-8485-C5877A9D397E}" srcOrd="0" destOrd="0" presId="urn:microsoft.com/office/officeart/2005/8/layout/hierarchy1"/>
    <dgm:cxn modelId="{0E5E2C40-A089-41B8-8D6B-D77FA876AF38}" type="presParOf" srcId="{CCA0FBD8-BB40-422A-97B0-4E9D85C637FD}" destId="{C1C82C15-DFC8-47F6-956F-C8D049E6A52D}" srcOrd="1" destOrd="0" presId="urn:microsoft.com/office/officeart/2005/8/layout/hierarchy1"/>
    <dgm:cxn modelId="{EA515040-4182-46BA-B204-9D58DE1B650B}" type="presParOf" srcId="{1EAEF05B-A3DD-4864-8C45-19D37AED7DAE}" destId="{35D1ABA3-830D-4CAC-B7A2-543A341F8E8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19A856-6AFE-41D5-9285-06D411B45D4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CA0699-682E-4CCF-8AC8-3F1C3B979716}">
      <dgm:prSet phldrT="[Text]"/>
      <dgm:spPr/>
      <dgm:t>
        <a:bodyPr/>
        <a:lstStyle/>
        <a:p>
          <a:r>
            <a:rPr lang="en-US" dirty="0" smtClean="0"/>
            <a:t>31,71</a:t>
          </a:r>
          <a:endParaRPr lang="en-US" dirty="0"/>
        </a:p>
      </dgm:t>
    </dgm:pt>
    <dgm:pt modelId="{CEA2A134-14B3-4189-8BD0-D8F846538307}" type="parTrans" cxnId="{515D7E99-F0F8-4AEC-8E62-02B2BCD3A69F}">
      <dgm:prSet/>
      <dgm:spPr/>
      <dgm:t>
        <a:bodyPr/>
        <a:lstStyle/>
        <a:p>
          <a:endParaRPr lang="en-US"/>
        </a:p>
      </dgm:t>
    </dgm:pt>
    <dgm:pt modelId="{C89EFB1D-1030-4118-AB05-374EB83E45A7}" type="sibTrans" cxnId="{515D7E99-F0F8-4AEC-8E62-02B2BCD3A69F}">
      <dgm:prSet/>
      <dgm:spPr/>
      <dgm:t>
        <a:bodyPr/>
        <a:lstStyle/>
        <a:p>
          <a:endParaRPr lang="en-US"/>
        </a:p>
      </dgm:t>
    </dgm:pt>
    <dgm:pt modelId="{AF0809CB-7EE6-4D41-8819-741EC99230D0}">
      <dgm:prSet phldrT="[Text]"/>
      <dgm:spPr/>
      <dgm:t>
        <a:bodyPr/>
        <a:lstStyle/>
        <a:p>
          <a:r>
            <a:rPr lang="en-US" dirty="0" smtClean="0"/>
            <a:t>11,21</a:t>
          </a:r>
          <a:endParaRPr lang="en-US" dirty="0"/>
        </a:p>
      </dgm:t>
    </dgm:pt>
    <dgm:pt modelId="{A8EE93DB-683F-42E0-94A9-86A04AEFB154}" type="parTrans" cxnId="{E67C1A97-6940-40B9-BD74-CC091BD7C382}">
      <dgm:prSet/>
      <dgm:spPr/>
      <dgm:t>
        <a:bodyPr/>
        <a:lstStyle/>
        <a:p>
          <a:endParaRPr lang="en-US"/>
        </a:p>
      </dgm:t>
    </dgm:pt>
    <dgm:pt modelId="{96A3176F-FD06-463E-949B-66516B75E46D}" type="sibTrans" cxnId="{E67C1A97-6940-40B9-BD74-CC091BD7C382}">
      <dgm:prSet/>
      <dgm:spPr/>
      <dgm:t>
        <a:bodyPr/>
        <a:lstStyle/>
        <a:p>
          <a:endParaRPr lang="en-US"/>
        </a:p>
      </dgm:t>
    </dgm:pt>
    <dgm:pt modelId="{AE84A663-1BB2-44D1-BEF9-F36196FDB9F8}">
      <dgm:prSet phldrT="[Text]"/>
      <dgm:spPr/>
      <dgm:t>
        <a:bodyPr/>
        <a:lstStyle/>
        <a:p>
          <a:r>
            <a:rPr lang="en-US" dirty="0" smtClean="0"/>
            <a:t>1 - 10</a:t>
          </a:r>
          <a:endParaRPr lang="en-US" dirty="0"/>
        </a:p>
      </dgm:t>
    </dgm:pt>
    <dgm:pt modelId="{CE3E2C9D-D63B-4CB9-B11E-B20F56982EAD}" type="parTrans" cxnId="{F7F0B58D-3FE1-498F-8CF2-F547CAB04A3E}">
      <dgm:prSet/>
      <dgm:spPr/>
      <dgm:t>
        <a:bodyPr/>
        <a:lstStyle/>
        <a:p>
          <a:endParaRPr lang="en-US"/>
        </a:p>
      </dgm:t>
    </dgm:pt>
    <dgm:pt modelId="{3DD82396-0F54-4E60-B8B5-F41158D1498A}" type="sibTrans" cxnId="{F7F0B58D-3FE1-498F-8CF2-F547CAB04A3E}">
      <dgm:prSet/>
      <dgm:spPr/>
      <dgm:t>
        <a:bodyPr/>
        <a:lstStyle/>
        <a:p>
          <a:endParaRPr lang="en-US"/>
        </a:p>
      </dgm:t>
    </dgm:pt>
    <dgm:pt modelId="{5F23131B-B89A-495A-9ECA-A4F354994A64}">
      <dgm:prSet phldrT="[Text]"/>
      <dgm:spPr/>
      <dgm:t>
        <a:bodyPr/>
        <a:lstStyle/>
        <a:p>
          <a:r>
            <a:rPr lang="en-US" dirty="0" smtClean="0"/>
            <a:t>11- 20</a:t>
          </a:r>
          <a:endParaRPr lang="en-US" dirty="0"/>
        </a:p>
      </dgm:t>
    </dgm:pt>
    <dgm:pt modelId="{1C6449CB-1DFC-4652-82A8-8826CFCCFF88}" type="parTrans" cxnId="{D0CDC308-811C-4E03-A435-339FED045B63}">
      <dgm:prSet/>
      <dgm:spPr/>
      <dgm:t>
        <a:bodyPr/>
        <a:lstStyle/>
        <a:p>
          <a:endParaRPr lang="en-US"/>
        </a:p>
      </dgm:t>
    </dgm:pt>
    <dgm:pt modelId="{FCDC10AE-746B-4F5A-B552-1808DC6FAC3E}" type="sibTrans" cxnId="{D0CDC308-811C-4E03-A435-339FED045B63}">
      <dgm:prSet/>
      <dgm:spPr/>
      <dgm:t>
        <a:bodyPr/>
        <a:lstStyle/>
        <a:p>
          <a:endParaRPr lang="en-US"/>
        </a:p>
      </dgm:t>
    </dgm:pt>
    <dgm:pt modelId="{C1D376AF-5BFA-4670-89C7-A39151C8D579}">
      <dgm:prSet phldrT="[Text]"/>
      <dgm:spPr/>
      <dgm:t>
        <a:bodyPr/>
        <a:lstStyle/>
        <a:p>
          <a:r>
            <a:rPr lang="en-US" dirty="0" smtClean="0"/>
            <a:t>40,50,60</a:t>
          </a:r>
          <a:endParaRPr lang="en-US" dirty="0"/>
        </a:p>
      </dgm:t>
    </dgm:pt>
    <dgm:pt modelId="{C8F96F9F-F85D-46DD-85A1-26DA486BE8F2}" type="parTrans" cxnId="{4627252C-F91E-4E9E-A44F-93317C4456E3}">
      <dgm:prSet/>
      <dgm:spPr/>
      <dgm:t>
        <a:bodyPr/>
        <a:lstStyle/>
        <a:p>
          <a:endParaRPr lang="en-US"/>
        </a:p>
      </dgm:t>
    </dgm:pt>
    <dgm:pt modelId="{7F49DF99-2AB9-4801-AD5E-D48F80B0D3A3}" type="sibTrans" cxnId="{4627252C-F91E-4E9E-A44F-93317C4456E3}">
      <dgm:prSet/>
      <dgm:spPr/>
      <dgm:t>
        <a:bodyPr/>
        <a:lstStyle/>
        <a:p>
          <a:endParaRPr lang="en-US"/>
        </a:p>
      </dgm:t>
    </dgm:pt>
    <dgm:pt modelId="{FF7E2D66-EF0C-47BB-87A8-811FAA75DED4}">
      <dgm:prSet phldrT="[Text]"/>
      <dgm:spPr/>
      <dgm:t>
        <a:bodyPr/>
        <a:lstStyle/>
        <a:p>
          <a:r>
            <a:rPr lang="en-US" dirty="0" smtClean="0"/>
            <a:t>31 - 40</a:t>
          </a:r>
          <a:endParaRPr lang="en-US" dirty="0"/>
        </a:p>
      </dgm:t>
    </dgm:pt>
    <dgm:pt modelId="{B7CF4EBB-8698-41EA-8C8B-249A06F1EF2F}" type="parTrans" cxnId="{555EBE66-29C9-4BF7-875E-5CA2E137D4E2}">
      <dgm:prSet/>
      <dgm:spPr/>
      <dgm:t>
        <a:bodyPr/>
        <a:lstStyle/>
        <a:p>
          <a:endParaRPr lang="en-US"/>
        </a:p>
      </dgm:t>
    </dgm:pt>
    <dgm:pt modelId="{36DE946D-28A8-4509-9933-6E5E43BE33A5}" type="sibTrans" cxnId="{555EBE66-29C9-4BF7-875E-5CA2E137D4E2}">
      <dgm:prSet/>
      <dgm:spPr/>
      <dgm:t>
        <a:bodyPr/>
        <a:lstStyle/>
        <a:p>
          <a:endParaRPr lang="en-US"/>
        </a:p>
      </dgm:t>
    </dgm:pt>
    <dgm:pt modelId="{2FFA4278-0B0B-4479-A85D-27C863FE5AE3}">
      <dgm:prSet/>
      <dgm:spPr/>
      <dgm:t>
        <a:bodyPr/>
        <a:lstStyle/>
        <a:p>
          <a:r>
            <a:rPr lang="en-US" dirty="0" smtClean="0"/>
            <a:t>21 – 30</a:t>
          </a:r>
        </a:p>
      </dgm:t>
    </dgm:pt>
    <dgm:pt modelId="{02C1B9A0-3F38-4749-B8D1-79BB6C02BA0C}" type="parTrans" cxnId="{E001025B-B385-4347-B49E-3DC544FF6E29}">
      <dgm:prSet/>
      <dgm:spPr/>
      <dgm:t>
        <a:bodyPr/>
        <a:lstStyle/>
        <a:p>
          <a:endParaRPr lang="en-US"/>
        </a:p>
      </dgm:t>
    </dgm:pt>
    <dgm:pt modelId="{79591DE0-B702-4ABC-98F9-F9AD7F8B3904}" type="sibTrans" cxnId="{E001025B-B385-4347-B49E-3DC544FF6E29}">
      <dgm:prSet/>
      <dgm:spPr/>
      <dgm:t>
        <a:bodyPr/>
        <a:lstStyle/>
        <a:p>
          <a:endParaRPr lang="en-US"/>
        </a:p>
      </dgm:t>
    </dgm:pt>
    <dgm:pt modelId="{B1B1418D-FFB4-4C81-B241-E4C9B2734EB6}">
      <dgm:prSet/>
      <dgm:spPr/>
      <dgm:t>
        <a:bodyPr/>
        <a:lstStyle/>
        <a:p>
          <a:r>
            <a:rPr lang="en-US" dirty="0" smtClean="0"/>
            <a:t>41-50</a:t>
          </a:r>
          <a:endParaRPr lang="en-US" dirty="0"/>
        </a:p>
      </dgm:t>
    </dgm:pt>
    <dgm:pt modelId="{3270C9DD-93E7-4D70-AB5B-ACF6FB2AC1A0}" type="parTrans" cxnId="{E7FD5D1D-476C-48CC-915A-2EC55B4B2BCA}">
      <dgm:prSet/>
      <dgm:spPr/>
      <dgm:t>
        <a:bodyPr/>
        <a:lstStyle/>
        <a:p>
          <a:endParaRPr lang="en-US"/>
        </a:p>
      </dgm:t>
    </dgm:pt>
    <dgm:pt modelId="{B7557D7E-C6D2-4CCB-A733-DE684D5C01B4}" type="sibTrans" cxnId="{E7FD5D1D-476C-48CC-915A-2EC55B4B2BCA}">
      <dgm:prSet/>
      <dgm:spPr/>
      <dgm:t>
        <a:bodyPr/>
        <a:lstStyle/>
        <a:p>
          <a:endParaRPr lang="en-US"/>
        </a:p>
      </dgm:t>
    </dgm:pt>
    <dgm:pt modelId="{B1B86D5F-CC54-423B-AE88-F8CF985DC75B}">
      <dgm:prSet/>
      <dgm:spPr/>
      <dgm:t>
        <a:bodyPr/>
        <a:lstStyle/>
        <a:p>
          <a:r>
            <a:rPr lang="en-US" dirty="0" smtClean="0"/>
            <a:t>51-60</a:t>
          </a:r>
          <a:endParaRPr lang="en-US" dirty="0"/>
        </a:p>
      </dgm:t>
    </dgm:pt>
    <dgm:pt modelId="{D3544ED9-F094-4704-9380-2003E34C08F1}" type="parTrans" cxnId="{9F49ACDC-7B82-4EAA-A779-53DDD7105558}">
      <dgm:prSet/>
      <dgm:spPr/>
      <dgm:t>
        <a:bodyPr/>
        <a:lstStyle/>
        <a:p>
          <a:endParaRPr lang="en-US"/>
        </a:p>
      </dgm:t>
    </dgm:pt>
    <dgm:pt modelId="{E6A9A75F-91B0-42F9-863C-C60432A2E715}" type="sibTrans" cxnId="{9F49ACDC-7B82-4EAA-A779-53DDD7105558}">
      <dgm:prSet/>
      <dgm:spPr/>
      <dgm:t>
        <a:bodyPr/>
        <a:lstStyle/>
        <a:p>
          <a:endParaRPr lang="en-US"/>
        </a:p>
      </dgm:t>
    </dgm:pt>
    <dgm:pt modelId="{7690F3F0-E282-4D65-832F-291FE9434C77}">
      <dgm:prSet/>
      <dgm:spPr/>
      <dgm:t>
        <a:bodyPr/>
        <a:lstStyle/>
        <a:p>
          <a:r>
            <a:rPr lang="en-US" dirty="0" smtClean="0"/>
            <a:t>61-70</a:t>
          </a:r>
          <a:endParaRPr lang="en-US" dirty="0"/>
        </a:p>
      </dgm:t>
    </dgm:pt>
    <dgm:pt modelId="{6E4EF7AC-78BA-4A44-8049-A87C9D1F0F7D}" type="parTrans" cxnId="{078ECBA4-FACA-4186-9194-3D3FF2848871}">
      <dgm:prSet/>
      <dgm:spPr/>
      <dgm:t>
        <a:bodyPr/>
        <a:lstStyle/>
        <a:p>
          <a:endParaRPr lang="en-US"/>
        </a:p>
      </dgm:t>
    </dgm:pt>
    <dgm:pt modelId="{3991CC0B-DBFA-4447-9028-9E56FFBDCC02}" type="sibTrans" cxnId="{078ECBA4-FACA-4186-9194-3D3FF2848871}">
      <dgm:prSet/>
      <dgm:spPr/>
      <dgm:t>
        <a:bodyPr/>
        <a:lstStyle/>
        <a:p>
          <a:endParaRPr lang="en-US"/>
        </a:p>
      </dgm:t>
    </dgm:pt>
    <dgm:pt modelId="{30B12252-96C5-4873-8DCA-AC5E1A21D403}">
      <dgm:prSet/>
      <dgm:spPr/>
      <dgm:t>
        <a:bodyPr/>
        <a:lstStyle/>
        <a:p>
          <a:r>
            <a:rPr lang="en-US" dirty="0" smtClean="0"/>
            <a:t>80,90</a:t>
          </a:r>
          <a:endParaRPr lang="en-US" dirty="0"/>
        </a:p>
      </dgm:t>
    </dgm:pt>
    <dgm:pt modelId="{1E621E5A-F339-41A7-BE99-737B7934442D}" type="parTrans" cxnId="{5998B717-7460-4110-9F02-F21C3C30C4F0}">
      <dgm:prSet/>
      <dgm:spPr/>
      <dgm:t>
        <a:bodyPr/>
        <a:lstStyle/>
        <a:p>
          <a:endParaRPr lang="en-US"/>
        </a:p>
      </dgm:t>
    </dgm:pt>
    <dgm:pt modelId="{4081954C-633F-4A38-BB19-1B0179250553}" type="sibTrans" cxnId="{5998B717-7460-4110-9F02-F21C3C30C4F0}">
      <dgm:prSet/>
      <dgm:spPr/>
      <dgm:t>
        <a:bodyPr/>
        <a:lstStyle/>
        <a:p>
          <a:endParaRPr lang="en-US"/>
        </a:p>
      </dgm:t>
    </dgm:pt>
    <dgm:pt modelId="{7B043C28-25DE-4E24-AED7-9E3AFFDFFD31}">
      <dgm:prSet/>
      <dgm:spPr/>
      <dgm:t>
        <a:bodyPr/>
        <a:lstStyle/>
        <a:p>
          <a:r>
            <a:rPr lang="en-US" dirty="0" smtClean="0"/>
            <a:t>71-80</a:t>
          </a:r>
          <a:endParaRPr lang="en-US" dirty="0"/>
        </a:p>
      </dgm:t>
    </dgm:pt>
    <dgm:pt modelId="{72FECAC6-87AD-4D7D-A8E0-99D1F7ED47D7}" type="parTrans" cxnId="{6584DA2A-F36B-496A-A2CD-8D87933448ED}">
      <dgm:prSet/>
      <dgm:spPr/>
      <dgm:t>
        <a:bodyPr/>
        <a:lstStyle/>
        <a:p>
          <a:endParaRPr lang="en-US"/>
        </a:p>
      </dgm:t>
    </dgm:pt>
    <dgm:pt modelId="{87060BB3-FC7E-4090-BDDE-99239BEE29FB}" type="sibTrans" cxnId="{6584DA2A-F36B-496A-A2CD-8D87933448ED}">
      <dgm:prSet/>
      <dgm:spPr/>
      <dgm:t>
        <a:bodyPr/>
        <a:lstStyle/>
        <a:p>
          <a:endParaRPr lang="en-US"/>
        </a:p>
      </dgm:t>
    </dgm:pt>
    <dgm:pt modelId="{607CC7EA-09F0-42A2-877C-1256CA225951}">
      <dgm:prSet/>
      <dgm:spPr/>
      <dgm:t>
        <a:bodyPr/>
        <a:lstStyle/>
        <a:p>
          <a:r>
            <a:rPr lang="en-US" dirty="0" smtClean="0"/>
            <a:t>81-90</a:t>
          </a:r>
          <a:endParaRPr lang="en-US" dirty="0"/>
        </a:p>
      </dgm:t>
    </dgm:pt>
    <dgm:pt modelId="{EE32B43B-89CB-49C7-A8AE-09169AF522CB}" type="parTrans" cxnId="{52B5950C-7570-4306-95C0-7AD6E40BD642}">
      <dgm:prSet/>
      <dgm:spPr/>
      <dgm:t>
        <a:bodyPr/>
        <a:lstStyle/>
        <a:p>
          <a:endParaRPr lang="en-US"/>
        </a:p>
      </dgm:t>
    </dgm:pt>
    <dgm:pt modelId="{060812C5-25E5-4849-876B-8E288805EDD6}" type="sibTrans" cxnId="{52B5950C-7570-4306-95C0-7AD6E40BD642}">
      <dgm:prSet/>
      <dgm:spPr/>
      <dgm:t>
        <a:bodyPr/>
        <a:lstStyle/>
        <a:p>
          <a:endParaRPr lang="en-US"/>
        </a:p>
      </dgm:t>
    </dgm:pt>
    <dgm:pt modelId="{F8048A6D-4899-4A3E-B81D-C3D767E335E1}">
      <dgm:prSet/>
      <dgm:spPr/>
      <dgm:t>
        <a:bodyPr/>
        <a:lstStyle/>
        <a:p>
          <a:r>
            <a:rPr lang="en-US" dirty="0" smtClean="0"/>
            <a:t>91-100</a:t>
          </a:r>
          <a:endParaRPr lang="en-US" dirty="0"/>
        </a:p>
      </dgm:t>
    </dgm:pt>
    <dgm:pt modelId="{81AE77C1-51D2-4428-A89C-BD0A306C0EAC}" type="parTrans" cxnId="{0BA4E876-F270-4CA6-9DB2-AAA303ED456D}">
      <dgm:prSet/>
      <dgm:spPr/>
      <dgm:t>
        <a:bodyPr/>
        <a:lstStyle/>
        <a:p>
          <a:endParaRPr lang="en-US"/>
        </a:p>
      </dgm:t>
    </dgm:pt>
    <dgm:pt modelId="{89A85693-E053-479C-A3A4-99BB0C4F4281}" type="sibTrans" cxnId="{0BA4E876-F270-4CA6-9DB2-AAA303ED456D}">
      <dgm:prSet/>
      <dgm:spPr/>
      <dgm:t>
        <a:bodyPr/>
        <a:lstStyle/>
        <a:p>
          <a:endParaRPr lang="en-US"/>
        </a:p>
      </dgm:t>
    </dgm:pt>
    <dgm:pt modelId="{0A96DE62-4774-4375-9F33-22DFC182D3C6}" type="pres">
      <dgm:prSet presAssocID="{C619A856-6AFE-41D5-9285-06D411B45D42}" presName="hierChild1" presStyleCnt="0">
        <dgm:presLayoutVars>
          <dgm:chPref val="1"/>
          <dgm:dir/>
          <dgm:animOne val="branch"/>
          <dgm:animLvl val="lvl"/>
          <dgm:resizeHandles/>
        </dgm:presLayoutVars>
      </dgm:prSet>
      <dgm:spPr/>
      <dgm:t>
        <a:bodyPr/>
        <a:lstStyle/>
        <a:p>
          <a:endParaRPr lang="en-US"/>
        </a:p>
      </dgm:t>
    </dgm:pt>
    <dgm:pt modelId="{F200E284-5C99-4E8C-A0CE-280B8630577A}" type="pres">
      <dgm:prSet presAssocID="{A4CA0699-682E-4CCF-8AC8-3F1C3B979716}" presName="hierRoot1" presStyleCnt="0"/>
      <dgm:spPr/>
    </dgm:pt>
    <dgm:pt modelId="{07C7491B-879B-435C-B4E5-6CA3393AE0B4}" type="pres">
      <dgm:prSet presAssocID="{A4CA0699-682E-4CCF-8AC8-3F1C3B979716}" presName="composite" presStyleCnt="0"/>
      <dgm:spPr/>
    </dgm:pt>
    <dgm:pt modelId="{F91527F7-0D68-4D2B-9608-2CE2C5608E81}" type="pres">
      <dgm:prSet presAssocID="{A4CA0699-682E-4CCF-8AC8-3F1C3B979716}" presName="background" presStyleLbl="node0" presStyleIdx="0" presStyleCnt="1"/>
      <dgm:spPr/>
    </dgm:pt>
    <dgm:pt modelId="{7401D758-480D-4630-BE50-D3AF0002A6DA}" type="pres">
      <dgm:prSet presAssocID="{A4CA0699-682E-4CCF-8AC8-3F1C3B979716}" presName="text" presStyleLbl="fgAcc0" presStyleIdx="0" presStyleCnt="1">
        <dgm:presLayoutVars>
          <dgm:chPref val="3"/>
        </dgm:presLayoutVars>
      </dgm:prSet>
      <dgm:spPr/>
      <dgm:t>
        <a:bodyPr/>
        <a:lstStyle/>
        <a:p>
          <a:endParaRPr lang="en-US"/>
        </a:p>
      </dgm:t>
    </dgm:pt>
    <dgm:pt modelId="{16F1A99F-7266-4EAB-A3D1-333537955371}" type="pres">
      <dgm:prSet presAssocID="{A4CA0699-682E-4CCF-8AC8-3F1C3B979716}" presName="hierChild2" presStyleCnt="0"/>
      <dgm:spPr/>
    </dgm:pt>
    <dgm:pt modelId="{5950CF1F-B472-44F7-BA11-57ECDC82BE99}" type="pres">
      <dgm:prSet presAssocID="{A8EE93DB-683F-42E0-94A9-86A04AEFB154}" presName="Name10" presStyleLbl="parChTrans1D2" presStyleIdx="0" presStyleCnt="3"/>
      <dgm:spPr/>
      <dgm:t>
        <a:bodyPr/>
        <a:lstStyle/>
        <a:p>
          <a:endParaRPr lang="en-US"/>
        </a:p>
      </dgm:t>
    </dgm:pt>
    <dgm:pt modelId="{0BCB68A3-6F64-4CE0-B9DD-9C38DAF8C7AD}" type="pres">
      <dgm:prSet presAssocID="{AF0809CB-7EE6-4D41-8819-741EC99230D0}" presName="hierRoot2" presStyleCnt="0"/>
      <dgm:spPr/>
    </dgm:pt>
    <dgm:pt modelId="{9B3A2A17-0C5C-47D4-A740-33CD2DF77F18}" type="pres">
      <dgm:prSet presAssocID="{AF0809CB-7EE6-4D41-8819-741EC99230D0}" presName="composite2" presStyleCnt="0"/>
      <dgm:spPr/>
    </dgm:pt>
    <dgm:pt modelId="{8F7FBA1B-D723-4085-97FB-54D15937F672}" type="pres">
      <dgm:prSet presAssocID="{AF0809CB-7EE6-4D41-8819-741EC99230D0}" presName="background2" presStyleLbl="node2" presStyleIdx="0" presStyleCnt="3"/>
      <dgm:spPr/>
    </dgm:pt>
    <dgm:pt modelId="{388AA1CE-1848-424C-AA65-484E06A380AF}" type="pres">
      <dgm:prSet presAssocID="{AF0809CB-7EE6-4D41-8819-741EC99230D0}" presName="text2" presStyleLbl="fgAcc2" presStyleIdx="0" presStyleCnt="3">
        <dgm:presLayoutVars>
          <dgm:chPref val="3"/>
        </dgm:presLayoutVars>
      </dgm:prSet>
      <dgm:spPr/>
      <dgm:t>
        <a:bodyPr/>
        <a:lstStyle/>
        <a:p>
          <a:endParaRPr lang="en-US"/>
        </a:p>
      </dgm:t>
    </dgm:pt>
    <dgm:pt modelId="{CBE1C120-C6FD-44A3-9CF5-45A3B5DD3279}" type="pres">
      <dgm:prSet presAssocID="{AF0809CB-7EE6-4D41-8819-741EC99230D0}" presName="hierChild3" presStyleCnt="0"/>
      <dgm:spPr/>
    </dgm:pt>
    <dgm:pt modelId="{2C980720-7DAA-4DDF-ACA6-5DBD620677B2}" type="pres">
      <dgm:prSet presAssocID="{CE3E2C9D-D63B-4CB9-B11E-B20F56982EAD}" presName="Name17" presStyleLbl="parChTrans1D3" presStyleIdx="0" presStyleCnt="10"/>
      <dgm:spPr/>
      <dgm:t>
        <a:bodyPr/>
        <a:lstStyle/>
        <a:p>
          <a:endParaRPr lang="en-US"/>
        </a:p>
      </dgm:t>
    </dgm:pt>
    <dgm:pt modelId="{92CA0CC3-BD4A-4F8C-B75E-0A797D2F0FE5}" type="pres">
      <dgm:prSet presAssocID="{AE84A663-1BB2-44D1-BEF9-F36196FDB9F8}" presName="hierRoot3" presStyleCnt="0"/>
      <dgm:spPr/>
    </dgm:pt>
    <dgm:pt modelId="{5970BEE6-422F-4BD7-96FE-BC9411E65A7C}" type="pres">
      <dgm:prSet presAssocID="{AE84A663-1BB2-44D1-BEF9-F36196FDB9F8}" presName="composite3" presStyleCnt="0"/>
      <dgm:spPr/>
    </dgm:pt>
    <dgm:pt modelId="{68BE9332-78B8-47A2-A45A-621F0B99D313}" type="pres">
      <dgm:prSet presAssocID="{AE84A663-1BB2-44D1-BEF9-F36196FDB9F8}" presName="background3" presStyleLbl="node3" presStyleIdx="0" presStyleCnt="10"/>
      <dgm:spPr/>
    </dgm:pt>
    <dgm:pt modelId="{B94DEC53-7C8E-47BF-AAE0-79A45D6E3E1C}" type="pres">
      <dgm:prSet presAssocID="{AE84A663-1BB2-44D1-BEF9-F36196FDB9F8}" presName="text3" presStyleLbl="fgAcc3" presStyleIdx="0" presStyleCnt="10">
        <dgm:presLayoutVars>
          <dgm:chPref val="3"/>
        </dgm:presLayoutVars>
      </dgm:prSet>
      <dgm:spPr/>
      <dgm:t>
        <a:bodyPr/>
        <a:lstStyle/>
        <a:p>
          <a:endParaRPr lang="en-US"/>
        </a:p>
      </dgm:t>
    </dgm:pt>
    <dgm:pt modelId="{98551A90-B728-4391-A4A0-7F034DA50254}" type="pres">
      <dgm:prSet presAssocID="{AE84A663-1BB2-44D1-BEF9-F36196FDB9F8}" presName="hierChild4" presStyleCnt="0"/>
      <dgm:spPr/>
    </dgm:pt>
    <dgm:pt modelId="{A5A5C503-68E3-452E-A790-53E0AA066A55}" type="pres">
      <dgm:prSet presAssocID="{1C6449CB-1DFC-4652-82A8-8826CFCCFF88}" presName="Name17" presStyleLbl="parChTrans1D3" presStyleIdx="1" presStyleCnt="10"/>
      <dgm:spPr/>
      <dgm:t>
        <a:bodyPr/>
        <a:lstStyle/>
        <a:p>
          <a:endParaRPr lang="en-US"/>
        </a:p>
      </dgm:t>
    </dgm:pt>
    <dgm:pt modelId="{1DEC6B10-C937-4B12-B3EC-88C6EAB8920A}" type="pres">
      <dgm:prSet presAssocID="{5F23131B-B89A-495A-9ECA-A4F354994A64}" presName="hierRoot3" presStyleCnt="0"/>
      <dgm:spPr/>
    </dgm:pt>
    <dgm:pt modelId="{FA357474-7AC2-4F26-B772-83F8DC13F370}" type="pres">
      <dgm:prSet presAssocID="{5F23131B-B89A-495A-9ECA-A4F354994A64}" presName="composite3" presStyleCnt="0"/>
      <dgm:spPr/>
    </dgm:pt>
    <dgm:pt modelId="{C681BE99-326B-4541-94B0-80ECAEBD3407}" type="pres">
      <dgm:prSet presAssocID="{5F23131B-B89A-495A-9ECA-A4F354994A64}" presName="background3" presStyleLbl="node3" presStyleIdx="1" presStyleCnt="10"/>
      <dgm:spPr/>
    </dgm:pt>
    <dgm:pt modelId="{B27D09B4-3901-4129-BEDA-6FAE58BE7BD7}" type="pres">
      <dgm:prSet presAssocID="{5F23131B-B89A-495A-9ECA-A4F354994A64}" presName="text3" presStyleLbl="fgAcc3" presStyleIdx="1" presStyleCnt="10">
        <dgm:presLayoutVars>
          <dgm:chPref val="3"/>
        </dgm:presLayoutVars>
      </dgm:prSet>
      <dgm:spPr/>
      <dgm:t>
        <a:bodyPr/>
        <a:lstStyle/>
        <a:p>
          <a:endParaRPr lang="en-US"/>
        </a:p>
      </dgm:t>
    </dgm:pt>
    <dgm:pt modelId="{B2D8B329-34EC-4642-AAE5-F3669D673C75}" type="pres">
      <dgm:prSet presAssocID="{5F23131B-B89A-495A-9ECA-A4F354994A64}" presName="hierChild4" presStyleCnt="0"/>
      <dgm:spPr/>
    </dgm:pt>
    <dgm:pt modelId="{EDF4A18F-8F7B-4DAC-A6EC-463AA689D0FB}" type="pres">
      <dgm:prSet presAssocID="{02C1B9A0-3F38-4749-B8D1-79BB6C02BA0C}" presName="Name17" presStyleLbl="parChTrans1D3" presStyleIdx="2" presStyleCnt="10"/>
      <dgm:spPr/>
      <dgm:t>
        <a:bodyPr/>
        <a:lstStyle/>
        <a:p>
          <a:endParaRPr lang="en-US"/>
        </a:p>
      </dgm:t>
    </dgm:pt>
    <dgm:pt modelId="{293C6B84-665B-47A6-A3C4-22165ABB9538}" type="pres">
      <dgm:prSet presAssocID="{2FFA4278-0B0B-4479-A85D-27C863FE5AE3}" presName="hierRoot3" presStyleCnt="0"/>
      <dgm:spPr/>
    </dgm:pt>
    <dgm:pt modelId="{B10EC875-C88D-4BE2-8706-3EE4A0D44DB8}" type="pres">
      <dgm:prSet presAssocID="{2FFA4278-0B0B-4479-A85D-27C863FE5AE3}" presName="composite3" presStyleCnt="0"/>
      <dgm:spPr/>
    </dgm:pt>
    <dgm:pt modelId="{3182E9A0-F780-489E-9513-9656B36FCD2F}" type="pres">
      <dgm:prSet presAssocID="{2FFA4278-0B0B-4479-A85D-27C863FE5AE3}" presName="background3" presStyleLbl="node3" presStyleIdx="2" presStyleCnt="10"/>
      <dgm:spPr/>
    </dgm:pt>
    <dgm:pt modelId="{599D31B6-69D5-4F9F-8B82-34608FA5B209}" type="pres">
      <dgm:prSet presAssocID="{2FFA4278-0B0B-4479-A85D-27C863FE5AE3}" presName="text3" presStyleLbl="fgAcc3" presStyleIdx="2" presStyleCnt="10">
        <dgm:presLayoutVars>
          <dgm:chPref val="3"/>
        </dgm:presLayoutVars>
      </dgm:prSet>
      <dgm:spPr/>
      <dgm:t>
        <a:bodyPr/>
        <a:lstStyle/>
        <a:p>
          <a:endParaRPr lang="en-US"/>
        </a:p>
      </dgm:t>
    </dgm:pt>
    <dgm:pt modelId="{5409F6F1-961C-4376-B824-D8030AEF487E}" type="pres">
      <dgm:prSet presAssocID="{2FFA4278-0B0B-4479-A85D-27C863FE5AE3}" presName="hierChild4" presStyleCnt="0"/>
      <dgm:spPr/>
    </dgm:pt>
    <dgm:pt modelId="{9C7E5737-5126-4E7D-A819-0D6617D6C8E6}" type="pres">
      <dgm:prSet presAssocID="{C8F96F9F-F85D-46DD-85A1-26DA486BE8F2}" presName="Name10" presStyleLbl="parChTrans1D2" presStyleIdx="1" presStyleCnt="3"/>
      <dgm:spPr/>
      <dgm:t>
        <a:bodyPr/>
        <a:lstStyle/>
        <a:p>
          <a:endParaRPr lang="en-US"/>
        </a:p>
      </dgm:t>
    </dgm:pt>
    <dgm:pt modelId="{2DF35402-7EBB-4DFE-9EC9-C0AF8D93EADE}" type="pres">
      <dgm:prSet presAssocID="{C1D376AF-5BFA-4670-89C7-A39151C8D579}" presName="hierRoot2" presStyleCnt="0"/>
      <dgm:spPr/>
    </dgm:pt>
    <dgm:pt modelId="{0BC41A6C-DDD9-4C2E-805D-36912A22582F}" type="pres">
      <dgm:prSet presAssocID="{C1D376AF-5BFA-4670-89C7-A39151C8D579}" presName="composite2" presStyleCnt="0"/>
      <dgm:spPr/>
    </dgm:pt>
    <dgm:pt modelId="{5FCCBCFA-DE92-4D7B-9E5F-F6D9BBD842F9}" type="pres">
      <dgm:prSet presAssocID="{C1D376AF-5BFA-4670-89C7-A39151C8D579}" presName="background2" presStyleLbl="node2" presStyleIdx="1" presStyleCnt="3"/>
      <dgm:spPr/>
    </dgm:pt>
    <dgm:pt modelId="{DCBE5F1F-5B7A-45B3-A11E-1AD72D9E10B3}" type="pres">
      <dgm:prSet presAssocID="{C1D376AF-5BFA-4670-89C7-A39151C8D579}" presName="text2" presStyleLbl="fgAcc2" presStyleIdx="1" presStyleCnt="3">
        <dgm:presLayoutVars>
          <dgm:chPref val="3"/>
        </dgm:presLayoutVars>
      </dgm:prSet>
      <dgm:spPr/>
      <dgm:t>
        <a:bodyPr/>
        <a:lstStyle/>
        <a:p>
          <a:endParaRPr lang="en-US"/>
        </a:p>
      </dgm:t>
    </dgm:pt>
    <dgm:pt modelId="{E43E7032-F18D-4D9D-B001-02F26C7D0DD0}" type="pres">
      <dgm:prSet presAssocID="{C1D376AF-5BFA-4670-89C7-A39151C8D579}" presName="hierChild3" presStyleCnt="0"/>
      <dgm:spPr/>
    </dgm:pt>
    <dgm:pt modelId="{11D05BBC-4FFC-415B-B8E5-47EEE3673791}" type="pres">
      <dgm:prSet presAssocID="{B7CF4EBB-8698-41EA-8C8B-249A06F1EF2F}" presName="Name17" presStyleLbl="parChTrans1D3" presStyleIdx="3" presStyleCnt="10"/>
      <dgm:spPr/>
      <dgm:t>
        <a:bodyPr/>
        <a:lstStyle/>
        <a:p>
          <a:endParaRPr lang="en-US"/>
        </a:p>
      </dgm:t>
    </dgm:pt>
    <dgm:pt modelId="{BBEA23CC-8732-47B8-BC16-867B6B4B343E}" type="pres">
      <dgm:prSet presAssocID="{FF7E2D66-EF0C-47BB-87A8-811FAA75DED4}" presName="hierRoot3" presStyleCnt="0"/>
      <dgm:spPr/>
    </dgm:pt>
    <dgm:pt modelId="{24F47A4C-05DA-44C6-BE14-A7BB158D373D}" type="pres">
      <dgm:prSet presAssocID="{FF7E2D66-EF0C-47BB-87A8-811FAA75DED4}" presName="composite3" presStyleCnt="0"/>
      <dgm:spPr/>
    </dgm:pt>
    <dgm:pt modelId="{89C54075-4A53-4858-946F-193479229847}" type="pres">
      <dgm:prSet presAssocID="{FF7E2D66-EF0C-47BB-87A8-811FAA75DED4}" presName="background3" presStyleLbl="node3" presStyleIdx="3" presStyleCnt="10"/>
      <dgm:spPr/>
    </dgm:pt>
    <dgm:pt modelId="{A009A057-2427-4036-85E7-15DD656D681A}" type="pres">
      <dgm:prSet presAssocID="{FF7E2D66-EF0C-47BB-87A8-811FAA75DED4}" presName="text3" presStyleLbl="fgAcc3" presStyleIdx="3" presStyleCnt="10">
        <dgm:presLayoutVars>
          <dgm:chPref val="3"/>
        </dgm:presLayoutVars>
      </dgm:prSet>
      <dgm:spPr/>
      <dgm:t>
        <a:bodyPr/>
        <a:lstStyle/>
        <a:p>
          <a:endParaRPr lang="en-US"/>
        </a:p>
      </dgm:t>
    </dgm:pt>
    <dgm:pt modelId="{C0CB8FD4-0536-4830-928D-EA15908301D6}" type="pres">
      <dgm:prSet presAssocID="{FF7E2D66-EF0C-47BB-87A8-811FAA75DED4}" presName="hierChild4" presStyleCnt="0"/>
      <dgm:spPr/>
    </dgm:pt>
    <dgm:pt modelId="{0A1062ED-4413-4A13-8AF3-75C7425D15F4}" type="pres">
      <dgm:prSet presAssocID="{3270C9DD-93E7-4D70-AB5B-ACF6FB2AC1A0}" presName="Name17" presStyleLbl="parChTrans1D3" presStyleIdx="4" presStyleCnt="10"/>
      <dgm:spPr/>
      <dgm:t>
        <a:bodyPr/>
        <a:lstStyle/>
        <a:p>
          <a:endParaRPr lang="en-US"/>
        </a:p>
      </dgm:t>
    </dgm:pt>
    <dgm:pt modelId="{8CEEA01F-59E2-4828-A1A8-2928C9E955FB}" type="pres">
      <dgm:prSet presAssocID="{B1B1418D-FFB4-4C81-B241-E4C9B2734EB6}" presName="hierRoot3" presStyleCnt="0"/>
      <dgm:spPr/>
    </dgm:pt>
    <dgm:pt modelId="{145AFB8F-FB69-4B0C-BF05-AEA4897F9233}" type="pres">
      <dgm:prSet presAssocID="{B1B1418D-FFB4-4C81-B241-E4C9B2734EB6}" presName="composite3" presStyleCnt="0"/>
      <dgm:spPr/>
    </dgm:pt>
    <dgm:pt modelId="{66EBBD06-76C9-43A6-A667-7B3BF6DE69D5}" type="pres">
      <dgm:prSet presAssocID="{B1B1418D-FFB4-4C81-B241-E4C9B2734EB6}" presName="background3" presStyleLbl="node3" presStyleIdx="4" presStyleCnt="10"/>
      <dgm:spPr/>
    </dgm:pt>
    <dgm:pt modelId="{2498B560-755A-4587-AD70-2CCD99026E65}" type="pres">
      <dgm:prSet presAssocID="{B1B1418D-FFB4-4C81-B241-E4C9B2734EB6}" presName="text3" presStyleLbl="fgAcc3" presStyleIdx="4" presStyleCnt="10">
        <dgm:presLayoutVars>
          <dgm:chPref val="3"/>
        </dgm:presLayoutVars>
      </dgm:prSet>
      <dgm:spPr/>
      <dgm:t>
        <a:bodyPr/>
        <a:lstStyle/>
        <a:p>
          <a:endParaRPr lang="en-US"/>
        </a:p>
      </dgm:t>
    </dgm:pt>
    <dgm:pt modelId="{67E50B9D-5AE5-48B6-A410-B1A5F6810154}" type="pres">
      <dgm:prSet presAssocID="{B1B1418D-FFB4-4C81-B241-E4C9B2734EB6}" presName="hierChild4" presStyleCnt="0"/>
      <dgm:spPr/>
    </dgm:pt>
    <dgm:pt modelId="{FE7C76E8-5BC6-4051-9AD1-82E662609658}" type="pres">
      <dgm:prSet presAssocID="{D3544ED9-F094-4704-9380-2003E34C08F1}" presName="Name17" presStyleLbl="parChTrans1D3" presStyleIdx="5" presStyleCnt="10"/>
      <dgm:spPr/>
      <dgm:t>
        <a:bodyPr/>
        <a:lstStyle/>
        <a:p>
          <a:endParaRPr lang="en-US"/>
        </a:p>
      </dgm:t>
    </dgm:pt>
    <dgm:pt modelId="{CFDA22FB-8824-4126-A046-5C7014F8EA3D}" type="pres">
      <dgm:prSet presAssocID="{B1B86D5F-CC54-423B-AE88-F8CF985DC75B}" presName="hierRoot3" presStyleCnt="0"/>
      <dgm:spPr/>
    </dgm:pt>
    <dgm:pt modelId="{76B3BDDB-DAC6-4AB3-BDFF-A03D04AC59EC}" type="pres">
      <dgm:prSet presAssocID="{B1B86D5F-CC54-423B-AE88-F8CF985DC75B}" presName="composite3" presStyleCnt="0"/>
      <dgm:spPr/>
    </dgm:pt>
    <dgm:pt modelId="{AC04593F-8812-41AF-9F32-A3EF3F7E42DB}" type="pres">
      <dgm:prSet presAssocID="{B1B86D5F-CC54-423B-AE88-F8CF985DC75B}" presName="background3" presStyleLbl="node3" presStyleIdx="5" presStyleCnt="10"/>
      <dgm:spPr/>
    </dgm:pt>
    <dgm:pt modelId="{4E362F72-C040-4B63-A429-8D96E92FBDD5}" type="pres">
      <dgm:prSet presAssocID="{B1B86D5F-CC54-423B-AE88-F8CF985DC75B}" presName="text3" presStyleLbl="fgAcc3" presStyleIdx="5" presStyleCnt="10">
        <dgm:presLayoutVars>
          <dgm:chPref val="3"/>
        </dgm:presLayoutVars>
      </dgm:prSet>
      <dgm:spPr/>
      <dgm:t>
        <a:bodyPr/>
        <a:lstStyle/>
        <a:p>
          <a:endParaRPr lang="en-US"/>
        </a:p>
      </dgm:t>
    </dgm:pt>
    <dgm:pt modelId="{28804DD6-5D4C-40E8-A2A9-D32FBEA42D09}" type="pres">
      <dgm:prSet presAssocID="{B1B86D5F-CC54-423B-AE88-F8CF985DC75B}" presName="hierChild4" presStyleCnt="0"/>
      <dgm:spPr/>
    </dgm:pt>
    <dgm:pt modelId="{594182BD-6D91-4A89-AABF-3CAA8AF9805A}" type="pres">
      <dgm:prSet presAssocID="{6E4EF7AC-78BA-4A44-8049-A87C9D1F0F7D}" presName="Name17" presStyleLbl="parChTrans1D3" presStyleIdx="6" presStyleCnt="10"/>
      <dgm:spPr/>
      <dgm:t>
        <a:bodyPr/>
        <a:lstStyle/>
        <a:p>
          <a:endParaRPr lang="en-US"/>
        </a:p>
      </dgm:t>
    </dgm:pt>
    <dgm:pt modelId="{25817E5B-0F87-4F28-9A07-91FB7C683F51}" type="pres">
      <dgm:prSet presAssocID="{7690F3F0-E282-4D65-832F-291FE9434C77}" presName="hierRoot3" presStyleCnt="0"/>
      <dgm:spPr/>
    </dgm:pt>
    <dgm:pt modelId="{55611655-F273-474F-B158-55B4E87F7AFB}" type="pres">
      <dgm:prSet presAssocID="{7690F3F0-E282-4D65-832F-291FE9434C77}" presName="composite3" presStyleCnt="0"/>
      <dgm:spPr/>
    </dgm:pt>
    <dgm:pt modelId="{2BFB6D54-1EB1-40E4-BDAD-8843DE088ED6}" type="pres">
      <dgm:prSet presAssocID="{7690F3F0-E282-4D65-832F-291FE9434C77}" presName="background3" presStyleLbl="node3" presStyleIdx="6" presStyleCnt="10"/>
      <dgm:spPr/>
    </dgm:pt>
    <dgm:pt modelId="{173933E2-740C-4298-B59B-E1FDD273C437}" type="pres">
      <dgm:prSet presAssocID="{7690F3F0-E282-4D65-832F-291FE9434C77}" presName="text3" presStyleLbl="fgAcc3" presStyleIdx="6" presStyleCnt="10" custLinFactNeighborX="-677">
        <dgm:presLayoutVars>
          <dgm:chPref val="3"/>
        </dgm:presLayoutVars>
      </dgm:prSet>
      <dgm:spPr/>
      <dgm:t>
        <a:bodyPr/>
        <a:lstStyle/>
        <a:p>
          <a:endParaRPr lang="en-US"/>
        </a:p>
      </dgm:t>
    </dgm:pt>
    <dgm:pt modelId="{45313BC5-0E5F-45A5-9BCF-E717D0B534FB}" type="pres">
      <dgm:prSet presAssocID="{7690F3F0-E282-4D65-832F-291FE9434C77}" presName="hierChild4" presStyleCnt="0"/>
      <dgm:spPr/>
    </dgm:pt>
    <dgm:pt modelId="{BC7F6B81-DFCE-40CB-B69E-B5F2F4F02311}" type="pres">
      <dgm:prSet presAssocID="{1E621E5A-F339-41A7-BE99-737B7934442D}" presName="Name10" presStyleLbl="parChTrans1D2" presStyleIdx="2" presStyleCnt="3"/>
      <dgm:spPr/>
      <dgm:t>
        <a:bodyPr/>
        <a:lstStyle/>
        <a:p>
          <a:endParaRPr lang="en-US"/>
        </a:p>
      </dgm:t>
    </dgm:pt>
    <dgm:pt modelId="{5696CABF-3C27-413D-88EC-7F967A75930B}" type="pres">
      <dgm:prSet presAssocID="{30B12252-96C5-4873-8DCA-AC5E1A21D403}" presName="hierRoot2" presStyleCnt="0"/>
      <dgm:spPr/>
    </dgm:pt>
    <dgm:pt modelId="{85D7B3D8-107B-42AE-BD33-70CA973CFE76}" type="pres">
      <dgm:prSet presAssocID="{30B12252-96C5-4873-8DCA-AC5E1A21D403}" presName="composite2" presStyleCnt="0"/>
      <dgm:spPr/>
    </dgm:pt>
    <dgm:pt modelId="{3103B0F7-A9F1-42FB-97E3-99EB4A85FEE1}" type="pres">
      <dgm:prSet presAssocID="{30B12252-96C5-4873-8DCA-AC5E1A21D403}" presName="background2" presStyleLbl="node2" presStyleIdx="2" presStyleCnt="3"/>
      <dgm:spPr/>
    </dgm:pt>
    <dgm:pt modelId="{C3D9C3A8-24AE-4755-BCE7-EC94AFFAE2A6}" type="pres">
      <dgm:prSet presAssocID="{30B12252-96C5-4873-8DCA-AC5E1A21D403}" presName="text2" presStyleLbl="fgAcc2" presStyleIdx="2" presStyleCnt="3">
        <dgm:presLayoutVars>
          <dgm:chPref val="3"/>
        </dgm:presLayoutVars>
      </dgm:prSet>
      <dgm:spPr/>
      <dgm:t>
        <a:bodyPr/>
        <a:lstStyle/>
        <a:p>
          <a:endParaRPr lang="en-US"/>
        </a:p>
      </dgm:t>
    </dgm:pt>
    <dgm:pt modelId="{1E66E39B-DE05-407A-B88D-DB207F9E1519}" type="pres">
      <dgm:prSet presAssocID="{30B12252-96C5-4873-8DCA-AC5E1A21D403}" presName="hierChild3" presStyleCnt="0"/>
      <dgm:spPr/>
    </dgm:pt>
    <dgm:pt modelId="{1322B6AB-BC03-4026-9462-A0EA9A2F98CC}" type="pres">
      <dgm:prSet presAssocID="{72FECAC6-87AD-4D7D-A8E0-99D1F7ED47D7}" presName="Name17" presStyleLbl="parChTrans1D3" presStyleIdx="7" presStyleCnt="10"/>
      <dgm:spPr/>
      <dgm:t>
        <a:bodyPr/>
        <a:lstStyle/>
        <a:p>
          <a:endParaRPr lang="en-US"/>
        </a:p>
      </dgm:t>
    </dgm:pt>
    <dgm:pt modelId="{358DFAFA-D16D-496F-AABB-2AF7778A7BF5}" type="pres">
      <dgm:prSet presAssocID="{7B043C28-25DE-4E24-AED7-9E3AFFDFFD31}" presName="hierRoot3" presStyleCnt="0"/>
      <dgm:spPr/>
    </dgm:pt>
    <dgm:pt modelId="{6D0405E5-48BE-4CD9-8497-3125E821778E}" type="pres">
      <dgm:prSet presAssocID="{7B043C28-25DE-4E24-AED7-9E3AFFDFFD31}" presName="composite3" presStyleCnt="0"/>
      <dgm:spPr/>
    </dgm:pt>
    <dgm:pt modelId="{E2A31B15-FBF8-42CA-81BB-4E74FC3E8DDB}" type="pres">
      <dgm:prSet presAssocID="{7B043C28-25DE-4E24-AED7-9E3AFFDFFD31}" presName="background3" presStyleLbl="node3" presStyleIdx="7" presStyleCnt="10"/>
      <dgm:spPr/>
    </dgm:pt>
    <dgm:pt modelId="{032094DF-0865-4AA6-828E-2D4A35C3C812}" type="pres">
      <dgm:prSet presAssocID="{7B043C28-25DE-4E24-AED7-9E3AFFDFFD31}" presName="text3" presStyleLbl="fgAcc3" presStyleIdx="7" presStyleCnt="10">
        <dgm:presLayoutVars>
          <dgm:chPref val="3"/>
        </dgm:presLayoutVars>
      </dgm:prSet>
      <dgm:spPr/>
      <dgm:t>
        <a:bodyPr/>
        <a:lstStyle/>
        <a:p>
          <a:endParaRPr lang="en-US"/>
        </a:p>
      </dgm:t>
    </dgm:pt>
    <dgm:pt modelId="{E539873A-700E-455D-BE6D-168287EEFFDF}" type="pres">
      <dgm:prSet presAssocID="{7B043C28-25DE-4E24-AED7-9E3AFFDFFD31}" presName="hierChild4" presStyleCnt="0"/>
      <dgm:spPr/>
    </dgm:pt>
    <dgm:pt modelId="{F9D33535-CB4D-4CC5-A570-0350DC68BF26}" type="pres">
      <dgm:prSet presAssocID="{EE32B43B-89CB-49C7-A8AE-09169AF522CB}" presName="Name17" presStyleLbl="parChTrans1D3" presStyleIdx="8" presStyleCnt="10"/>
      <dgm:spPr/>
      <dgm:t>
        <a:bodyPr/>
        <a:lstStyle/>
        <a:p>
          <a:endParaRPr lang="en-US"/>
        </a:p>
      </dgm:t>
    </dgm:pt>
    <dgm:pt modelId="{E60881C4-3B00-4053-8F0B-301369DC6096}" type="pres">
      <dgm:prSet presAssocID="{607CC7EA-09F0-42A2-877C-1256CA225951}" presName="hierRoot3" presStyleCnt="0"/>
      <dgm:spPr/>
    </dgm:pt>
    <dgm:pt modelId="{678A2951-E9CE-434A-882E-05DF77EF728B}" type="pres">
      <dgm:prSet presAssocID="{607CC7EA-09F0-42A2-877C-1256CA225951}" presName="composite3" presStyleCnt="0"/>
      <dgm:spPr/>
    </dgm:pt>
    <dgm:pt modelId="{9C5D229D-E510-4263-9F70-9749C20A458A}" type="pres">
      <dgm:prSet presAssocID="{607CC7EA-09F0-42A2-877C-1256CA225951}" presName="background3" presStyleLbl="node3" presStyleIdx="8" presStyleCnt="10"/>
      <dgm:spPr/>
    </dgm:pt>
    <dgm:pt modelId="{240B4E64-2E2B-4DCC-AF50-AED86A9F1850}" type="pres">
      <dgm:prSet presAssocID="{607CC7EA-09F0-42A2-877C-1256CA225951}" presName="text3" presStyleLbl="fgAcc3" presStyleIdx="8" presStyleCnt="10">
        <dgm:presLayoutVars>
          <dgm:chPref val="3"/>
        </dgm:presLayoutVars>
      </dgm:prSet>
      <dgm:spPr/>
      <dgm:t>
        <a:bodyPr/>
        <a:lstStyle/>
        <a:p>
          <a:endParaRPr lang="en-US"/>
        </a:p>
      </dgm:t>
    </dgm:pt>
    <dgm:pt modelId="{664C1DFF-C150-41D3-8493-023C23186329}" type="pres">
      <dgm:prSet presAssocID="{607CC7EA-09F0-42A2-877C-1256CA225951}" presName="hierChild4" presStyleCnt="0"/>
      <dgm:spPr/>
    </dgm:pt>
    <dgm:pt modelId="{BAD901E6-A29D-43CA-A0B2-1B240EF91826}" type="pres">
      <dgm:prSet presAssocID="{81AE77C1-51D2-4428-A89C-BD0A306C0EAC}" presName="Name17" presStyleLbl="parChTrans1D3" presStyleIdx="9" presStyleCnt="10"/>
      <dgm:spPr/>
      <dgm:t>
        <a:bodyPr/>
        <a:lstStyle/>
        <a:p>
          <a:endParaRPr lang="en-US"/>
        </a:p>
      </dgm:t>
    </dgm:pt>
    <dgm:pt modelId="{A82022A4-CD64-410D-807C-7ED3BCB63951}" type="pres">
      <dgm:prSet presAssocID="{F8048A6D-4899-4A3E-B81D-C3D767E335E1}" presName="hierRoot3" presStyleCnt="0"/>
      <dgm:spPr/>
    </dgm:pt>
    <dgm:pt modelId="{8EC82EBE-CF9C-4628-A11D-96138E7096F2}" type="pres">
      <dgm:prSet presAssocID="{F8048A6D-4899-4A3E-B81D-C3D767E335E1}" presName="composite3" presStyleCnt="0"/>
      <dgm:spPr/>
    </dgm:pt>
    <dgm:pt modelId="{B1AD2EDD-2C72-438D-941C-452B224C2D22}" type="pres">
      <dgm:prSet presAssocID="{F8048A6D-4899-4A3E-B81D-C3D767E335E1}" presName="background3" presStyleLbl="node3" presStyleIdx="9" presStyleCnt="10"/>
      <dgm:spPr/>
    </dgm:pt>
    <dgm:pt modelId="{9AF22C6C-4CF4-4058-BDCF-7A8FC62E917E}" type="pres">
      <dgm:prSet presAssocID="{F8048A6D-4899-4A3E-B81D-C3D767E335E1}" presName="text3" presStyleLbl="fgAcc3" presStyleIdx="9" presStyleCnt="10">
        <dgm:presLayoutVars>
          <dgm:chPref val="3"/>
        </dgm:presLayoutVars>
      </dgm:prSet>
      <dgm:spPr/>
      <dgm:t>
        <a:bodyPr/>
        <a:lstStyle/>
        <a:p>
          <a:endParaRPr lang="en-US"/>
        </a:p>
      </dgm:t>
    </dgm:pt>
    <dgm:pt modelId="{E71C0DDE-F540-42EB-9B7A-1B6B074324BE}" type="pres">
      <dgm:prSet presAssocID="{F8048A6D-4899-4A3E-B81D-C3D767E335E1}" presName="hierChild4" presStyleCnt="0"/>
      <dgm:spPr/>
    </dgm:pt>
  </dgm:ptLst>
  <dgm:cxnLst>
    <dgm:cxn modelId="{52B5950C-7570-4306-95C0-7AD6E40BD642}" srcId="{30B12252-96C5-4873-8DCA-AC5E1A21D403}" destId="{607CC7EA-09F0-42A2-877C-1256CA225951}" srcOrd="1" destOrd="0" parTransId="{EE32B43B-89CB-49C7-A8AE-09169AF522CB}" sibTransId="{060812C5-25E5-4849-876B-8E288805EDD6}"/>
    <dgm:cxn modelId="{70C03E91-8B29-49B9-A921-D928BBBDEBCD}" type="presOf" srcId="{30B12252-96C5-4873-8DCA-AC5E1A21D403}" destId="{C3D9C3A8-24AE-4755-BCE7-EC94AFFAE2A6}" srcOrd="0" destOrd="0" presId="urn:microsoft.com/office/officeart/2005/8/layout/hierarchy1"/>
    <dgm:cxn modelId="{D9F360D6-E79D-41A2-8F92-500D19E0F83A}" type="presOf" srcId="{C8F96F9F-F85D-46DD-85A1-26DA486BE8F2}" destId="{9C7E5737-5126-4E7D-A819-0D6617D6C8E6}" srcOrd="0" destOrd="0" presId="urn:microsoft.com/office/officeart/2005/8/layout/hierarchy1"/>
    <dgm:cxn modelId="{59477CC4-9DB3-4C0D-B724-28B0FEF4474E}" type="presOf" srcId="{1E621E5A-F339-41A7-BE99-737B7934442D}" destId="{BC7F6B81-DFCE-40CB-B69E-B5F2F4F02311}" srcOrd="0" destOrd="0" presId="urn:microsoft.com/office/officeart/2005/8/layout/hierarchy1"/>
    <dgm:cxn modelId="{F7F0B58D-3FE1-498F-8CF2-F547CAB04A3E}" srcId="{AF0809CB-7EE6-4D41-8819-741EC99230D0}" destId="{AE84A663-1BB2-44D1-BEF9-F36196FDB9F8}" srcOrd="0" destOrd="0" parTransId="{CE3E2C9D-D63B-4CB9-B11E-B20F56982EAD}" sibTransId="{3DD82396-0F54-4E60-B8B5-F41158D1498A}"/>
    <dgm:cxn modelId="{F725F110-F0D2-4C29-8441-1D33FBB8B021}" type="presOf" srcId="{5F23131B-B89A-495A-9ECA-A4F354994A64}" destId="{B27D09B4-3901-4129-BEDA-6FAE58BE7BD7}" srcOrd="0" destOrd="0" presId="urn:microsoft.com/office/officeart/2005/8/layout/hierarchy1"/>
    <dgm:cxn modelId="{9F49ACDC-7B82-4EAA-A779-53DDD7105558}" srcId="{C1D376AF-5BFA-4670-89C7-A39151C8D579}" destId="{B1B86D5F-CC54-423B-AE88-F8CF985DC75B}" srcOrd="2" destOrd="0" parTransId="{D3544ED9-F094-4704-9380-2003E34C08F1}" sibTransId="{E6A9A75F-91B0-42F9-863C-C60432A2E715}"/>
    <dgm:cxn modelId="{4627252C-F91E-4E9E-A44F-93317C4456E3}" srcId="{A4CA0699-682E-4CCF-8AC8-3F1C3B979716}" destId="{C1D376AF-5BFA-4670-89C7-A39151C8D579}" srcOrd="1" destOrd="0" parTransId="{C8F96F9F-F85D-46DD-85A1-26DA486BE8F2}" sibTransId="{7F49DF99-2AB9-4801-AD5E-D48F80B0D3A3}"/>
    <dgm:cxn modelId="{10733377-2925-44E1-A668-69C93A7AFAF0}" type="presOf" srcId="{B1B1418D-FFB4-4C81-B241-E4C9B2734EB6}" destId="{2498B560-755A-4587-AD70-2CCD99026E65}" srcOrd="0" destOrd="0" presId="urn:microsoft.com/office/officeart/2005/8/layout/hierarchy1"/>
    <dgm:cxn modelId="{4864E4BD-71BC-420A-AA89-AAB773949321}" type="presOf" srcId="{F8048A6D-4899-4A3E-B81D-C3D767E335E1}" destId="{9AF22C6C-4CF4-4058-BDCF-7A8FC62E917E}" srcOrd="0" destOrd="0" presId="urn:microsoft.com/office/officeart/2005/8/layout/hierarchy1"/>
    <dgm:cxn modelId="{C40F4564-15F9-4818-949C-D256B7E09507}" type="presOf" srcId="{A4CA0699-682E-4CCF-8AC8-3F1C3B979716}" destId="{7401D758-480D-4630-BE50-D3AF0002A6DA}" srcOrd="0" destOrd="0" presId="urn:microsoft.com/office/officeart/2005/8/layout/hierarchy1"/>
    <dgm:cxn modelId="{98954E39-0EB8-4908-950A-6E724E3A45F9}" type="presOf" srcId="{D3544ED9-F094-4704-9380-2003E34C08F1}" destId="{FE7C76E8-5BC6-4051-9AD1-82E662609658}" srcOrd="0" destOrd="0" presId="urn:microsoft.com/office/officeart/2005/8/layout/hierarchy1"/>
    <dgm:cxn modelId="{07FBAD25-3476-4DE4-A9FA-EE0AC9E60EC7}" type="presOf" srcId="{AF0809CB-7EE6-4D41-8819-741EC99230D0}" destId="{388AA1CE-1848-424C-AA65-484E06A380AF}" srcOrd="0" destOrd="0" presId="urn:microsoft.com/office/officeart/2005/8/layout/hierarchy1"/>
    <dgm:cxn modelId="{6421A18C-F936-4C00-AA72-49E5B2920A70}" type="presOf" srcId="{81AE77C1-51D2-4428-A89C-BD0A306C0EAC}" destId="{BAD901E6-A29D-43CA-A0B2-1B240EF91826}" srcOrd="0" destOrd="0" presId="urn:microsoft.com/office/officeart/2005/8/layout/hierarchy1"/>
    <dgm:cxn modelId="{0C4F404E-5E73-456E-A9F9-9473954EBA29}" type="presOf" srcId="{AE84A663-1BB2-44D1-BEF9-F36196FDB9F8}" destId="{B94DEC53-7C8E-47BF-AAE0-79A45D6E3E1C}" srcOrd="0" destOrd="0" presId="urn:microsoft.com/office/officeart/2005/8/layout/hierarchy1"/>
    <dgm:cxn modelId="{21A2575A-F198-42A0-8F22-DAF9FF53F899}" type="presOf" srcId="{EE32B43B-89CB-49C7-A8AE-09169AF522CB}" destId="{F9D33535-CB4D-4CC5-A570-0350DC68BF26}" srcOrd="0" destOrd="0" presId="urn:microsoft.com/office/officeart/2005/8/layout/hierarchy1"/>
    <dgm:cxn modelId="{078ECBA4-FACA-4186-9194-3D3FF2848871}" srcId="{C1D376AF-5BFA-4670-89C7-A39151C8D579}" destId="{7690F3F0-E282-4D65-832F-291FE9434C77}" srcOrd="3" destOrd="0" parTransId="{6E4EF7AC-78BA-4A44-8049-A87C9D1F0F7D}" sibTransId="{3991CC0B-DBFA-4447-9028-9E56FFBDCC02}"/>
    <dgm:cxn modelId="{40D73AAF-13F7-4A84-B19F-B0A1BB306A6D}" type="presOf" srcId="{B7CF4EBB-8698-41EA-8C8B-249A06F1EF2F}" destId="{11D05BBC-4FFC-415B-B8E5-47EEE3673791}" srcOrd="0" destOrd="0" presId="urn:microsoft.com/office/officeart/2005/8/layout/hierarchy1"/>
    <dgm:cxn modelId="{580C6C15-B714-4B8D-A337-12A7639B154C}" type="presOf" srcId="{02C1B9A0-3F38-4749-B8D1-79BB6C02BA0C}" destId="{EDF4A18F-8F7B-4DAC-A6EC-463AA689D0FB}" srcOrd="0" destOrd="0" presId="urn:microsoft.com/office/officeart/2005/8/layout/hierarchy1"/>
    <dgm:cxn modelId="{D0CDC308-811C-4E03-A435-339FED045B63}" srcId="{AF0809CB-7EE6-4D41-8819-741EC99230D0}" destId="{5F23131B-B89A-495A-9ECA-A4F354994A64}" srcOrd="1" destOrd="0" parTransId="{1C6449CB-1DFC-4652-82A8-8826CFCCFF88}" sibTransId="{FCDC10AE-746B-4F5A-B552-1808DC6FAC3E}"/>
    <dgm:cxn modelId="{E67C1A97-6940-40B9-BD74-CC091BD7C382}" srcId="{A4CA0699-682E-4CCF-8AC8-3F1C3B979716}" destId="{AF0809CB-7EE6-4D41-8819-741EC99230D0}" srcOrd="0" destOrd="0" parTransId="{A8EE93DB-683F-42E0-94A9-86A04AEFB154}" sibTransId="{96A3176F-FD06-463E-949B-66516B75E46D}"/>
    <dgm:cxn modelId="{1F0D73DF-B17A-463A-9585-AB707F8A1B31}" type="presOf" srcId="{72FECAC6-87AD-4D7D-A8E0-99D1F7ED47D7}" destId="{1322B6AB-BC03-4026-9462-A0EA9A2F98CC}" srcOrd="0" destOrd="0" presId="urn:microsoft.com/office/officeart/2005/8/layout/hierarchy1"/>
    <dgm:cxn modelId="{5998B717-7460-4110-9F02-F21C3C30C4F0}" srcId="{A4CA0699-682E-4CCF-8AC8-3F1C3B979716}" destId="{30B12252-96C5-4873-8DCA-AC5E1A21D403}" srcOrd="2" destOrd="0" parTransId="{1E621E5A-F339-41A7-BE99-737B7934442D}" sibTransId="{4081954C-633F-4A38-BB19-1B0179250553}"/>
    <dgm:cxn modelId="{515D7E99-F0F8-4AEC-8E62-02B2BCD3A69F}" srcId="{C619A856-6AFE-41D5-9285-06D411B45D42}" destId="{A4CA0699-682E-4CCF-8AC8-3F1C3B979716}" srcOrd="0" destOrd="0" parTransId="{CEA2A134-14B3-4189-8BD0-D8F846538307}" sibTransId="{C89EFB1D-1030-4118-AB05-374EB83E45A7}"/>
    <dgm:cxn modelId="{52DE98F7-C952-41B3-9307-49F5EBAA3F9F}" type="presOf" srcId="{3270C9DD-93E7-4D70-AB5B-ACF6FB2AC1A0}" destId="{0A1062ED-4413-4A13-8AF3-75C7425D15F4}" srcOrd="0" destOrd="0" presId="urn:microsoft.com/office/officeart/2005/8/layout/hierarchy1"/>
    <dgm:cxn modelId="{E7FD5D1D-476C-48CC-915A-2EC55B4B2BCA}" srcId="{C1D376AF-5BFA-4670-89C7-A39151C8D579}" destId="{B1B1418D-FFB4-4C81-B241-E4C9B2734EB6}" srcOrd="1" destOrd="0" parTransId="{3270C9DD-93E7-4D70-AB5B-ACF6FB2AC1A0}" sibTransId="{B7557D7E-C6D2-4CCB-A733-DE684D5C01B4}"/>
    <dgm:cxn modelId="{B4CC9481-2170-4D8B-AE77-D3EADF1394D3}" type="presOf" srcId="{607CC7EA-09F0-42A2-877C-1256CA225951}" destId="{240B4E64-2E2B-4DCC-AF50-AED86A9F1850}" srcOrd="0" destOrd="0" presId="urn:microsoft.com/office/officeart/2005/8/layout/hierarchy1"/>
    <dgm:cxn modelId="{36B77611-1CE8-491E-9937-8995FF1490D0}" type="presOf" srcId="{2FFA4278-0B0B-4479-A85D-27C863FE5AE3}" destId="{599D31B6-69D5-4F9F-8B82-34608FA5B209}" srcOrd="0" destOrd="0" presId="urn:microsoft.com/office/officeart/2005/8/layout/hierarchy1"/>
    <dgm:cxn modelId="{555EBE66-29C9-4BF7-875E-5CA2E137D4E2}" srcId="{C1D376AF-5BFA-4670-89C7-A39151C8D579}" destId="{FF7E2D66-EF0C-47BB-87A8-811FAA75DED4}" srcOrd="0" destOrd="0" parTransId="{B7CF4EBB-8698-41EA-8C8B-249A06F1EF2F}" sibTransId="{36DE946D-28A8-4509-9933-6E5E43BE33A5}"/>
    <dgm:cxn modelId="{E001025B-B385-4347-B49E-3DC544FF6E29}" srcId="{AF0809CB-7EE6-4D41-8819-741EC99230D0}" destId="{2FFA4278-0B0B-4479-A85D-27C863FE5AE3}" srcOrd="2" destOrd="0" parTransId="{02C1B9A0-3F38-4749-B8D1-79BB6C02BA0C}" sibTransId="{79591DE0-B702-4ABC-98F9-F9AD7F8B3904}"/>
    <dgm:cxn modelId="{51A2E795-2E66-40C9-B76F-07B7EDB575D8}" type="presOf" srcId="{C619A856-6AFE-41D5-9285-06D411B45D42}" destId="{0A96DE62-4774-4375-9F33-22DFC182D3C6}" srcOrd="0" destOrd="0" presId="urn:microsoft.com/office/officeart/2005/8/layout/hierarchy1"/>
    <dgm:cxn modelId="{9D6C6B3C-69A4-448F-8C3B-E94BCDD85AE0}" type="presOf" srcId="{6E4EF7AC-78BA-4A44-8049-A87C9D1F0F7D}" destId="{594182BD-6D91-4A89-AABF-3CAA8AF9805A}" srcOrd="0" destOrd="0" presId="urn:microsoft.com/office/officeart/2005/8/layout/hierarchy1"/>
    <dgm:cxn modelId="{07EFDA88-167C-498F-A085-A7EB516AD5EF}" type="presOf" srcId="{7690F3F0-E282-4D65-832F-291FE9434C77}" destId="{173933E2-740C-4298-B59B-E1FDD273C437}" srcOrd="0" destOrd="0" presId="urn:microsoft.com/office/officeart/2005/8/layout/hierarchy1"/>
    <dgm:cxn modelId="{11ADCD28-E6DD-47E1-9EC6-F0BD1EDCC48D}" type="presOf" srcId="{7B043C28-25DE-4E24-AED7-9E3AFFDFFD31}" destId="{032094DF-0865-4AA6-828E-2D4A35C3C812}" srcOrd="0" destOrd="0" presId="urn:microsoft.com/office/officeart/2005/8/layout/hierarchy1"/>
    <dgm:cxn modelId="{97128B96-6B84-4155-8111-720D4476433D}" type="presOf" srcId="{A8EE93DB-683F-42E0-94A9-86A04AEFB154}" destId="{5950CF1F-B472-44F7-BA11-57ECDC82BE99}" srcOrd="0" destOrd="0" presId="urn:microsoft.com/office/officeart/2005/8/layout/hierarchy1"/>
    <dgm:cxn modelId="{2C6458F3-164D-4966-B31C-956B0F6CD1A9}" type="presOf" srcId="{FF7E2D66-EF0C-47BB-87A8-811FAA75DED4}" destId="{A009A057-2427-4036-85E7-15DD656D681A}" srcOrd="0" destOrd="0" presId="urn:microsoft.com/office/officeart/2005/8/layout/hierarchy1"/>
    <dgm:cxn modelId="{35B3E072-E744-4F36-AA8C-F5C99759DCB4}" type="presOf" srcId="{C1D376AF-5BFA-4670-89C7-A39151C8D579}" destId="{DCBE5F1F-5B7A-45B3-A11E-1AD72D9E10B3}" srcOrd="0" destOrd="0" presId="urn:microsoft.com/office/officeart/2005/8/layout/hierarchy1"/>
    <dgm:cxn modelId="{0BA4E876-F270-4CA6-9DB2-AAA303ED456D}" srcId="{30B12252-96C5-4873-8DCA-AC5E1A21D403}" destId="{F8048A6D-4899-4A3E-B81D-C3D767E335E1}" srcOrd="2" destOrd="0" parTransId="{81AE77C1-51D2-4428-A89C-BD0A306C0EAC}" sibTransId="{89A85693-E053-479C-A3A4-99BB0C4F4281}"/>
    <dgm:cxn modelId="{83A20B30-4FAB-4D5A-941A-F059CA991755}" type="presOf" srcId="{B1B86D5F-CC54-423B-AE88-F8CF985DC75B}" destId="{4E362F72-C040-4B63-A429-8D96E92FBDD5}" srcOrd="0" destOrd="0" presId="urn:microsoft.com/office/officeart/2005/8/layout/hierarchy1"/>
    <dgm:cxn modelId="{5D830364-3FA2-44A6-9EF2-9199537E5FCF}" type="presOf" srcId="{CE3E2C9D-D63B-4CB9-B11E-B20F56982EAD}" destId="{2C980720-7DAA-4DDF-ACA6-5DBD620677B2}" srcOrd="0" destOrd="0" presId="urn:microsoft.com/office/officeart/2005/8/layout/hierarchy1"/>
    <dgm:cxn modelId="{D32D61A6-47B6-4911-BCCC-D855AE5EF7C6}" type="presOf" srcId="{1C6449CB-1DFC-4652-82A8-8826CFCCFF88}" destId="{A5A5C503-68E3-452E-A790-53E0AA066A55}" srcOrd="0" destOrd="0" presId="urn:microsoft.com/office/officeart/2005/8/layout/hierarchy1"/>
    <dgm:cxn modelId="{6584DA2A-F36B-496A-A2CD-8D87933448ED}" srcId="{30B12252-96C5-4873-8DCA-AC5E1A21D403}" destId="{7B043C28-25DE-4E24-AED7-9E3AFFDFFD31}" srcOrd="0" destOrd="0" parTransId="{72FECAC6-87AD-4D7D-A8E0-99D1F7ED47D7}" sibTransId="{87060BB3-FC7E-4090-BDDE-99239BEE29FB}"/>
    <dgm:cxn modelId="{6AE0F06D-F916-4A17-85E6-3C135751961D}" type="presParOf" srcId="{0A96DE62-4774-4375-9F33-22DFC182D3C6}" destId="{F200E284-5C99-4E8C-A0CE-280B8630577A}" srcOrd="0" destOrd="0" presId="urn:microsoft.com/office/officeart/2005/8/layout/hierarchy1"/>
    <dgm:cxn modelId="{598AD042-249B-4DA8-B4A4-B5AABF7D85B0}" type="presParOf" srcId="{F200E284-5C99-4E8C-A0CE-280B8630577A}" destId="{07C7491B-879B-435C-B4E5-6CA3393AE0B4}" srcOrd="0" destOrd="0" presId="urn:microsoft.com/office/officeart/2005/8/layout/hierarchy1"/>
    <dgm:cxn modelId="{3B6806D7-DADC-46BB-BA4A-286C33605CED}" type="presParOf" srcId="{07C7491B-879B-435C-B4E5-6CA3393AE0B4}" destId="{F91527F7-0D68-4D2B-9608-2CE2C5608E81}" srcOrd="0" destOrd="0" presId="urn:microsoft.com/office/officeart/2005/8/layout/hierarchy1"/>
    <dgm:cxn modelId="{E300DC6E-2749-48D7-99A1-3A9727AA829B}" type="presParOf" srcId="{07C7491B-879B-435C-B4E5-6CA3393AE0B4}" destId="{7401D758-480D-4630-BE50-D3AF0002A6DA}" srcOrd="1" destOrd="0" presId="urn:microsoft.com/office/officeart/2005/8/layout/hierarchy1"/>
    <dgm:cxn modelId="{8DECC4BE-7051-4A0B-BD96-82CF22DF7E19}" type="presParOf" srcId="{F200E284-5C99-4E8C-A0CE-280B8630577A}" destId="{16F1A99F-7266-4EAB-A3D1-333537955371}" srcOrd="1" destOrd="0" presId="urn:microsoft.com/office/officeart/2005/8/layout/hierarchy1"/>
    <dgm:cxn modelId="{9407DA05-AFC9-45F9-9A28-0C97BA120B90}" type="presParOf" srcId="{16F1A99F-7266-4EAB-A3D1-333537955371}" destId="{5950CF1F-B472-44F7-BA11-57ECDC82BE99}" srcOrd="0" destOrd="0" presId="urn:microsoft.com/office/officeart/2005/8/layout/hierarchy1"/>
    <dgm:cxn modelId="{20F7A401-C974-419D-A7E4-63AB365163D8}" type="presParOf" srcId="{16F1A99F-7266-4EAB-A3D1-333537955371}" destId="{0BCB68A3-6F64-4CE0-B9DD-9C38DAF8C7AD}" srcOrd="1" destOrd="0" presId="urn:microsoft.com/office/officeart/2005/8/layout/hierarchy1"/>
    <dgm:cxn modelId="{649D78CB-89BE-4270-ADC5-239A4A51C287}" type="presParOf" srcId="{0BCB68A3-6F64-4CE0-B9DD-9C38DAF8C7AD}" destId="{9B3A2A17-0C5C-47D4-A740-33CD2DF77F18}" srcOrd="0" destOrd="0" presId="urn:microsoft.com/office/officeart/2005/8/layout/hierarchy1"/>
    <dgm:cxn modelId="{6ECFA295-7F54-457E-A627-79DFE89EEF00}" type="presParOf" srcId="{9B3A2A17-0C5C-47D4-A740-33CD2DF77F18}" destId="{8F7FBA1B-D723-4085-97FB-54D15937F672}" srcOrd="0" destOrd="0" presId="urn:microsoft.com/office/officeart/2005/8/layout/hierarchy1"/>
    <dgm:cxn modelId="{EC7A5E6F-ED66-433C-B095-A12A3FB99CF7}" type="presParOf" srcId="{9B3A2A17-0C5C-47D4-A740-33CD2DF77F18}" destId="{388AA1CE-1848-424C-AA65-484E06A380AF}" srcOrd="1" destOrd="0" presId="urn:microsoft.com/office/officeart/2005/8/layout/hierarchy1"/>
    <dgm:cxn modelId="{49B9251B-13A9-4FC0-A819-21BA3C252CA8}" type="presParOf" srcId="{0BCB68A3-6F64-4CE0-B9DD-9C38DAF8C7AD}" destId="{CBE1C120-C6FD-44A3-9CF5-45A3B5DD3279}" srcOrd="1" destOrd="0" presId="urn:microsoft.com/office/officeart/2005/8/layout/hierarchy1"/>
    <dgm:cxn modelId="{E340DBD0-F579-498F-865F-5036CB8272FC}" type="presParOf" srcId="{CBE1C120-C6FD-44A3-9CF5-45A3B5DD3279}" destId="{2C980720-7DAA-4DDF-ACA6-5DBD620677B2}" srcOrd="0" destOrd="0" presId="urn:microsoft.com/office/officeart/2005/8/layout/hierarchy1"/>
    <dgm:cxn modelId="{6FB63310-CAF3-48D4-AAE5-C8A8629C4D80}" type="presParOf" srcId="{CBE1C120-C6FD-44A3-9CF5-45A3B5DD3279}" destId="{92CA0CC3-BD4A-4F8C-B75E-0A797D2F0FE5}" srcOrd="1" destOrd="0" presId="urn:microsoft.com/office/officeart/2005/8/layout/hierarchy1"/>
    <dgm:cxn modelId="{513CE36C-DD78-4EAB-AC65-CFEC2DAF1A67}" type="presParOf" srcId="{92CA0CC3-BD4A-4F8C-B75E-0A797D2F0FE5}" destId="{5970BEE6-422F-4BD7-96FE-BC9411E65A7C}" srcOrd="0" destOrd="0" presId="urn:microsoft.com/office/officeart/2005/8/layout/hierarchy1"/>
    <dgm:cxn modelId="{918CCC4C-191A-4AFE-BC32-C0410DFBCF29}" type="presParOf" srcId="{5970BEE6-422F-4BD7-96FE-BC9411E65A7C}" destId="{68BE9332-78B8-47A2-A45A-621F0B99D313}" srcOrd="0" destOrd="0" presId="urn:microsoft.com/office/officeart/2005/8/layout/hierarchy1"/>
    <dgm:cxn modelId="{7BB996DA-0925-4BC1-9907-345E55FBE6FA}" type="presParOf" srcId="{5970BEE6-422F-4BD7-96FE-BC9411E65A7C}" destId="{B94DEC53-7C8E-47BF-AAE0-79A45D6E3E1C}" srcOrd="1" destOrd="0" presId="urn:microsoft.com/office/officeart/2005/8/layout/hierarchy1"/>
    <dgm:cxn modelId="{E131AE6C-3914-4281-9325-C64596F28C70}" type="presParOf" srcId="{92CA0CC3-BD4A-4F8C-B75E-0A797D2F0FE5}" destId="{98551A90-B728-4391-A4A0-7F034DA50254}" srcOrd="1" destOrd="0" presId="urn:microsoft.com/office/officeart/2005/8/layout/hierarchy1"/>
    <dgm:cxn modelId="{40F089C8-71D6-41C2-85F5-7CAD3ED4EAE7}" type="presParOf" srcId="{CBE1C120-C6FD-44A3-9CF5-45A3B5DD3279}" destId="{A5A5C503-68E3-452E-A790-53E0AA066A55}" srcOrd="2" destOrd="0" presId="urn:microsoft.com/office/officeart/2005/8/layout/hierarchy1"/>
    <dgm:cxn modelId="{C7F43468-191E-4C46-8F96-F56E883D4A0F}" type="presParOf" srcId="{CBE1C120-C6FD-44A3-9CF5-45A3B5DD3279}" destId="{1DEC6B10-C937-4B12-B3EC-88C6EAB8920A}" srcOrd="3" destOrd="0" presId="urn:microsoft.com/office/officeart/2005/8/layout/hierarchy1"/>
    <dgm:cxn modelId="{69AD4776-8F9A-4BA9-978D-56BB0EB19590}" type="presParOf" srcId="{1DEC6B10-C937-4B12-B3EC-88C6EAB8920A}" destId="{FA357474-7AC2-4F26-B772-83F8DC13F370}" srcOrd="0" destOrd="0" presId="urn:microsoft.com/office/officeart/2005/8/layout/hierarchy1"/>
    <dgm:cxn modelId="{D5F10A3A-B9D2-4632-90FF-A5B070B5A40D}" type="presParOf" srcId="{FA357474-7AC2-4F26-B772-83F8DC13F370}" destId="{C681BE99-326B-4541-94B0-80ECAEBD3407}" srcOrd="0" destOrd="0" presId="urn:microsoft.com/office/officeart/2005/8/layout/hierarchy1"/>
    <dgm:cxn modelId="{16723A23-E976-4F48-B2B0-3191E82842C2}" type="presParOf" srcId="{FA357474-7AC2-4F26-B772-83F8DC13F370}" destId="{B27D09B4-3901-4129-BEDA-6FAE58BE7BD7}" srcOrd="1" destOrd="0" presId="urn:microsoft.com/office/officeart/2005/8/layout/hierarchy1"/>
    <dgm:cxn modelId="{C303E9C6-85B8-4E4F-AB01-EAE75B8A4100}" type="presParOf" srcId="{1DEC6B10-C937-4B12-B3EC-88C6EAB8920A}" destId="{B2D8B329-34EC-4642-AAE5-F3669D673C75}" srcOrd="1" destOrd="0" presId="urn:microsoft.com/office/officeart/2005/8/layout/hierarchy1"/>
    <dgm:cxn modelId="{8C5135A2-B543-476A-B963-295A2E186221}" type="presParOf" srcId="{CBE1C120-C6FD-44A3-9CF5-45A3B5DD3279}" destId="{EDF4A18F-8F7B-4DAC-A6EC-463AA689D0FB}" srcOrd="4" destOrd="0" presId="urn:microsoft.com/office/officeart/2005/8/layout/hierarchy1"/>
    <dgm:cxn modelId="{3BBE04D0-BEFA-43A9-9C64-96223B1F8CF8}" type="presParOf" srcId="{CBE1C120-C6FD-44A3-9CF5-45A3B5DD3279}" destId="{293C6B84-665B-47A6-A3C4-22165ABB9538}" srcOrd="5" destOrd="0" presId="urn:microsoft.com/office/officeart/2005/8/layout/hierarchy1"/>
    <dgm:cxn modelId="{42195F76-3E6F-43D6-B5DE-D7F1BB98D434}" type="presParOf" srcId="{293C6B84-665B-47A6-A3C4-22165ABB9538}" destId="{B10EC875-C88D-4BE2-8706-3EE4A0D44DB8}" srcOrd="0" destOrd="0" presId="urn:microsoft.com/office/officeart/2005/8/layout/hierarchy1"/>
    <dgm:cxn modelId="{10F0F387-2D1E-4D86-93BA-C66DEA5C5594}" type="presParOf" srcId="{B10EC875-C88D-4BE2-8706-3EE4A0D44DB8}" destId="{3182E9A0-F780-489E-9513-9656B36FCD2F}" srcOrd="0" destOrd="0" presId="urn:microsoft.com/office/officeart/2005/8/layout/hierarchy1"/>
    <dgm:cxn modelId="{8AE68F6C-1E74-4701-A333-D9D95CFDF185}" type="presParOf" srcId="{B10EC875-C88D-4BE2-8706-3EE4A0D44DB8}" destId="{599D31B6-69D5-4F9F-8B82-34608FA5B209}" srcOrd="1" destOrd="0" presId="urn:microsoft.com/office/officeart/2005/8/layout/hierarchy1"/>
    <dgm:cxn modelId="{72FEEBCF-E3A4-40CA-8CD6-6BED6711ACCC}" type="presParOf" srcId="{293C6B84-665B-47A6-A3C4-22165ABB9538}" destId="{5409F6F1-961C-4376-B824-D8030AEF487E}" srcOrd="1" destOrd="0" presId="urn:microsoft.com/office/officeart/2005/8/layout/hierarchy1"/>
    <dgm:cxn modelId="{13461CD1-8F53-4B7E-AEA3-F681BA4FC7C9}" type="presParOf" srcId="{16F1A99F-7266-4EAB-A3D1-333537955371}" destId="{9C7E5737-5126-4E7D-A819-0D6617D6C8E6}" srcOrd="2" destOrd="0" presId="urn:microsoft.com/office/officeart/2005/8/layout/hierarchy1"/>
    <dgm:cxn modelId="{B6664FB9-AE00-45EA-B48F-A96C8516CE4A}" type="presParOf" srcId="{16F1A99F-7266-4EAB-A3D1-333537955371}" destId="{2DF35402-7EBB-4DFE-9EC9-C0AF8D93EADE}" srcOrd="3" destOrd="0" presId="urn:microsoft.com/office/officeart/2005/8/layout/hierarchy1"/>
    <dgm:cxn modelId="{17D457C1-8B4B-4EB2-8011-E8F3E4D46CA9}" type="presParOf" srcId="{2DF35402-7EBB-4DFE-9EC9-C0AF8D93EADE}" destId="{0BC41A6C-DDD9-4C2E-805D-36912A22582F}" srcOrd="0" destOrd="0" presId="urn:microsoft.com/office/officeart/2005/8/layout/hierarchy1"/>
    <dgm:cxn modelId="{2CBAD15B-D414-4C49-8856-14EB167A719A}" type="presParOf" srcId="{0BC41A6C-DDD9-4C2E-805D-36912A22582F}" destId="{5FCCBCFA-DE92-4D7B-9E5F-F6D9BBD842F9}" srcOrd="0" destOrd="0" presId="urn:microsoft.com/office/officeart/2005/8/layout/hierarchy1"/>
    <dgm:cxn modelId="{4DF489B2-33CF-46E2-ADCC-C64AFBA2E39F}" type="presParOf" srcId="{0BC41A6C-DDD9-4C2E-805D-36912A22582F}" destId="{DCBE5F1F-5B7A-45B3-A11E-1AD72D9E10B3}" srcOrd="1" destOrd="0" presId="urn:microsoft.com/office/officeart/2005/8/layout/hierarchy1"/>
    <dgm:cxn modelId="{49610DB6-9652-4A95-AE3A-6C2B3ADC48CA}" type="presParOf" srcId="{2DF35402-7EBB-4DFE-9EC9-C0AF8D93EADE}" destId="{E43E7032-F18D-4D9D-B001-02F26C7D0DD0}" srcOrd="1" destOrd="0" presId="urn:microsoft.com/office/officeart/2005/8/layout/hierarchy1"/>
    <dgm:cxn modelId="{1D5AE541-0B84-49BA-BF4F-6DAED1A2046A}" type="presParOf" srcId="{E43E7032-F18D-4D9D-B001-02F26C7D0DD0}" destId="{11D05BBC-4FFC-415B-B8E5-47EEE3673791}" srcOrd="0" destOrd="0" presId="urn:microsoft.com/office/officeart/2005/8/layout/hierarchy1"/>
    <dgm:cxn modelId="{8AEC6119-4DF2-4ED2-B301-031D65431A04}" type="presParOf" srcId="{E43E7032-F18D-4D9D-B001-02F26C7D0DD0}" destId="{BBEA23CC-8732-47B8-BC16-867B6B4B343E}" srcOrd="1" destOrd="0" presId="urn:microsoft.com/office/officeart/2005/8/layout/hierarchy1"/>
    <dgm:cxn modelId="{FD98D2C1-B536-4EDD-8DAA-CA3DA952AF86}" type="presParOf" srcId="{BBEA23CC-8732-47B8-BC16-867B6B4B343E}" destId="{24F47A4C-05DA-44C6-BE14-A7BB158D373D}" srcOrd="0" destOrd="0" presId="urn:microsoft.com/office/officeart/2005/8/layout/hierarchy1"/>
    <dgm:cxn modelId="{ACCBAA6D-D343-4ACF-AF07-FFE6F0957670}" type="presParOf" srcId="{24F47A4C-05DA-44C6-BE14-A7BB158D373D}" destId="{89C54075-4A53-4858-946F-193479229847}" srcOrd="0" destOrd="0" presId="urn:microsoft.com/office/officeart/2005/8/layout/hierarchy1"/>
    <dgm:cxn modelId="{15A9A267-405C-43B6-B891-87FA9FDBCF37}" type="presParOf" srcId="{24F47A4C-05DA-44C6-BE14-A7BB158D373D}" destId="{A009A057-2427-4036-85E7-15DD656D681A}" srcOrd="1" destOrd="0" presId="urn:microsoft.com/office/officeart/2005/8/layout/hierarchy1"/>
    <dgm:cxn modelId="{F8E01E13-2D8B-41C8-9551-E91946EA0B9B}" type="presParOf" srcId="{BBEA23CC-8732-47B8-BC16-867B6B4B343E}" destId="{C0CB8FD4-0536-4830-928D-EA15908301D6}" srcOrd="1" destOrd="0" presId="urn:microsoft.com/office/officeart/2005/8/layout/hierarchy1"/>
    <dgm:cxn modelId="{8A1FAB1E-A536-49C0-970F-AA9689E81231}" type="presParOf" srcId="{E43E7032-F18D-4D9D-B001-02F26C7D0DD0}" destId="{0A1062ED-4413-4A13-8AF3-75C7425D15F4}" srcOrd="2" destOrd="0" presId="urn:microsoft.com/office/officeart/2005/8/layout/hierarchy1"/>
    <dgm:cxn modelId="{D0F0D506-20F4-4D78-B91F-58D72F5552EE}" type="presParOf" srcId="{E43E7032-F18D-4D9D-B001-02F26C7D0DD0}" destId="{8CEEA01F-59E2-4828-A1A8-2928C9E955FB}" srcOrd="3" destOrd="0" presId="urn:microsoft.com/office/officeart/2005/8/layout/hierarchy1"/>
    <dgm:cxn modelId="{CEB8B849-0D7B-430A-927A-CF4AACA912F5}" type="presParOf" srcId="{8CEEA01F-59E2-4828-A1A8-2928C9E955FB}" destId="{145AFB8F-FB69-4B0C-BF05-AEA4897F9233}" srcOrd="0" destOrd="0" presId="urn:microsoft.com/office/officeart/2005/8/layout/hierarchy1"/>
    <dgm:cxn modelId="{8098C67B-1898-4DC9-B687-20EFEB7E6768}" type="presParOf" srcId="{145AFB8F-FB69-4B0C-BF05-AEA4897F9233}" destId="{66EBBD06-76C9-43A6-A667-7B3BF6DE69D5}" srcOrd="0" destOrd="0" presId="urn:microsoft.com/office/officeart/2005/8/layout/hierarchy1"/>
    <dgm:cxn modelId="{4526AE55-CE30-4E29-9443-283092A6073F}" type="presParOf" srcId="{145AFB8F-FB69-4B0C-BF05-AEA4897F9233}" destId="{2498B560-755A-4587-AD70-2CCD99026E65}" srcOrd="1" destOrd="0" presId="urn:microsoft.com/office/officeart/2005/8/layout/hierarchy1"/>
    <dgm:cxn modelId="{24989490-6071-41C1-8D78-92CC07138898}" type="presParOf" srcId="{8CEEA01F-59E2-4828-A1A8-2928C9E955FB}" destId="{67E50B9D-5AE5-48B6-A410-B1A5F6810154}" srcOrd="1" destOrd="0" presId="urn:microsoft.com/office/officeart/2005/8/layout/hierarchy1"/>
    <dgm:cxn modelId="{B757A43D-406F-4778-93AB-EFD5FDE63156}" type="presParOf" srcId="{E43E7032-F18D-4D9D-B001-02F26C7D0DD0}" destId="{FE7C76E8-5BC6-4051-9AD1-82E662609658}" srcOrd="4" destOrd="0" presId="urn:microsoft.com/office/officeart/2005/8/layout/hierarchy1"/>
    <dgm:cxn modelId="{2E360C23-6F57-4ED4-94A1-BD4A59A6FDF4}" type="presParOf" srcId="{E43E7032-F18D-4D9D-B001-02F26C7D0DD0}" destId="{CFDA22FB-8824-4126-A046-5C7014F8EA3D}" srcOrd="5" destOrd="0" presId="urn:microsoft.com/office/officeart/2005/8/layout/hierarchy1"/>
    <dgm:cxn modelId="{245487C2-823E-4013-9C6F-6C6530B53B9F}" type="presParOf" srcId="{CFDA22FB-8824-4126-A046-5C7014F8EA3D}" destId="{76B3BDDB-DAC6-4AB3-BDFF-A03D04AC59EC}" srcOrd="0" destOrd="0" presId="urn:microsoft.com/office/officeart/2005/8/layout/hierarchy1"/>
    <dgm:cxn modelId="{43426554-EDC2-4C1A-9EA5-A03D95EBFFD4}" type="presParOf" srcId="{76B3BDDB-DAC6-4AB3-BDFF-A03D04AC59EC}" destId="{AC04593F-8812-41AF-9F32-A3EF3F7E42DB}" srcOrd="0" destOrd="0" presId="urn:microsoft.com/office/officeart/2005/8/layout/hierarchy1"/>
    <dgm:cxn modelId="{BB8C9A0A-16C8-4CBC-8D7A-5120A99C6EF1}" type="presParOf" srcId="{76B3BDDB-DAC6-4AB3-BDFF-A03D04AC59EC}" destId="{4E362F72-C040-4B63-A429-8D96E92FBDD5}" srcOrd="1" destOrd="0" presId="urn:microsoft.com/office/officeart/2005/8/layout/hierarchy1"/>
    <dgm:cxn modelId="{A24942B9-06A5-43DD-89FE-86808FC209BE}" type="presParOf" srcId="{CFDA22FB-8824-4126-A046-5C7014F8EA3D}" destId="{28804DD6-5D4C-40E8-A2A9-D32FBEA42D09}" srcOrd="1" destOrd="0" presId="urn:microsoft.com/office/officeart/2005/8/layout/hierarchy1"/>
    <dgm:cxn modelId="{C4F42F9F-3B86-4BA9-923C-8AF209B5A090}" type="presParOf" srcId="{E43E7032-F18D-4D9D-B001-02F26C7D0DD0}" destId="{594182BD-6D91-4A89-AABF-3CAA8AF9805A}" srcOrd="6" destOrd="0" presId="urn:microsoft.com/office/officeart/2005/8/layout/hierarchy1"/>
    <dgm:cxn modelId="{BFA5CC8E-97E9-4FD3-B89C-778054826F0A}" type="presParOf" srcId="{E43E7032-F18D-4D9D-B001-02F26C7D0DD0}" destId="{25817E5B-0F87-4F28-9A07-91FB7C683F51}" srcOrd="7" destOrd="0" presId="urn:microsoft.com/office/officeart/2005/8/layout/hierarchy1"/>
    <dgm:cxn modelId="{F2282BFA-A0CC-4AF9-B61F-B43B0115FD7F}" type="presParOf" srcId="{25817E5B-0F87-4F28-9A07-91FB7C683F51}" destId="{55611655-F273-474F-B158-55B4E87F7AFB}" srcOrd="0" destOrd="0" presId="urn:microsoft.com/office/officeart/2005/8/layout/hierarchy1"/>
    <dgm:cxn modelId="{8696446C-E34F-4969-AF35-E296BFFB4205}" type="presParOf" srcId="{55611655-F273-474F-B158-55B4E87F7AFB}" destId="{2BFB6D54-1EB1-40E4-BDAD-8843DE088ED6}" srcOrd="0" destOrd="0" presId="urn:microsoft.com/office/officeart/2005/8/layout/hierarchy1"/>
    <dgm:cxn modelId="{20402627-585F-445C-A496-387AC3540F42}" type="presParOf" srcId="{55611655-F273-474F-B158-55B4E87F7AFB}" destId="{173933E2-740C-4298-B59B-E1FDD273C437}" srcOrd="1" destOrd="0" presId="urn:microsoft.com/office/officeart/2005/8/layout/hierarchy1"/>
    <dgm:cxn modelId="{FAA829CF-7020-46FA-8A02-4B6AB8ECC2BB}" type="presParOf" srcId="{25817E5B-0F87-4F28-9A07-91FB7C683F51}" destId="{45313BC5-0E5F-45A5-9BCF-E717D0B534FB}" srcOrd="1" destOrd="0" presId="urn:microsoft.com/office/officeart/2005/8/layout/hierarchy1"/>
    <dgm:cxn modelId="{7C447EEA-731B-4016-9681-AB44E8AF9A9A}" type="presParOf" srcId="{16F1A99F-7266-4EAB-A3D1-333537955371}" destId="{BC7F6B81-DFCE-40CB-B69E-B5F2F4F02311}" srcOrd="4" destOrd="0" presId="urn:microsoft.com/office/officeart/2005/8/layout/hierarchy1"/>
    <dgm:cxn modelId="{8EEE4085-AF02-4F1A-B2B6-F7DC619B64D8}" type="presParOf" srcId="{16F1A99F-7266-4EAB-A3D1-333537955371}" destId="{5696CABF-3C27-413D-88EC-7F967A75930B}" srcOrd="5" destOrd="0" presId="urn:microsoft.com/office/officeart/2005/8/layout/hierarchy1"/>
    <dgm:cxn modelId="{AFA1E346-94B7-46F9-928E-80457B66F1C2}" type="presParOf" srcId="{5696CABF-3C27-413D-88EC-7F967A75930B}" destId="{85D7B3D8-107B-42AE-BD33-70CA973CFE76}" srcOrd="0" destOrd="0" presId="urn:microsoft.com/office/officeart/2005/8/layout/hierarchy1"/>
    <dgm:cxn modelId="{EE27D7AF-8A36-436B-8280-1FE41E0DC95B}" type="presParOf" srcId="{85D7B3D8-107B-42AE-BD33-70CA973CFE76}" destId="{3103B0F7-A9F1-42FB-97E3-99EB4A85FEE1}" srcOrd="0" destOrd="0" presId="urn:microsoft.com/office/officeart/2005/8/layout/hierarchy1"/>
    <dgm:cxn modelId="{9F27C8CA-CC3C-4A15-9246-1B9D3D63B067}" type="presParOf" srcId="{85D7B3D8-107B-42AE-BD33-70CA973CFE76}" destId="{C3D9C3A8-24AE-4755-BCE7-EC94AFFAE2A6}" srcOrd="1" destOrd="0" presId="urn:microsoft.com/office/officeart/2005/8/layout/hierarchy1"/>
    <dgm:cxn modelId="{2CA540E3-05FB-4BC9-B9F3-2014E8786A19}" type="presParOf" srcId="{5696CABF-3C27-413D-88EC-7F967A75930B}" destId="{1E66E39B-DE05-407A-B88D-DB207F9E1519}" srcOrd="1" destOrd="0" presId="urn:microsoft.com/office/officeart/2005/8/layout/hierarchy1"/>
    <dgm:cxn modelId="{64543DD5-8F16-432E-927E-D77628EBF4B9}" type="presParOf" srcId="{1E66E39B-DE05-407A-B88D-DB207F9E1519}" destId="{1322B6AB-BC03-4026-9462-A0EA9A2F98CC}" srcOrd="0" destOrd="0" presId="urn:microsoft.com/office/officeart/2005/8/layout/hierarchy1"/>
    <dgm:cxn modelId="{A0E56E50-1A3C-4C9E-8A9D-FE5B71C940E0}" type="presParOf" srcId="{1E66E39B-DE05-407A-B88D-DB207F9E1519}" destId="{358DFAFA-D16D-496F-AABB-2AF7778A7BF5}" srcOrd="1" destOrd="0" presId="urn:microsoft.com/office/officeart/2005/8/layout/hierarchy1"/>
    <dgm:cxn modelId="{686F63FB-B4E3-4A54-9347-E517BD3F71F5}" type="presParOf" srcId="{358DFAFA-D16D-496F-AABB-2AF7778A7BF5}" destId="{6D0405E5-48BE-4CD9-8497-3125E821778E}" srcOrd="0" destOrd="0" presId="urn:microsoft.com/office/officeart/2005/8/layout/hierarchy1"/>
    <dgm:cxn modelId="{F93B8F7C-2619-4407-B29B-7D67D85ED235}" type="presParOf" srcId="{6D0405E5-48BE-4CD9-8497-3125E821778E}" destId="{E2A31B15-FBF8-42CA-81BB-4E74FC3E8DDB}" srcOrd="0" destOrd="0" presId="urn:microsoft.com/office/officeart/2005/8/layout/hierarchy1"/>
    <dgm:cxn modelId="{F0FE4FF6-4A09-4DE4-A6B0-B44C36F59A92}" type="presParOf" srcId="{6D0405E5-48BE-4CD9-8497-3125E821778E}" destId="{032094DF-0865-4AA6-828E-2D4A35C3C812}" srcOrd="1" destOrd="0" presId="urn:microsoft.com/office/officeart/2005/8/layout/hierarchy1"/>
    <dgm:cxn modelId="{284BF1DF-AD2C-46F5-B4D4-93A2CE15FE0C}" type="presParOf" srcId="{358DFAFA-D16D-496F-AABB-2AF7778A7BF5}" destId="{E539873A-700E-455D-BE6D-168287EEFFDF}" srcOrd="1" destOrd="0" presId="urn:microsoft.com/office/officeart/2005/8/layout/hierarchy1"/>
    <dgm:cxn modelId="{497468F8-FC56-4056-A867-36D7A1304AA1}" type="presParOf" srcId="{1E66E39B-DE05-407A-B88D-DB207F9E1519}" destId="{F9D33535-CB4D-4CC5-A570-0350DC68BF26}" srcOrd="2" destOrd="0" presId="urn:microsoft.com/office/officeart/2005/8/layout/hierarchy1"/>
    <dgm:cxn modelId="{0E80FF82-F7D2-45DF-8711-D5C860448F46}" type="presParOf" srcId="{1E66E39B-DE05-407A-B88D-DB207F9E1519}" destId="{E60881C4-3B00-4053-8F0B-301369DC6096}" srcOrd="3" destOrd="0" presId="urn:microsoft.com/office/officeart/2005/8/layout/hierarchy1"/>
    <dgm:cxn modelId="{23EC8CD4-E87B-49B1-9B03-B77BF6C67688}" type="presParOf" srcId="{E60881C4-3B00-4053-8F0B-301369DC6096}" destId="{678A2951-E9CE-434A-882E-05DF77EF728B}" srcOrd="0" destOrd="0" presId="urn:microsoft.com/office/officeart/2005/8/layout/hierarchy1"/>
    <dgm:cxn modelId="{2B4D5BFC-E6B6-4E40-B94E-F84C5148A9A8}" type="presParOf" srcId="{678A2951-E9CE-434A-882E-05DF77EF728B}" destId="{9C5D229D-E510-4263-9F70-9749C20A458A}" srcOrd="0" destOrd="0" presId="urn:microsoft.com/office/officeart/2005/8/layout/hierarchy1"/>
    <dgm:cxn modelId="{535509AC-62A0-48C9-90BC-20D7CC177BAD}" type="presParOf" srcId="{678A2951-E9CE-434A-882E-05DF77EF728B}" destId="{240B4E64-2E2B-4DCC-AF50-AED86A9F1850}" srcOrd="1" destOrd="0" presId="urn:microsoft.com/office/officeart/2005/8/layout/hierarchy1"/>
    <dgm:cxn modelId="{1E321C6E-7854-4C11-99D2-784E87DA6E0E}" type="presParOf" srcId="{E60881C4-3B00-4053-8F0B-301369DC6096}" destId="{664C1DFF-C150-41D3-8493-023C23186329}" srcOrd="1" destOrd="0" presId="urn:microsoft.com/office/officeart/2005/8/layout/hierarchy1"/>
    <dgm:cxn modelId="{4830DA7A-51E7-4CD1-99F6-6F0E3D246653}" type="presParOf" srcId="{1E66E39B-DE05-407A-B88D-DB207F9E1519}" destId="{BAD901E6-A29D-43CA-A0B2-1B240EF91826}" srcOrd="4" destOrd="0" presId="urn:microsoft.com/office/officeart/2005/8/layout/hierarchy1"/>
    <dgm:cxn modelId="{AAA73D36-2383-4FB2-BFE1-F5290124141F}" type="presParOf" srcId="{1E66E39B-DE05-407A-B88D-DB207F9E1519}" destId="{A82022A4-CD64-410D-807C-7ED3BCB63951}" srcOrd="5" destOrd="0" presId="urn:microsoft.com/office/officeart/2005/8/layout/hierarchy1"/>
    <dgm:cxn modelId="{7C880519-F42C-49FF-A097-B100E2875FE7}" type="presParOf" srcId="{A82022A4-CD64-410D-807C-7ED3BCB63951}" destId="{8EC82EBE-CF9C-4628-A11D-96138E7096F2}" srcOrd="0" destOrd="0" presId="urn:microsoft.com/office/officeart/2005/8/layout/hierarchy1"/>
    <dgm:cxn modelId="{D4828D55-9ACF-41A8-A3E1-553F5E624B0F}" type="presParOf" srcId="{8EC82EBE-CF9C-4628-A11D-96138E7096F2}" destId="{B1AD2EDD-2C72-438D-941C-452B224C2D22}" srcOrd="0" destOrd="0" presId="urn:microsoft.com/office/officeart/2005/8/layout/hierarchy1"/>
    <dgm:cxn modelId="{EBA05F7C-BF81-4D1D-92D7-3D242B76A38E}" type="presParOf" srcId="{8EC82EBE-CF9C-4628-A11D-96138E7096F2}" destId="{9AF22C6C-4CF4-4058-BDCF-7A8FC62E917E}" srcOrd="1" destOrd="0" presId="urn:microsoft.com/office/officeart/2005/8/layout/hierarchy1"/>
    <dgm:cxn modelId="{6CC18E40-D7AE-4E87-8EA3-05A706802425}" type="presParOf" srcId="{A82022A4-CD64-410D-807C-7ED3BCB63951}" destId="{E71C0DDE-F540-42EB-9B7A-1B6B074324B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19A856-6AFE-41D5-9285-06D411B45D42}" type="doc">
      <dgm:prSet loTypeId="urn:microsoft.com/office/officeart/2005/8/layout/hierarchy1" loCatId="hierarchy" qsTypeId="urn:microsoft.com/office/officeart/2005/8/quickstyle/3d3" qsCatId="3D" csTypeId="urn:microsoft.com/office/officeart/2005/8/colors/colorful1#1" csCatId="colorful" phldr="1"/>
      <dgm:spPr/>
      <dgm:t>
        <a:bodyPr/>
        <a:lstStyle/>
        <a:p>
          <a:endParaRPr lang="en-US"/>
        </a:p>
      </dgm:t>
    </dgm:pt>
    <dgm:pt modelId="{A4CA0699-682E-4CCF-8AC8-3F1C3B979716}">
      <dgm:prSet phldrT="[Text]" custT="1"/>
      <dgm:spPr/>
      <dgm:t>
        <a:bodyPr/>
        <a:lstStyle/>
        <a:p>
          <a:r>
            <a:rPr lang="en-US" sz="1800" dirty="0" smtClean="0"/>
            <a:t>George, Kyle, Olga</a:t>
          </a:r>
          <a:endParaRPr lang="en-US" sz="1800" dirty="0"/>
        </a:p>
      </dgm:t>
    </dgm:pt>
    <dgm:pt modelId="{CEA2A134-14B3-4189-8BD0-D8F846538307}" type="parTrans" cxnId="{515D7E99-F0F8-4AEC-8E62-02B2BCD3A69F}">
      <dgm:prSet/>
      <dgm:spPr/>
      <dgm:t>
        <a:bodyPr/>
        <a:lstStyle/>
        <a:p>
          <a:endParaRPr lang="en-US" sz="1400"/>
        </a:p>
      </dgm:t>
    </dgm:pt>
    <dgm:pt modelId="{C89EFB1D-1030-4118-AB05-374EB83E45A7}" type="sibTrans" cxnId="{515D7E99-F0F8-4AEC-8E62-02B2BCD3A69F}">
      <dgm:prSet/>
      <dgm:spPr/>
      <dgm:t>
        <a:bodyPr/>
        <a:lstStyle/>
        <a:p>
          <a:endParaRPr lang="en-US" sz="1400"/>
        </a:p>
      </dgm:t>
    </dgm:pt>
    <dgm:pt modelId="{AE84A663-1BB2-44D1-BEF9-F36196FDB9F8}">
      <dgm:prSet phldrT="[Text]" custT="1"/>
      <dgm:spPr/>
      <dgm:t>
        <a:bodyPr/>
        <a:lstStyle/>
        <a:p>
          <a:pPr algn="l"/>
          <a:r>
            <a:rPr lang="en-US" sz="1800" dirty="0" smtClean="0"/>
            <a:t>Alice-</a:t>
          </a:r>
          <a:r>
            <a:rPr lang="en-US" sz="1800" dirty="0" err="1" smtClean="0"/>
            <a:t>rowid</a:t>
          </a:r>
          <a:endParaRPr lang="en-US" sz="1800" dirty="0" smtClean="0"/>
        </a:p>
        <a:p>
          <a:pPr algn="l"/>
          <a:r>
            <a:rPr lang="en-US" sz="1800" dirty="0" smtClean="0"/>
            <a:t>Andy-</a:t>
          </a:r>
          <a:r>
            <a:rPr lang="en-US" sz="1800" dirty="0" err="1" smtClean="0"/>
            <a:t>rowid</a:t>
          </a:r>
          <a:endParaRPr lang="en-US" sz="1800" dirty="0" smtClean="0"/>
        </a:p>
        <a:p>
          <a:pPr algn="l"/>
          <a:r>
            <a:rPr lang="en-US" sz="1800" dirty="0" smtClean="0"/>
            <a:t>Andy-</a:t>
          </a:r>
          <a:r>
            <a:rPr lang="en-US" sz="1800" dirty="0" err="1" smtClean="0"/>
            <a:t>rowid</a:t>
          </a:r>
          <a:endParaRPr lang="en-US" sz="1800" dirty="0" smtClean="0"/>
        </a:p>
        <a:p>
          <a:pPr algn="l"/>
          <a:r>
            <a:rPr lang="en-US" sz="1800" dirty="0" smtClean="0"/>
            <a:t>…</a:t>
          </a:r>
        </a:p>
        <a:p>
          <a:pPr algn="l"/>
          <a:r>
            <a:rPr lang="en-US" sz="1800" dirty="0" smtClean="0"/>
            <a:t>Gene-</a:t>
          </a:r>
          <a:r>
            <a:rPr lang="en-US" sz="1800" dirty="0" err="1" smtClean="0"/>
            <a:t>rowid</a:t>
          </a:r>
          <a:endParaRPr lang="en-US" sz="1800" dirty="0"/>
        </a:p>
      </dgm:t>
    </dgm:pt>
    <dgm:pt modelId="{CE3E2C9D-D63B-4CB9-B11E-B20F56982EAD}" type="parTrans" cxnId="{F7F0B58D-3FE1-498F-8CF2-F547CAB04A3E}">
      <dgm:prSet/>
      <dgm:spPr/>
      <dgm:t>
        <a:bodyPr/>
        <a:lstStyle/>
        <a:p>
          <a:endParaRPr lang="en-US" sz="1400"/>
        </a:p>
      </dgm:t>
    </dgm:pt>
    <dgm:pt modelId="{3DD82396-0F54-4E60-B8B5-F41158D1498A}" type="sibTrans" cxnId="{F7F0B58D-3FE1-498F-8CF2-F547CAB04A3E}">
      <dgm:prSet/>
      <dgm:spPr/>
      <dgm:t>
        <a:bodyPr/>
        <a:lstStyle/>
        <a:p>
          <a:endParaRPr lang="en-US" sz="1400"/>
        </a:p>
      </dgm:t>
    </dgm:pt>
    <dgm:pt modelId="{5F23131B-B89A-495A-9ECA-A4F354994A64}">
      <dgm:prSet phldrT="[Text]" custT="1"/>
      <dgm:spPr/>
      <dgm:t>
        <a:bodyPr/>
        <a:lstStyle/>
        <a:p>
          <a:pPr algn="l"/>
          <a:r>
            <a:rPr lang="en-US" sz="1800" dirty="0" smtClean="0"/>
            <a:t>George-</a:t>
          </a:r>
          <a:r>
            <a:rPr lang="en-US" sz="1800" dirty="0" err="1" smtClean="0"/>
            <a:t>rowid</a:t>
          </a:r>
          <a:endParaRPr lang="en-US" sz="1800" dirty="0" smtClean="0"/>
        </a:p>
        <a:p>
          <a:pPr algn="l"/>
          <a:r>
            <a:rPr lang="en-US" sz="1800" dirty="0" smtClean="0"/>
            <a:t>Greg-</a:t>
          </a:r>
          <a:r>
            <a:rPr lang="en-US" sz="1800" dirty="0" err="1" smtClean="0"/>
            <a:t>rowid</a:t>
          </a:r>
          <a:endParaRPr lang="en-US" sz="1800" dirty="0" smtClean="0"/>
        </a:p>
        <a:p>
          <a:pPr algn="l"/>
          <a:r>
            <a:rPr lang="en-US" sz="1800" dirty="0" smtClean="0"/>
            <a:t>Harry-</a:t>
          </a:r>
          <a:r>
            <a:rPr lang="en-US" sz="1800" dirty="0" err="1" smtClean="0"/>
            <a:t>rowid</a:t>
          </a:r>
          <a:endParaRPr lang="en-US" sz="1800" dirty="0" smtClean="0"/>
        </a:p>
        <a:p>
          <a:pPr algn="l"/>
          <a:r>
            <a:rPr lang="en-US" sz="1800" dirty="0" smtClean="0"/>
            <a:t>…</a:t>
          </a:r>
        </a:p>
        <a:p>
          <a:pPr algn="l"/>
          <a:r>
            <a:rPr lang="en-US" sz="1800" dirty="0" smtClean="0"/>
            <a:t>Kelly-</a:t>
          </a:r>
          <a:r>
            <a:rPr lang="en-US" sz="1800" dirty="0" err="1" smtClean="0"/>
            <a:t>rowid</a:t>
          </a:r>
          <a:endParaRPr lang="en-US" sz="1800" dirty="0"/>
        </a:p>
      </dgm:t>
    </dgm:pt>
    <dgm:pt modelId="{1C6449CB-1DFC-4652-82A8-8826CFCCFF88}" type="parTrans" cxnId="{D0CDC308-811C-4E03-A435-339FED045B63}">
      <dgm:prSet/>
      <dgm:spPr/>
      <dgm:t>
        <a:bodyPr/>
        <a:lstStyle/>
        <a:p>
          <a:endParaRPr lang="en-US" sz="1400"/>
        </a:p>
      </dgm:t>
    </dgm:pt>
    <dgm:pt modelId="{FCDC10AE-746B-4F5A-B552-1808DC6FAC3E}" type="sibTrans" cxnId="{D0CDC308-811C-4E03-A435-339FED045B63}">
      <dgm:prSet/>
      <dgm:spPr/>
      <dgm:t>
        <a:bodyPr/>
        <a:lstStyle/>
        <a:p>
          <a:endParaRPr lang="en-US" sz="1400"/>
        </a:p>
      </dgm:t>
    </dgm:pt>
    <dgm:pt modelId="{2FFA4278-0B0B-4479-A85D-27C863FE5AE3}">
      <dgm:prSet custT="1"/>
      <dgm:spPr/>
      <dgm:t>
        <a:bodyPr/>
        <a:lstStyle/>
        <a:p>
          <a:pPr algn="l"/>
          <a:r>
            <a:rPr lang="en-US" sz="1800" dirty="0" smtClean="0"/>
            <a:t>Kyle-</a:t>
          </a:r>
          <a:r>
            <a:rPr lang="en-US" sz="1800" dirty="0" err="1" smtClean="0"/>
            <a:t>rowid</a:t>
          </a:r>
          <a:endParaRPr lang="en-US" sz="1800" dirty="0" smtClean="0"/>
        </a:p>
        <a:p>
          <a:pPr algn="l"/>
          <a:r>
            <a:rPr lang="en-US" sz="1800" dirty="0" smtClean="0"/>
            <a:t>Lai-</a:t>
          </a:r>
          <a:r>
            <a:rPr lang="en-US" sz="1800" dirty="0" err="1" smtClean="0"/>
            <a:t>rowid</a:t>
          </a:r>
          <a:endParaRPr lang="en-US" sz="1800" dirty="0" smtClean="0"/>
        </a:p>
        <a:p>
          <a:pPr algn="l"/>
          <a:r>
            <a:rPr lang="en-US" sz="1800" dirty="0" smtClean="0"/>
            <a:t>Larry-</a:t>
          </a:r>
          <a:r>
            <a:rPr lang="en-US" sz="1800" dirty="0" err="1" smtClean="0"/>
            <a:t>rowid</a:t>
          </a:r>
          <a:endParaRPr lang="en-US" sz="1800" dirty="0" smtClean="0"/>
        </a:p>
        <a:p>
          <a:pPr algn="l"/>
          <a:r>
            <a:rPr lang="en-US" sz="1800" dirty="0" smtClean="0"/>
            <a:t>…</a:t>
          </a:r>
        </a:p>
        <a:p>
          <a:pPr algn="l"/>
          <a:r>
            <a:rPr lang="en-US" sz="1800" dirty="0" smtClean="0"/>
            <a:t>Nick-</a:t>
          </a:r>
          <a:r>
            <a:rPr lang="en-US" sz="1800" dirty="0" err="1" smtClean="0"/>
            <a:t>rowid</a:t>
          </a:r>
          <a:endParaRPr lang="en-US" sz="1800" dirty="0" smtClean="0"/>
        </a:p>
      </dgm:t>
    </dgm:pt>
    <dgm:pt modelId="{02C1B9A0-3F38-4749-B8D1-79BB6C02BA0C}" type="parTrans" cxnId="{E001025B-B385-4347-B49E-3DC544FF6E29}">
      <dgm:prSet/>
      <dgm:spPr/>
      <dgm:t>
        <a:bodyPr/>
        <a:lstStyle/>
        <a:p>
          <a:endParaRPr lang="en-US" sz="1400"/>
        </a:p>
      </dgm:t>
    </dgm:pt>
    <dgm:pt modelId="{79591DE0-B702-4ABC-98F9-F9AD7F8B3904}" type="sibTrans" cxnId="{E001025B-B385-4347-B49E-3DC544FF6E29}">
      <dgm:prSet/>
      <dgm:spPr/>
      <dgm:t>
        <a:bodyPr/>
        <a:lstStyle/>
        <a:p>
          <a:endParaRPr lang="en-US" sz="1400"/>
        </a:p>
      </dgm:t>
    </dgm:pt>
    <dgm:pt modelId="{AD653353-6182-414F-9B50-B578573A248A}">
      <dgm:prSet custT="1"/>
      <dgm:spPr/>
      <dgm:t>
        <a:bodyPr/>
        <a:lstStyle/>
        <a:p>
          <a:pPr algn="l"/>
          <a:r>
            <a:rPr lang="en-US" sz="1800" dirty="0" smtClean="0"/>
            <a:t>Olga-</a:t>
          </a:r>
          <a:r>
            <a:rPr lang="en-US" sz="1800" dirty="0" err="1" smtClean="0"/>
            <a:t>rowid</a:t>
          </a:r>
          <a:endParaRPr lang="en-US" sz="1800" dirty="0" smtClean="0"/>
        </a:p>
        <a:p>
          <a:pPr algn="l"/>
          <a:r>
            <a:rPr lang="en-US" sz="1800" dirty="0" smtClean="0"/>
            <a:t>Owen-</a:t>
          </a:r>
          <a:r>
            <a:rPr lang="en-US" sz="1800" dirty="0" err="1" smtClean="0"/>
            <a:t>rowid</a:t>
          </a:r>
          <a:endParaRPr lang="en-US" sz="1800" dirty="0" smtClean="0"/>
        </a:p>
        <a:p>
          <a:pPr algn="l"/>
          <a:r>
            <a:rPr lang="en-US" sz="1800" dirty="0" err="1" smtClean="0"/>
            <a:t>Ozzy-rowid</a:t>
          </a:r>
          <a:endParaRPr lang="en-US" sz="1800" dirty="0" smtClean="0"/>
        </a:p>
        <a:p>
          <a:pPr algn="l"/>
          <a:r>
            <a:rPr lang="en-US" sz="1800" dirty="0" smtClean="0"/>
            <a:t>…</a:t>
          </a:r>
        </a:p>
        <a:p>
          <a:pPr algn="l"/>
          <a:r>
            <a:rPr lang="en-US" sz="1800" dirty="0" err="1" smtClean="0"/>
            <a:t>Yad-rowid</a:t>
          </a:r>
          <a:endParaRPr lang="en-US" sz="1800" dirty="0" smtClean="0"/>
        </a:p>
      </dgm:t>
    </dgm:pt>
    <dgm:pt modelId="{5BCB011B-763C-42C9-971E-A6A8C287E5E8}" type="parTrans" cxnId="{A17218E5-6B8F-420A-8EA9-F0B569DCC379}">
      <dgm:prSet/>
      <dgm:spPr/>
      <dgm:t>
        <a:bodyPr/>
        <a:lstStyle/>
        <a:p>
          <a:endParaRPr lang="en-US"/>
        </a:p>
      </dgm:t>
    </dgm:pt>
    <dgm:pt modelId="{B88A8346-FF1E-44DA-85E4-0DD476AC35D6}" type="sibTrans" cxnId="{A17218E5-6B8F-420A-8EA9-F0B569DCC379}">
      <dgm:prSet/>
      <dgm:spPr/>
      <dgm:t>
        <a:bodyPr/>
        <a:lstStyle/>
        <a:p>
          <a:endParaRPr lang="en-US"/>
        </a:p>
      </dgm:t>
    </dgm:pt>
    <dgm:pt modelId="{0A96DE62-4774-4375-9F33-22DFC182D3C6}" type="pres">
      <dgm:prSet presAssocID="{C619A856-6AFE-41D5-9285-06D411B45D42}" presName="hierChild1" presStyleCnt="0">
        <dgm:presLayoutVars>
          <dgm:chPref val="1"/>
          <dgm:dir/>
          <dgm:animOne val="branch"/>
          <dgm:animLvl val="lvl"/>
          <dgm:resizeHandles/>
        </dgm:presLayoutVars>
      </dgm:prSet>
      <dgm:spPr/>
      <dgm:t>
        <a:bodyPr/>
        <a:lstStyle/>
        <a:p>
          <a:endParaRPr lang="en-US"/>
        </a:p>
      </dgm:t>
    </dgm:pt>
    <dgm:pt modelId="{F200E284-5C99-4E8C-A0CE-280B8630577A}" type="pres">
      <dgm:prSet presAssocID="{A4CA0699-682E-4CCF-8AC8-3F1C3B979716}" presName="hierRoot1" presStyleCnt="0"/>
      <dgm:spPr/>
      <dgm:t>
        <a:bodyPr/>
        <a:lstStyle/>
        <a:p>
          <a:endParaRPr lang="en-GB"/>
        </a:p>
      </dgm:t>
    </dgm:pt>
    <dgm:pt modelId="{07C7491B-879B-435C-B4E5-6CA3393AE0B4}" type="pres">
      <dgm:prSet presAssocID="{A4CA0699-682E-4CCF-8AC8-3F1C3B979716}" presName="composite" presStyleCnt="0"/>
      <dgm:spPr/>
      <dgm:t>
        <a:bodyPr/>
        <a:lstStyle/>
        <a:p>
          <a:endParaRPr lang="en-GB"/>
        </a:p>
      </dgm:t>
    </dgm:pt>
    <dgm:pt modelId="{F91527F7-0D68-4D2B-9608-2CE2C5608E81}" type="pres">
      <dgm:prSet presAssocID="{A4CA0699-682E-4CCF-8AC8-3F1C3B979716}" presName="background" presStyleLbl="node0" presStyleIdx="0" presStyleCnt="1"/>
      <dgm:spPr/>
      <dgm:t>
        <a:bodyPr/>
        <a:lstStyle/>
        <a:p>
          <a:endParaRPr lang="en-GB"/>
        </a:p>
      </dgm:t>
    </dgm:pt>
    <dgm:pt modelId="{7401D758-480D-4630-BE50-D3AF0002A6DA}" type="pres">
      <dgm:prSet presAssocID="{A4CA0699-682E-4CCF-8AC8-3F1C3B979716}" presName="text" presStyleLbl="fgAcc0" presStyleIdx="0" presStyleCnt="1" custScaleX="188565" custScaleY="75292" custLinFactNeighborX="-15497" custLinFactNeighborY="-27905">
        <dgm:presLayoutVars>
          <dgm:chPref val="3"/>
        </dgm:presLayoutVars>
      </dgm:prSet>
      <dgm:spPr/>
      <dgm:t>
        <a:bodyPr/>
        <a:lstStyle/>
        <a:p>
          <a:endParaRPr lang="en-US"/>
        </a:p>
      </dgm:t>
    </dgm:pt>
    <dgm:pt modelId="{16F1A99F-7266-4EAB-A3D1-333537955371}" type="pres">
      <dgm:prSet presAssocID="{A4CA0699-682E-4CCF-8AC8-3F1C3B979716}" presName="hierChild2" presStyleCnt="0"/>
      <dgm:spPr/>
      <dgm:t>
        <a:bodyPr/>
        <a:lstStyle/>
        <a:p>
          <a:endParaRPr lang="en-GB"/>
        </a:p>
      </dgm:t>
    </dgm:pt>
    <dgm:pt modelId="{D8AB408A-6727-4238-800F-E23868D5F96D}" type="pres">
      <dgm:prSet presAssocID="{CE3E2C9D-D63B-4CB9-B11E-B20F56982EAD}" presName="Name10" presStyleLbl="parChTrans1D2" presStyleIdx="0" presStyleCnt="4"/>
      <dgm:spPr/>
      <dgm:t>
        <a:bodyPr/>
        <a:lstStyle/>
        <a:p>
          <a:endParaRPr lang="en-US"/>
        </a:p>
      </dgm:t>
    </dgm:pt>
    <dgm:pt modelId="{D412427B-AFD5-42A2-82CD-44A4478833B5}" type="pres">
      <dgm:prSet presAssocID="{AE84A663-1BB2-44D1-BEF9-F36196FDB9F8}" presName="hierRoot2" presStyleCnt="0"/>
      <dgm:spPr/>
      <dgm:t>
        <a:bodyPr/>
        <a:lstStyle/>
        <a:p>
          <a:endParaRPr lang="en-GB"/>
        </a:p>
      </dgm:t>
    </dgm:pt>
    <dgm:pt modelId="{6913B92A-6BA6-43FE-A6BD-6201DAA4B3A3}" type="pres">
      <dgm:prSet presAssocID="{AE84A663-1BB2-44D1-BEF9-F36196FDB9F8}" presName="composite2" presStyleCnt="0"/>
      <dgm:spPr/>
      <dgm:t>
        <a:bodyPr/>
        <a:lstStyle/>
        <a:p>
          <a:endParaRPr lang="en-GB"/>
        </a:p>
      </dgm:t>
    </dgm:pt>
    <dgm:pt modelId="{F7C8673B-CBE7-40B1-B1EB-B096D60A9E88}" type="pres">
      <dgm:prSet presAssocID="{AE84A663-1BB2-44D1-BEF9-F36196FDB9F8}" presName="background2" presStyleLbl="node2" presStyleIdx="0" presStyleCnt="4"/>
      <dgm:spPr/>
      <dgm:t>
        <a:bodyPr/>
        <a:lstStyle/>
        <a:p>
          <a:endParaRPr lang="en-GB"/>
        </a:p>
      </dgm:t>
    </dgm:pt>
    <dgm:pt modelId="{0C5AF007-C6ED-4494-9C92-B8DA5495A338}" type="pres">
      <dgm:prSet presAssocID="{AE84A663-1BB2-44D1-BEF9-F36196FDB9F8}" presName="text2" presStyleLbl="fgAcc2" presStyleIdx="0" presStyleCnt="4" custScaleX="108283" custScaleY="188981" custLinFactNeighborX="-43467" custLinFactNeighborY="38">
        <dgm:presLayoutVars>
          <dgm:chPref val="3"/>
        </dgm:presLayoutVars>
      </dgm:prSet>
      <dgm:spPr/>
      <dgm:t>
        <a:bodyPr/>
        <a:lstStyle/>
        <a:p>
          <a:endParaRPr lang="en-US"/>
        </a:p>
      </dgm:t>
    </dgm:pt>
    <dgm:pt modelId="{639CE6C5-6254-4846-96BF-C0353C896D61}" type="pres">
      <dgm:prSet presAssocID="{AE84A663-1BB2-44D1-BEF9-F36196FDB9F8}" presName="hierChild3" presStyleCnt="0"/>
      <dgm:spPr/>
      <dgm:t>
        <a:bodyPr/>
        <a:lstStyle/>
        <a:p>
          <a:endParaRPr lang="en-GB"/>
        </a:p>
      </dgm:t>
    </dgm:pt>
    <dgm:pt modelId="{04E2D0DE-FCB7-4B75-B9E3-D4C93FB81A59}" type="pres">
      <dgm:prSet presAssocID="{1C6449CB-1DFC-4652-82A8-8826CFCCFF88}" presName="Name10" presStyleLbl="parChTrans1D2" presStyleIdx="1" presStyleCnt="4"/>
      <dgm:spPr/>
      <dgm:t>
        <a:bodyPr/>
        <a:lstStyle/>
        <a:p>
          <a:endParaRPr lang="en-US"/>
        </a:p>
      </dgm:t>
    </dgm:pt>
    <dgm:pt modelId="{B3AD7E9B-4A43-49E0-9C0A-9EFE0BD9A6B0}" type="pres">
      <dgm:prSet presAssocID="{5F23131B-B89A-495A-9ECA-A4F354994A64}" presName="hierRoot2" presStyleCnt="0"/>
      <dgm:spPr/>
      <dgm:t>
        <a:bodyPr/>
        <a:lstStyle/>
        <a:p>
          <a:endParaRPr lang="en-GB"/>
        </a:p>
      </dgm:t>
    </dgm:pt>
    <dgm:pt modelId="{FA89709B-87E3-4720-8CB2-DBF02A787C37}" type="pres">
      <dgm:prSet presAssocID="{5F23131B-B89A-495A-9ECA-A4F354994A64}" presName="composite2" presStyleCnt="0"/>
      <dgm:spPr/>
      <dgm:t>
        <a:bodyPr/>
        <a:lstStyle/>
        <a:p>
          <a:endParaRPr lang="en-GB"/>
        </a:p>
      </dgm:t>
    </dgm:pt>
    <dgm:pt modelId="{0688DF21-F0BE-4803-8939-F94F4C40B9A1}" type="pres">
      <dgm:prSet presAssocID="{5F23131B-B89A-495A-9ECA-A4F354994A64}" presName="background2" presStyleLbl="node2" presStyleIdx="1" presStyleCnt="4"/>
      <dgm:spPr/>
      <dgm:t>
        <a:bodyPr/>
        <a:lstStyle/>
        <a:p>
          <a:endParaRPr lang="en-GB"/>
        </a:p>
      </dgm:t>
    </dgm:pt>
    <dgm:pt modelId="{09EFC8D6-2563-4E4D-AB94-C8F0EA86B4E1}" type="pres">
      <dgm:prSet presAssocID="{5F23131B-B89A-495A-9ECA-A4F354994A64}" presName="text2" presStyleLbl="fgAcc2" presStyleIdx="1" presStyleCnt="4" custScaleX="119462" custScaleY="188981" custLinFactNeighborX="-19922" custLinFactNeighborY="38">
        <dgm:presLayoutVars>
          <dgm:chPref val="3"/>
        </dgm:presLayoutVars>
      </dgm:prSet>
      <dgm:spPr/>
      <dgm:t>
        <a:bodyPr/>
        <a:lstStyle/>
        <a:p>
          <a:endParaRPr lang="en-US"/>
        </a:p>
      </dgm:t>
    </dgm:pt>
    <dgm:pt modelId="{F7C021D0-A5EB-43BB-AEA4-A51A12491CD1}" type="pres">
      <dgm:prSet presAssocID="{5F23131B-B89A-495A-9ECA-A4F354994A64}" presName="hierChild3" presStyleCnt="0"/>
      <dgm:spPr/>
      <dgm:t>
        <a:bodyPr/>
        <a:lstStyle/>
        <a:p>
          <a:endParaRPr lang="en-GB"/>
        </a:p>
      </dgm:t>
    </dgm:pt>
    <dgm:pt modelId="{8E6F85BF-BB71-42EE-AD3C-23C7C3BE1C9E}" type="pres">
      <dgm:prSet presAssocID="{02C1B9A0-3F38-4749-B8D1-79BB6C02BA0C}" presName="Name10" presStyleLbl="parChTrans1D2" presStyleIdx="2" presStyleCnt="4"/>
      <dgm:spPr/>
      <dgm:t>
        <a:bodyPr/>
        <a:lstStyle/>
        <a:p>
          <a:endParaRPr lang="en-US"/>
        </a:p>
      </dgm:t>
    </dgm:pt>
    <dgm:pt modelId="{F5C5C4F6-A6D2-419B-B420-1E3D00DC505C}" type="pres">
      <dgm:prSet presAssocID="{2FFA4278-0B0B-4479-A85D-27C863FE5AE3}" presName="hierRoot2" presStyleCnt="0"/>
      <dgm:spPr/>
      <dgm:t>
        <a:bodyPr/>
        <a:lstStyle/>
        <a:p>
          <a:endParaRPr lang="en-GB"/>
        </a:p>
      </dgm:t>
    </dgm:pt>
    <dgm:pt modelId="{02AE2E14-9ADC-43F9-A02C-48EF170FD614}" type="pres">
      <dgm:prSet presAssocID="{2FFA4278-0B0B-4479-A85D-27C863FE5AE3}" presName="composite2" presStyleCnt="0"/>
      <dgm:spPr/>
      <dgm:t>
        <a:bodyPr/>
        <a:lstStyle/>
        <a:p>
          <a:endParaRPr lang="en-GB"/>
        </a:p>
      </dgm:t>
    </dgm:pt>
    <dgm:pt modelId="{35D56B32-5C9C-44CD-A0EF-E0D2B77A0BD3}" type="pres">
      <dgm:prSet presAssocID="{2FFA4278-0B0B-4479-A85D-27C863FE5AE3}" presName="background2" presStyleLbl="node2" presStyleIdx="2" presStyleCnt="4"/>
      <dgm:spPr/>
      <dgm:t>
        <a:bodyPr/>
        <a:lstStyle/>
        <a:p>
          <a:endParaRPr lang="en-GB"/>
        </a:p>
      </dgm:t>
    </dgm:pt>
    <dgm:pt modelId="{307253CC-E92F-43E3-9F3C-A22B30161157}" type="pres">
      <dgm:prSet presAssocID="{2FFA4278-0B0B-4479-A85D-27C863FE5AE3}" presName="text2" presStyleLbl="fgAcc2" presStyleIdx="2" presStyleCnt="4" custScaleX="108283" custScaleY="188981" custLinFactNeighborX="9056" custLinFactNeighborY="38">
        <dgm:presLayoutVars>
          <dgm:chPref val="3"/>
        </dgm:presLayoutVars>
      </dgm:prSet>
      <dgm:spPr/>
      <dgm:t>
        <a:bodyPr/>
        <a:lstStyle/>
        <a:p>
          <a:endParaRPr lang="en-US"/>
        </a:p>
      </dgm:t>
    </dgm:pt>
    <dgm:pt modelId="{5032DF03-74F6-4D34-A1C1-9EEABBB04A3B}" type="pres">
      <dgm:prSet presAssocID="{2FFA4278-0B0B-4479-A85D-27C863FE5AE3}" presName="hierChild3" presStyleCnt="0"/>
      <dgm:spPr/>
      <dgm:t>
        <a:bodyPr/>
        <a:lstStyle/>
        <a:p>
          <a:endParaRPr lang="en-GB"/>
        </a:p>
      </dgm:t>
    </dgm:pt>
    <dgm:pt modelId="{D8345788-B50C-4F51-BE99-88CEEFB20DE3}" type="pres">
      <dgm:prSet presAssocID="{5BCB011B-763C-42C9-971E-A6A8C287E5E8}" presName="Name10" presStyleLbl="parChTrans1D2" presStyleIdx="3" presStyleCnt="4"/>
      <dgm:spPr/>
      <dgm:t>
        <a:bodyPr/>
        <a:lstStyle/>
        <a:p>
          <a:endParaRPr lang="en-GB"/>
        </a:p>
      </dgm:t>
    </dgm:pt>
    <dgm:pt modelId="{1EAEF05B-A3DD-4864-8C45-19D37AED7DAE}" type="pres">
      <dgm:prSet presAssocID="{AD653353-6182-414F-9B50-B578573A248A}" presName="hierRoot2" presStyleCnt="0"/>
      <dgm:spPr/>
      <dgm:t>
        <a:bodyPr/>
        <a:lstStyle/>
        <a:p>
          <a:endParaRPr lang="en-GB"/>
        </a:p>
      </dgm:t>
    </dgm:pt>
    <dgm:pt modelId="{CCA0FBD8-BB40-422A-97B0-4E9D85C637FD}" type="pres">
      <dgm:prSet presAssocID="{AD653353-6182-414F-9B50-B578573A248A}" presName="composite2" presStyleCnt="0"/>
      <dgm:spPr/>
      <dgm:t>
        <a:bodyPr/>
        <a:lstStyle/>
        <a:p>
          <a:endParaRPr lang="en-GB"/>
        </a:p>
      </dgm:t>
    </dgm:pt>
    <dgm:pt modelId="{4360D1D7-2153-4478-8485-C5877A9D397E}" type="pres">
      <dgm:prSet presAssocID="{AD653353-6182-414F-9B50-B578573A248A}" presName="background2" presStyleLbl="node2" presStyleIdx="3" presStyleCnt="4"/>
      <dgm:spPr/>
      <dgm:t>
        <a:bodyPr/>
        <a:lstStyle/>
        <a:p>
          <a:endParaRPr lang="en-GB"/>
        </a:p>
      </dgm:t>
    </dgm:pt>
    <dgm:pt modelId="{C1C82C15-DFC8-47F6-956F-C8D049E6A52D}" type="pres">
      <dgm:prSet presAssocID="{AD653353-6182-414F-9B50-B578573A248A}" presName="text2" presStyleLbl="fgAcc2" presStyleIdx="3" presStyleCnt="4" custScaleX="108283" custScaleY="188981" custLinFactNeighborX="38034" custLinFactNeighborY="38">
        <dgm:presLayoutVars>
          <dgm:chPref val="3"/>
        </dgm:presLayoutVars>
      </dgm:prSet>
      <dgm:spPr/>
      <dgm:t>
        <a:bodyPr/>
        <a:lstStyle/>
        <a:p>
          <a:endParaRPr lang="en-US"/>
        </a:p>
      </dgm:t>
    </dgm:pt>
    <dgm:pt modelId="{35D1ABA3-830D-4CAC-B7A2-543A341F8E8D}" type="pres">
      <dgm:prSet presAssocID="{AD653353-6182-414F-9B50-B578573A248A}" presName="hierChild3" presStyleCnt="0"/>
      <dgm:spPr/>
      <dgm:t>
        <a:bodyPr/>
        <a:lstStyle/>
        <a:p>
          <a:endParaRPr lang="en-GB"/>
        </a:p>
      </dgm:t>
    </dgm:pt>
  </dgm:ptLst>
  <dgm:cxnLst>
    <dgm:cxn modelId="{E4E40516-245A-4030-9962-61C7B247841C}" type="presOf" srcId="{5F23131B-B89A-495A-9ECA-A4F354994A64}" destId="{09EFC8D6-2563-4E4D-AB94-C8F0EA86B4E1}" srcOrd="0" destOrd="0" presId="urn:microsoft.com/office/officeart/2005/8/layout/hierarchy1"/>
    <dgm:cxn modelId="{356AF7F5-7BF0-4AAF-84A1-6412B017B05C}" type="presOf" srcId="{1C6449CB-1DFC-4652-82A8-8826CFCCFF88}" destId="{04E2D0DE-FCB7-4B75-B9E3-D4C93FB81A59}" srcOrd="0" destOrd="0" presId="urn:microsoft.com/office/officeart/2005/8/layout/hierarchy1"/>
    <dgm:cxn modelId="{3DEA7969-4E43-4346-9957-3E7BBAFEFB33}" type="presOf" srcId="{02C1B9A0-3F38-4749-B8D1-79BB6C02BA0C}" destId="{8E6F85BF-BB71-42EE-AD3C-23C7C3BE1C9E}" srcOrd="0" destOrd="0" presId="urn:microsoft.com/office/officeart/2005/8/layout/hierarchy1"/>
    <dgm:cxn modelId="{F7F0B58D-3FE1-498F-8CF2-F547CAB04A3E}" srcId="{A4CA0699-682E-4CCF-8AC8-3F1C3B979716}" destId="{AE84A663-1BB2-44D1-BEF9-F36196FDB9F8}" srcOrd="0" destOrd="0" parTransId="{CE3E2C9D-D63B-4CB9-B11E-B20F56982EAD}" sibTransId="{3DD82396-0F54-4E60-B8B5-F41158D1498A}"/>
    <dgm:cxn modelId="{2BBE6ECA-87B6-4795-BC81-FAC12BAF8D5F}" type="presOf" srcId="{CE3E2C9D-D63B-4CB9-B11E-B20F56982EAD}" destId="{D8AB408A-6727-4238-800F-E23868D5F96D}" srcOrd="0" destOrd="0" presId="urn:microsoft.com/office/officeart/2005/8/layout/hierarchy1"/>
    <dgm:cxn modelId="{515D7E99-F0F8-4AEC-8E62-02B2BCD3A69F}" srcId="{C619A856-6AFE-41D5-9285-06D411B45D42}" destId="{A4CA0699-682E-4CCF-8AC8-3F1C3B979716}" srcOrd="0" destOrd="0" parTransId="{CEA2A134-14B3-4189-8BD0-D8F846538307}" sibTransId="{C89EFB1D-1030-4118-AB05-374EB83E45A7}"/>
    <dgm:cxn modelId="{1560D5E2-D3BA-4E06-B33A-C3861E3C8024}" type="presOf" srcId="{AE84A663-1BB2-44D1-BEF9-F36196FDB9F8}" destId="{0C5AF007-C6ED-4494-9C92-B8DA5495A338}" srcOrd="0" destOrd="0" presId="urn:microsoft.com/office/officeart/2005/8/layout/hierarchy1"/>
    <dgm:cxn modelId="{4707ADAD-6223-4DD5-A5CD-290FE64B2D22}" type="presOf" srcId="{C619A856-6AFE-41D5-9285-06D411B45D42}" destId="{0A96DE62-4774-4375-9F33-22DFC182D3C6}" srcOrd="0" destOrd="0" presId="urn:microsoft.com/office/officeart/2005/8/layout/hierarchy1"/>
    <dgm:cxn modelId="{E001025B-B385-4347-B49E-3DC544FF6E29}" srcId="{A4CA0699-682E-4CCF-8AC8-3F1C3B979716}" destId="{2FFA4278-0B0B-4479-A85D-27C863FE5AE3}" srcOrd="2" destOrd="0" parTransId="{02C1B9A0-3F38-4749-B8D1-79BB6C02BA0C}" sibTransId="{79591DE0-B702-4ABC-98F9-F9AD7F8B3904}"/>
    <dgm:cxn modelId="{E6C98723-EE41-459A-A7C8-29FA52FDE796}" type="presOf" srcId="{2FFA4278-0B0B-4479-A85D-27C863FE5AE3}" destId="{307253CC-E92F-43E3-9F3C-A22B30161157}" srcOrd="0" destOrd="0" presId="urn:microsoft.com/office/officeart/2005/8/layout/hierarchy1"/>
    <dgm:cxn modelId="{D0CDC308-811C-4E03-A435-339FED045B63}" srcId="{A4CA0699-682E-4CCF-8AC8-3F1C3B979716}" destId="{5F23131B-B89A-495A-9ECA-A4F354994A64}" srcOrd="1" destOrd="0" parTransId="{1C6449CB-1DFC-4652-82A8-8826CFCCFF88}" sibTransId="{FCDC10AE-746B-4F5A-B552-1808DC6FAC3E}"/>
    <dgm:cxn modelId="{38D63A50-1988-4CC6-9890-05527A42C30A}" type="presOf" srcId="{5BCB011B-763C-42C9-971E-A6A8C287E5E8}" destId="{D8345788-B50C-4F51-BE99-88CEEFB20DE3}" srcOrd="0" destOrd="0" presId="urn:microsoft.com/office/officeart/2005/8/layout/hierarchy1"/>
    <dgm:cxn modelId="{175D3AAE-C451-4C1A-B7E3-5FFC412A30F3}" type="presOf" srcId="{AD653353-6182-414F-9B50-B578573A248A}" destId="{C1C82C15-DFC8-47F6-956F-C8D049E6A52D}" srcOrd="0" destOrd="0" presId="urn:microsoft.com/office/officeart/2005/8/layout/hierarchy1"/>
    <dgm:cxn modelId="{A17218E5-6B8F-420A-8EA9-F0B569DCC379}" srcId="{A4CA0699-682E-4CCF-8AC8-3F1C3B979716}" destId="{AD653353-6182-414F-9B50-B578573A248A}" srcOrd="3" destOrd="0" parTransId="{5BCB011B-763C-42C9-971E-A6A8C287E5E8}" sibTransId="{B88A8346-FF1E-44DA-85E4-0DD476AC35D6}"/>
    <dgm:cxn modelId="{97D91F0D-F7DE-4D37-9581-3636BC047C67}" type="presOf" srcId="{A4CA0699-682E-4CCF-8AC8-3F1C3B979716}" destId="{7401D758-480D-4630-BE50-D3AF0002A6DA}" srcOrd="0" destOrd="0" presId="urn:microsoft.com/office/officeart/2005/8/layout/hierarchy1"/>
    <dgm:cxn modelId="{FCDC3DA8-ABE7-499C-A38C-87620E13C661}" type="presParOf" srcId="{0A96DE62-4774-4375-9F33-22DFC182D3C6}" destId="{F200E284-5C99-4E8C-A0CE-280B8630577A}" srcOrd="0" destOrd="0" presId="urn:microsoft.com/office/officeart/2005/8/layout/hierarchy1"/>
    <dgm:cxn modelId="{6ACFA3D4-4D42-4478-9583-C88BFC003158}" type="presParOf" srcId="{F200E284-5C99-4E8C-A0CE-280B8630577A}" destId="{07C7491B-879B-435C-B4E5-6CA3393AE0B4}" srcOrd="0" destOrd="0" presId="urn:microsoft.com/office/officeart/2005/8/layout/hierarchy1"/>
    <dgm:cxn modelId="{62C9C931-BBC7-48D4-87A9-307127509725}" type="presParOf" srcId="{07C7491B-879B-435C-B4E5-6CA3393AE0B4}" destId="{F91527F7-0D68-4D2B-9608-2CE2C5608E81}" srcOrd="0" destOrd="0" presId="urn:microsoft.com/office/officeart/2005/8/layout/hierarchy1"/>
    <dgm:cxn modelId="{AB3C11F4-A6B9-4AE6-AD75-9E90D5A23A9B}" type="presParOf" srcId="{07C7491B-879B-435C-B4E5-6CA3393AE0B4}" destId="{7401D758-480D-4630-BE50-D3AF0002A6DA}" srcOrd="1" destOrd="0" presId="urn:microsoft.com/office/officeart/2005/8/layout/hierarchy1"/>
    <dgm:cxn modelId="{CF43502A-12CC-438C-9406-E31D9392ABDE}" type="presParOf" srcId="{F200E284-5C99-4E8C-A0CE-280B8630577A}" destId="{16F1A99F-7266-4EAB-A3D1-333537955371}" srcOrd="1" destOrd="0" presId="urn:microsoft.com/office/officeart/2005/8/layout/hierarchy1"/>
    <dgm:cxn modelId="{067654CF-04C9-47EC-99A6-789CC0408AFB}" type="presParOf" srcId="{16F1A99F-7266-4EAB-A3D1-333537955371}" destId="{D8AB408A-6727-4238-800F-E23868D5F96D}" srcOrd="0" destOrd="0" presId="urn:microsoft.com/office/officeart/2005/8/layout/hierarchy1"/>
    <dgm:cxn modelId="{A2709E66-EC64-443E-A679-372C6C21697E}" type="presParOf" srcId="{16F1A99F-7266-4EAB-A3D1-333537955371}" destId="{D412427B-AFD5-42A2-82CD-44A4478833B5}" srcOrd="1" destOrd="0" presId="urn:microsoft.com/office/officeart/2005/8/layout/hierarchy1"/>
    <dgm:cxn modelId="{BBC97065-EAF8-4DB9-B74A-981586841B5A}" type="presParOf" srcId="{D412427B-AFD5-42A2-82CD-44A4478833B5}" destId="{6913B92A-6BA6-43FE-A6BD-6201DAA4B3A3}" srcOrd="0" destOrd="0" presId="urn:microsoft.com/office/officeart/2005/8/layout/hierarchy1"/>
    <dgm:cxn modelId="{5B653B3F-8D61-4A6C-849F-B78A2BE62078}" type="presParOf" srcId="{6913B92A-6BA6-43FE-A6BD-6201DAA4B3A3}" destId="{F7C8673B-CBE7-40B1-B1EB-B096D60A9E88}" srcOrd="0" destOrd="0" presId="urn:microsoft.com/office/officeart/2005/8/layout/hierarchy1"/>
    <dgm:cxn modelId="{6AFED85D-B8CB-4BDB-8399-B90C2F495533}" type="presParOf" srcId="{6913B92A-6BA6-43FE-A6BD-6201DAA4B3A3}" destId="{0C5AF007-C6ED-4494-9C92-B8DA5495A338}" srcOrd="1" destOrd="0" presId="urn:microsoft.com/office/officeart/2005/8/layout/hierarchy1"/>
    <dgm:cxn modelId="{B629F3B7-716C-45D0-ADA9-8718037142D8}" type="presParOf" srcId="{D412427B-AFD5-42A2-82CD-44A4478833B5}" destId="{639CE6C5-6254-4846-96BF-C0353C896D61}" srcOrd="1" destOrd="0" presId="urn:microsoft.com/office/officeart/2005/8/layout/hierarchy1"/>
    <dgm:cxn modelId="{61099FA7-0130-4DA6-BC90-6DB182B67897}" type="presParOf" srcId="{16F1A99F-7266-4EAB-A3D1-333537955371}" destId="{04E2D0DE-FCB7-4B75-B9E3-D4C93FB81A59}" srcOrd="2" destOrd="0" presId="urn:microsoft.com/office/officeart/2005/8/layout/hierarchy1"/>
    <dgm:cxn modelId="{1D56DB67-790A-423C-A967-69AE89074B6F}" type="presParOf" srcId="{16F1A99F-7266-4EAB-A3D1-333537955371}" destId="{B3AD7E9B-4A43-49E0-9C0A-9EFE0BD9A6B0}" srcOrd="3" destOrd="0" presId="urn:microsoft.com/office/officeart/2005/8/layout/hierarchy1"/>
    <dgm:cxn modelId="{D32BC629-209A-4895-B2B8-7666E9C0DDF2}" type="presParOf" srcId="{B3AD7E9B-4A43-49E0-9C0A-9EFE0BD9A6B0}" destId="{FA89709B-87E3-4720-8CB2-DBF02A787C37}" srcOrd="0" destOrd="0" presId="urn:microsoft.com/office/officeart/2005/8/layout/hierarchy1"/>
    <dgm:cxn modelId="{7080AF4B-679C-46E6-B32F-6F9714D5F128}" type="presParOf" srcId="{FA89709B-87E3-4720-8CB2-DBF02A787C37}" destId="{0688DF21-F0BE-4803-8939-F94F4C40B9A1}" srcOrd="0" destOrd="0" presId="urn:microsoft.com/office/officeart/2005/8/layout/hierarchy1"/>
    <dgm:cxn modelId="{06E3C40B-359A-4A03-A156-8D5A9E0E4668}" type="presParOf" srcId="{FA89709B-87E3-4720-8CB2-DBF02A787C37}" destId="{09EFC8D6-2563-4E4D-AB94-C8F0EA86B4E1}" srcOrd="1" destOrd="0" presId="urn:microsoft.com/office/officeart/2005/8/layout/hierarchy1"/>
    <dgm:cxn modelId="{78B3E69D-6C53-49CD-A424-28608155CA57}" type="presParOf" srcId="{B3AD7E9B-4A43-49E0-9C0A-9EFE0BD9A6B0}" destId="{F7C021D0-A5EB-43BB-AEA4-A51A12491CD1}" srcOrd="1" destOrd="0" presId="urn:microsoft.com/office/officeart/2005/8/layout/hierarchy1"/>
    <dgm:cxn modelId="{961BA0D7-70F9-4729-9D98-8986E0E2E4EC}" type="presParOf" srcId="{16F1A99F-7266-4EAB-A3D1-333537955371}" destId="{8E6F85BF-BB71-42EE-AD3C-23C7C3BE1C9E}" srcOrd="4" destOrd="0" presId="urn:microsoft.com/office/officeart/2005/8/layout/hierarchy1"/>
    <dgm:cxn modelId="{8B21CB18-84F0-4551-8DC2-7EC42F03AFC5}" type="presParOf" srcId="{16F1A99F-7266-4EAB-A3D1-333537955371}" destId="{F5C5C4F6-A6D2-419B-B420-1E3D00DC505C}" srcOrd="5" destOrd="0" presId="urn:microsoft.com/office/officeart/2005/8/layout/hierarchy1"/>
    <dgm:cxn modelId="{892BF3D7-327E-4E2B-B14A-3EA36D855C4D}" type="presParOf" srcId="{F5C5C4F6-A6D2-419B-B420-1E3D00DC505C}" destId="{02AE2E14-9ADC-43F9-A02C-48EF170FD614}" srcOrd="0" destOrd="0" presId="urn:microsoft.com/office/officeart/2005/8/layout/hierarchy1"/>
    <dgm:cxn modelId="{4C17D88C-D797-4E04-ACF9-ACE8E3EE0052}" type="presParOf" srcId="{02AE2E14-9ADC-43F9-A02C-48EF170FD614}" destId="{35D56B32-5C9C-44CD-A0EF-E0D2B77A0BD3}" srcOrd="0" destOrd="0" presId="urn:microsoft.com/office/officeart/2005/8/layout/hierarchy1"/>
    <dgm:cxn modelId="{A0F06296-0917-425A-A441-E55F4F1BECFD}" type="presParOf" srcId="{02AE2E14-9ADC-43F9-A02C-48EF170FD614}" destId="{307253CC-E92F-43E3-9F3C-A22B30161157}" srcOrd="1" destOrd="0" presId="urn:microsoft.com/office/officeart/2005/8/layout/hierarchy1"/>
    <dgm:cxn modelId="{CC51F139-98ED-40E0-A28C-5F94D6897379}" type="presParOf" srcId="{F5C5C4F6-A6D2-419B-B420-1E3D00DC505C}" destId="{5032DF03-74F6-4D34-A1C1-9EEABBB04A3B}" srcOrd="1" destOrd="0" presId="urn:microsoft.com/office/officeart/2005/8/layout/hierarchy1"/>
    <dgm:cxn modelId="{D6512F5A-CC79-4E67-82E3-92148E67A007}" type="presParOf" srcId="{16F1A99F-7266-4EAB-A3D1-333537955371}" destId="{D8345788-B50C-4F51-BE99-88CEEFB20DE3}" srcOrd="6" destOrd="0" presId="urn:microsoft.com/office/officeart/2005/8/layout/hierarchy1"/>
    <dgm:cxn modelId="{CE7C9B28-BB82-43AA-B507-CB623461AAD8}" type="presParOf" srcId="{16F1A99F-7266-4EAB-A3D1-333537955371}" destId="{1EAEF05B-A3DD-4864-8C45-19D37AED7DAE}" srcOrd="7" destOrd="0" presId="urn:microsoft.com/office/officeart/2005/8/layout/hierarchy1"/>
    <dgm:cxn modelId="{BC6490E3-E8F8-42C4-A522-9EA26F7BBF89}" type="presParOf" srcId="{1EAEF05B-A3DD-4864-8C45-19D37AED7DAE}" destId="{CCA0FBD8-BB40-422A-97B0-4E9D85C637FD}" srcOrd="0" destOrd="0" presId="urn:microsoft.com/office/officeart/2005/8/layout/hierarchy1"/>
    <dgm:cxn modelId="{9A28194B-7367-4665-A51A-6335A2904669}" type="presParOf" srcId="{CCA0FBD8-BB40-422A-97B0-4E9D85C637FD}" destId="{4360D1D7-2153-4478-8485-C5877A9D397E}" srcOrd="0" destOrd="0" presId="urn:microsoft.com/office/officeart/2005/8/layout/hierarchy1"/>
    <dgm:cxn modelId="{A0CD55BE-9957-4967-872F-D6C0C62C21B1}" type="presParOf" srcId="{CCA0FBD8-BB40-422A-97B0-4E9D85C637FD}" destId="{C1C82C15-DFC8-47F6-956F-C8D049E6A52D}" srcOrd="1" destOrd="0" presId="urn:microsoft.com/office/officeart/2005/8/layout/hierarchy1"/>
    <dgm:cxn modelId="{B984E68C-4933-42CB-91E7-BA0542EDADB4}" type="presParOf" srcId="{1EAEF05B-A3DD-4864-8C45-19D37AED7DAE}" destId="{35D1ABA3-830D-4CAC-B7A2-543A341F8E8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19A856-6AFE-41D5-9285-06D411B45D42}" type="doc">
      <dgm:prSet loTypeId="urn:microsoft.com/office/officeart/2005/8/layout/hierarchy1" loCatId="hierarchy" qsTypeId="urn:microsoft.com/office/officeart/2005/8/quickstyle/3d3" qsCatId="3D" csTypeId="urn:microsoft.com/office/officeart/2005/8/colors/colorful1#1" csCatId="colorful" phldr="1"/>
      <dgm:spPr/>
      <dgm:t>
        <a:bodyPr/>
        <a:lstStyle/>
        <a:p>
          <a:endParaRPr lang="en-US"/>
        </a:p>
      </dgm:t>
    </dgm:pt>
    <dgm:pt modelId="{A4CA0699-682E-4CCF-8AC8-3F1C3B979716}">
      <dgm:prSet phldrT="[Text]" custT="1"/>
      <dgm:spPr/>
      <dgm:t>
        <a:bodyPr/>
        <a:lstStyle/>
        <a:p>
          <a:r>
            <a:rPr lang="en-US" sz="1800" dirty="0" smtClean="0"/>
            <a:t>16,31,46</a:t>
          </a:r>
          <a:endParaRPr lang="en-US" sz="1800" dirty="0"/>
        </a:p>
      </dgm:t>
    </dgm:pt>
    <dgm:pt modelId="{CEA2A134-14B3-4189-8BD0-D8F846538307}" type="parTrans" cxnId="{515D7E99-F0F8-4AEC-8E62-02B2BCD3A69F}">
      <dgm:prSet/>
      <dgm:spPr/>
      <dgm:t>
        <a:bodyPr/>
        <a:lstStyle/>
        <a:p>
          <a:endParaRPr lang="en-US" sz="1400"/>
        </a:p>
      </dgm:t>
    </dgm:pt>
    <dgm:pt modelId="{C89EFB1D-1030-4118-AB05-374EB83E45A7}" type="sibTrans" cxnId="{515D7E99-F0F8-4AEC-8E62-02B2BCD3A69F}">
      <dgm:prSet/>
      <dgm:spPr/>
      <dgm:t>
        <a:bodyPr/>
        <a:lstStyle/>
        <a:p>
          <a:endParaRPr lang="en-US" sz="1400"/>
        </a:p>
      </dgm:t>
    </dgm:pt>
    <dgm:pt modelId="{AE84A663-1BB2-44D1-BEF9-F36196FDB9F8}">
      <dgm:prSet phldrT="[Text]" custT="1"/>
      <dgm:spPr/>
      <dgm:t>
        <a:bodyPr/>
        <a:lstStyle/>
        <a:p>
          <a:pPr algn="l"/>
          <a:r>
            <a:rPr lang="en-US" sz="1800" dirty="0" smtClean="0"/>
            <a:t>1-Howard…</a:t>
          </a:r>
        </a:p>
        <a:p>
          <a:pPr algn="l"/>
          <a:r>
            <a:rPr lang="en-US" sz="1800" dirty="0" smtClean="0"/>
            <a:t>2-Irene D…</a:t>
          </a:r>
        </a:p>
        <a:p>
          <a:pPr algn="l"/>
          <a:r>
            <a:rPr lang="en-US" sz="1800" dirty="0" smtClean="0"/>
            <a:t>3-Nancy...</a:t>
          </a:r>
        </a:p>
        <a:p>
          <a:pPr algn="l"/>
          <a:r>
            <a:rPr lang="en-US" sz="1800" dirty="0" smtClean="0"/>
            <a:t>…</a:t>
          </a:r>
        </a:p>
        <a:p>
          <a:pPr algn="l"/>
          <a:r>
            <a:rPr lang="en-US" sz="1800" dirty="0" smtClean="0"/>
            <a:t>15-Collee…</a:t>
          </a:r>
          <a:endParaRPr lang="en-US" sz="1800" dirty="0"/>
        </a:p>
      </dgm:t>
    </dgm:pt>
    <dgm:pt modelId="{CE3E2C9D-D63B-4CB9-B11E-B20F56982EAD}" type="parTrans" cxnId="{F7F0B58D-3FE1-498F-8CF2-F547CAB04A3E}">
      <dgm:prSet/>
      <dgm:spPr/>
      <dgm:t>
        <a:bodyPr/>
        <a:lstStyle/>
        <a:p>
          <a:endParaRPr lang="en-US" sz="1400"/>
        </a:p>
      </dgm:t>
    </dgm:pt>
    <dgm:pt modelId="{3DD82396-0F54-4E60-B8B5-F41158D1498A}" type="sibTrans" cxnId="{F7F0B58D-3FE1-498F-8CF2-F547CAB04A3E}">
      <dgm:prSet/>
      <dgm:spPr/>
      <dgm:t>
        <a:bodyPr/>
        <a:lstStyle/>
        <a:p>
          <a:endParaRPr lang="en-US" sz="1400"/>
        </a:p>
      </dgm:t>
    </dgm:pt>
    <dgm:pt modelId="{5F23131B-B89A-495A-9ECA-A4F354994A64}">
      <dgm:prSet phldrT="[Text]" custT="1"/>
      <dgm:spPr/>
      <dgm:t>
        <a:bodyPr/>
        <a:lstStyle/>
        <a:p>
          <a:pPr algn="l"/>
          <a:r>
            <a:rPr lang="en-US" sz="1800" dirty="0" smtClean="0"/>
            <a:t>16-Kelly…</a:t>
          </a:r>
        </a:p>
        <a:p>
          <a:pPr algn="l"/>
          <a:r>
            <a:rPr lang="en-US" sz="1800" dirty="0" smtClean="0"/>
            <a:t>17-Ned…</a:t>
          </a:r>
        </a:p>
        <a:p>
          <a:pPr algn="l"/>
          <a:r>
            <a:rPr lang="en-US" sz="1800" dirty="0" smtClean="0"/>
            <a:t>18-Colin…</a:t>
          </a:r>
        </a:p>
        <a:p>
          <a:pPr algn="l"/>
          <a:r>
            <a:rPr lang="en-US" sz="1800" dirty="0" smtClean="0"/>
            <a:t>…</a:t>
          </a:r>
        </a:p>
        <a:p>
          <a:pPr algn="l"/>
          <a:r>
            <a:rPr lang="en-US" sz="1800" dirty="0" smtClean="0"/>
            <a:t>30-David…</a:t>
          </a:r>
          <a:endParaRPr lang="en-US" sz="1800" dirty="0"/>
        </a:p>
      </dgm:t>
    </dgm:pt>
    <dgm:pt modelId="{1C6449CB-1DFC-4652-82A8-8826CFCCFF88}" type="parTrans" cxnId="{D0CDC308-811C-4E03-A435-339FED045B63}">
      <dgm:prSet/>
      <dgm:spPr/>
      <dgm:t>
        <a:bodyPr/>
        <a:lstStyle/>
        <a:p>
          <a:endParaRPr lang="en-US" sz="1400"/>
        </a:p>
      </dgm:t>
    </dgm:pt>
    <dgm:pt modelId="{FCDC10AE-746B-4F5A-B552-1808DC6FAC3E}" type="sibTrans" cxnId="{D0CDC308-811C-4E03-A435-339FED045B63}">
      <dgm:prSet/>
      <dgm:spPr/>
      <dgm:t>
        <a:bodyPr/>
        <a:lstStyle/>
        <a:p>
          <a:endParaRPr lang="en-US" sz="1400"/>
        </a:p>
      </dgm:t>
    </dgm:pt>
    <dgm:pt modelId="{2FFA4278-0B0B-4479-A85D-27C863FE5AE3}">
      <dgm:prSet custT="1"/>
      <dgm:spPr/>
      <dgm:t>
        <a:bodyPr/>
        <a:lstStyle/>
        <a:p>
          <a:pPr algn="l"/>
          <a:r>
            <a:rPr lang="en-US" sz="1800" dirty="0" smtClean="0"/>
            <a:t>31-Doug…</a:t>
          </a:r>
        </a:p>
        <a:p>
          <a:pPr algn="l"/>
          <a:r>
            <a:rPr lang="en-US" sz="1800" dirty="0" smtClean="0"/>
            <a:t>32-Fred…</a:t>
          </a:r>
        </a:p>
        <a:p>
          <a:pPr algn="l"/>
          <a:r>
            <a:rPr lang="en-US" sz="1800" dirty="0" smtClean="0"/>
            <a:t>33-Loryn…</a:t>
          </a:r>
        </a:p>
        <a:p>
          <a:pPr algn="l"/>
          <a:r>
            <a:rPr lang="en-US" sz="1800" dirty="0" smtClean="0"/>
            <a:t>…</a:t>
          </a:r>
        </a:p>
        <a:p>
          <a:pPr algn="l"/>
          <a:r>
            <a:rPr lang="en-US" sz="1800" dirty="0" smtClean="0"/>
            <a:t>45-Mike…</a:t>
          </a:r>
        </a:p>
      </dgm:t>
    </dgm:pt>
    <dgm:pt modelId="{02C1B9A0-3F38-4749-B8D1-79BB6C02BA0C}" type="parTrans" cxnId="{E001025B-B385-4347-B49E-3DC544FF6E29}">
      <dgm:prSet/>
      <dgm:spPr/>
      <dgm:t>
        <a:bodyPr/>
        <a:lstStyle/>
        <a:p>
          <a:endParaRPr lang="en-US" sz="1400"/>
        </a:p>
      </dgm:t>
    </dgm:pt>
    <dgm:pt modelId="{79591DE0-B702-4ABC-98F9-F9AD7F8B3904}" type="sibTrans" cxnId="{E001025B-B385-4347-B49E-3DC544FF6E29}">
      <dgm:prSet/>
      <dgm:spPr/>
      <dgm:t>
        <a:bodyPr/>
        <a:lstStyle/>
        <a:p>
          <a:endParaRPr lang="en-US" sz="1400"/>
        </a:p>
      </dgm:t>
    </dgm:pt>
    <dgm:pt modelId="{AD653353-6182-414F-9B50-B578573A248A}">
      <dgm:prSet custT="1"/>
      <dgm:spPr/>
      <dgm:t>
        <a:bodyPr/>
        <a:lstStyle/>
        <a:p>
          <a:pPr algn="l"/>
          <a:r>
            <a:rPr lang="en-US" sz="1800" dirty="0" smtClean="0"/>
            <a:t>46-Mike…</a:t>
          </a:r>
        </a:p>
        <a:p>
          <a:pPr algn="l"/>
          <a:r>
            <a:rPr lang="en-US" sz="1800" dirty="0" smtClean="0"/>
            <a:t>47-Jerry…</a:t>
          </a:r>
        </a:p>
        <a:p>
          <a:pPr algn="l"/>
          <a:r>
            <a:rPr lang="en-US" sz="1800" dirty="0" smtClean="0"/>
            <a:t>48-Jackie…</a:t>
          </a:r>
        </a:p>
        <a:p>
          <a:pPr algn="l"/>
          <a:r>
            <a:rPr lang="en-US" sz="1800" dirty="0" smtClean="0"/>
            <a:t>…</a:t>
          </a:r>
        </a:p>
        <a:p>
          <a:pPr algn="l"/>
          <a:r>
            <a:rPr lang="en-US" sz="1800" dirty="0" smtClean="0"/>
            <a:t>60-Jenni… </a:t>
          </a:r>
        </a:p>
      </dgm:t>
    </dgm:pt>
    <dgm:pt modelId="{5BCB011B-763C-42C9-971E-A6A8C287E5E8}" type="parTrans" cxnId="{A17218E5-6B8F-420A-8EA9-F0B569DCC379}">
      <dgm:prSet/>
      <dgm:spPr/>
      <dgm:t>
        <a:bodyPr/>
        <a:lstStyle/>
        <a:p>
          <a:endParaRPr lang="en-US"/>
        </a:p>
      </dgm:t>
    </dgm:pt>
    <dgm:pt modelId="{B88A8346-FF1E-44DA-85E4-0DD476AC35D6}" type="sibTrans" cxnId="{A17218E5-6B8F-420A-8EA9-F0B569DCC379}">
      <dgm:prSet/>
      <dgm:spPr/>
      <dgm:t>
        <a:bodyPr/>
        <a:lstStyle/>
        <a:p>
          <a:endParaRPr lang="en-US"/>
        </a:p>
      </dgm:t>
    </dgm:pt>
    <dgm:pt modelId="{0A96DE62-4774-4375-9F33-22DFC182D3C6}" type="pres">
      <dgm:prSet presAssocID="{C619A856-6AFE-41D5-9285-06D411B45D42}" presName="hierChild1" presStyleCnt="0">
        <dgm:presLayoutVars>
          <dgm:chPref val="1"/>
          <dgm:dir/>
          <dgm:animOne val="branch"/>
          <dgm:animLvl val="lvl"/>
          <dgm:resizeHandles/>
        </dgm:presLayoutVars>
      </dgm:prSet>
      <dgm:spPr/>
      <dgm:t>
        <a:bodyPr/>
        <a:lstStyle/>
        <a:p>
          <a:endParaRPr lang="en-US"/>
        </a:p>
      </dgm:t>
    </dgm:pt>
    <dgm:pt modelId="{F200E284-5C99-4E8C-A0CE-280B8630577A}" type="pres">
      <dgm:prSet presAssocID="{A4CA0699-682E-4CCF-8AC8-3F1C3B979716}" presName="hierRoot1" presStyleCnt="0"/>
      <dgm:spPr/>
      <dgm:t>
        <a:bodyPr/>
        <a:lstStyle/>
        <a:p>
          <a:endParaRPr lang="en-GB"/>
        </a:p>
      </dgm:t>
    </dgm:pt>
    <dgm:pt modelId="{07C7491B-879B-435C-B4E5-6CA3393AE0B4}" type="pres">
      <dgm:prSet presAssocID="{A4CA0699-682E-4CCF-8AC8-3F1C3B979716}" presName="composite" presStyleCnt="0"/>
      <dgm:spPr/>
      <dgm:t>
        <a:bodyPr/>
        <a:lstStyle/>
        <a:p>
          <a:endParaRPr lang="en-GB"/>
        </a:p>
      </dgm:t>
    </dgm:pt>
    <dgm:pt modelId="{F91527F7-0D68-4D2B-9608-2CE2C5608E81}" type="pres">
      <dgm:prSet presAssocID="{A4CA0699-682E-4CCF-8AC8-3F1C3B979716}" presName="background" presStyleLbl="node0" presStyleIdx="0" presStyleCnt="1"/>
      <dgm:spPr/>
      <dgm:t>
        <a:bodyPr/>
        <a:lstStyle/>
        <a:p>
          <a:endParaRPr lang="en-GB"/>
        </a:p>
      </dgm:t>
    </dgm:pt>
    <dgm:pt modelId="{7401D758-480D-4630-BE50-D3AF0002A6DA}" type="pres">
      <dgm:prSet presAssocID="{A4CA0699-682E-4CCF-8AC8-3F1C3B979716}" presName="text" presStyleLbl="fgAcc0" presStyleIdx="0" presStyleCnt="1" custScaleY="75292" custLinFactNeighborX="-15497" custLinFactNeighborY="-27905">
        <dgm:presLayoutVars>
          <dgm:chPref val="3"/>
        </dgm:presLayoutVars>
      </dgm:prSet>
      <dgm:spPr/>
      <dgm:t>
        <a:bodyPr/>
        <a:lstStyle/>
        <a:p>
          <a:endParaRPr lang="en-US"/>
        </a:p>
      </dgm:t>
    </dgm:pt>
    <dgm:pt modelId="{16F1A99F-7266-4EAB-A3D1-333537955371}" type="pres">
      <dgm:prSet presAssocID="{A4CA0699-682E-4CCF-8AC8-3F1C3B979716}" presName="hierChild2" presStyleCnt="0"/>
      <dgm:spPr/>
      <dgm:t>
        <a:bodyPr/>
        <a:lstStyle/>
        <a:p>
          <a:endParaRPr lang="en-GB"/>
        </a:p>
      </dgm:t>
    </dgm:pt>
    <dgm:pt modelId="{D8AB408A-6727-4238-800F-E23868D5F96D}" type="pres">
      <dgm:prSet presAssocID="{CE3E2C9D-D63B-4CB9-B11E-B20F56982EAD}" presName="Name10" presStyleLbl="parChTrans1D2" presStyleIdx="0" presStyleCnt="4"/>
      <dgm:spPr/>
      <dgm:t>
        <a:bodyPr/>
        <a:lstStyle/>
        <a:p>
          <a:endParaRPr lang="en-US"/>
        </a:p>
      </dgm:t>
    </dgm:pt>
    <dgm:pt modelId="{D412427B-AFD5-42A2-82CD-44A4478833B5}" type="pres">
      <dgm:prSet presAssocID="{AE84A663-1BB2-44D1-BEF9-F36196FDB9F8}" presName="hierRoot2" presStyleCnt="0"/>
      <dgm:spPr/>
      <dgm:t>
        <a:bodyPr/>
        <a:lstStyle/>
        <a:p>
          <a:endParaRPr lang="en-GB"/>
        </a:p>
      </dgm:t>
    </dgm:pt>
    <dgm:pt modelId="{6913B92A-6BA6-43FE-A6BD-6201DAA4B3A3}" type="pres">
      <dgm:prSet presAssocID="{AE84A663-1BB2-44D1-BEF9-F36196FDB9F8}" presName="composite2" presStyleCnt="0"/>
      <dgm:spPr/>
      <dgm:t>
        <a:bodyPr/>
        <a:lstStyle/>
        <a:p>
          <a:endParaRPr lang="en-GB"/>
        </a:p>
      </dgm:t>
    </dgm:pt>
    <dgm:pt modelId="{F7C8673B-CBE7-40B1-B1EB-B096D60A9E88}" type="pres">
      <dgm:prSet presAssocID="{AE84A663-1BB2-44D1-BEF9-F36196FDB9F8}" presName="background2" presStyleLbl="node2" presStyleIdx="0" presStyleCnt="4"/>
      <dgm:spPr/>
      <dgm:t>
        <a:bodyPr/>
        <a:lstStyle/>
        <a:p>
          <a:endParaRPr lang="en-GB"/>
        </a:p>
      </dgm:t>
    </dgm:pt>
    <dgm:pt modelId="{0C5AF007-C6ED-4494-9C92-B8DA5495A338}" type="pres">
      <dgm:prSet presAssocID="{AE84A663-1BB2-44D1-BEF9-F36196FDB9F8}" presName="text2" presStyleLbl="fgAcc2" presStyleIdx="0" presStyleCnt="4" custScaleX="108283" custScaleY="188981" custLinFactNeighborX="-43467" custLinFactNeighborY="38">
        <dgm:presLayoutVars>
          <dgm:chPref val="3"/>
        </dgm:presLayoutVars>
      </dgm:prSet>
      <dgm:spPr/>
      <dgm:t>
        <a:bodyPr/>
        <a:lstStyle/>
        <a:p>
          <a:endParaRPr lang="en-US"/>
        </a:p>
      </dgm:t>
    </dgm:pt>
    <dgm:pt modelId="{639CE6C5-6254-4846-96BF-C0353C896D61}" type="pres">
      <dgm:prSet presAssocID="{AE84A663-1BB2-44D1-BEF9-F36196FDB9F8}" presName="hierChild3" presStyleCnt="0"/>
      <dgm:spPr/>
      <dgm:t>
        <a:bodyPr/>
        <a:lstStyle/>
        <a:p>
          <a:endParaRPr lang="en-GB"/>
        </a:p>
      </dgm:t>
    </dgm:pt>
    <dgm:pt modelId="{04E2D0DE-FCB7-4B75-B9E3-D4C93FB81A59}" type="pres">
      <dgm:prSet presAssocID="{1C6449CB-1DFC-4652-82A8-8826CFCCFF88}" presName="Name10" presStyleLbl="parChTrans1D2" presStyleIdx="1" presStyleCnt="4"/>
      <dgm:spPr/>
      <dgm:t>
        <a:bodyPr/>
        <a:lstStyle/>
        <a:p>
          <a:endParaRPr lang="en-US"/>
        </a:p>
      </dgm:t>
    </dgm:pt>
    <dgm:pt modelId="{B3AD7E9B-4A43-49E0-9C0A-9EFE0BD9A6B0}" type="pres">
      <dgm:prSet presAssocID="{5F23131B-B89A-495A-9ECA-A4F354994A64}" presName="hierRoot2" presStyleCnt="0"/>
      <dgm:spPr/>
      <dgm:t>
        <a:bodyPr/>
        <a:lstStyle/>
        <a:p>
          <a:endParaRPr lang="en-GB"/>
        </a:p>
      </dgm:t>
    </dgm:pt>
    <dgm:pt modelId="{FA89709B-87E3-4720-8CB2-DBF02A787C37}" type="pres">
      <dgm:prSet presAssocID="{5F23131B-B89A-495A-9ECA-A4F354994A64}" presName="composite2" presStyleCnt="0"/>
      <dgm:spPr/>
      <dgm:t>
        <a:bodyPr/>
        <a:lstStyle/>
        <a:p>
          <a:endParaRPr lang="en-GB"/>
        </a:p>
      </dgm:t>
    </dgm:pt>
    <dgm:pt modelId="{0688DF21-F0BE-4803-8939-F94F4C40B9A1}" type="pres">
      <dgm:prSet presAssocID="{5F23131B-B89A-495A-9ECA-A4F354994A64}" presName="background2" presStyleLbl="node2" presStyleIdx="1" presStyleCnt="4"/>
      <dgm:spPr/>
      <dgm:t>
        <a:bodyPr/>
        <a:lstStyle/>
        <a:p>
          <a:endParaRPr lang="en-GB"/>
        </a:p>
      </dgm:t>
    </dgm:pt>
    <dgm:pt modelId="{09EFC8D6-2563-4E4D-AB94-C8F0EA86B4E1}" type="pres">
      <dgm:prSet presAssocID="{5F23131B-B89A-495A-9ECA-A4F354994A64}" presName="text2" presStyleLbl="fgAcc2" presStyleIdx="1" presStyleCnt="4" custAng="0" custScaleX="108283" custScaleY="188981" custLinFactNeighborX="-19922" custLinFactNeighborY="38">
        <dgm:presLayoutVars>
          <dgm:chPref val="3"/>
        </dgm:presLayoutVars>
      </dgm:prSet>
      <dgm:spPr/>
      <dgm:t>
        <a:bodyPr/>
        <a:lstStyle/>
        <a:p>
          <a:endParaRPr lang="en-US"/>
        </a:p>
      </dgm:t>
    </dgm:pt>
    <dgm:pt modelId="{F7C021D0-A5EB-43BB-AEA4-A51A12491CD1}" type="pres">
      <dgm:prSet presAssocID="{5F23131B-B89A-495A-9ECA-A4F354994A64}" presName="hierChild3" presStyleCnt="0"/>
      <dgm:spPr/>
      <dgm:t>
        <a:bodyPr/>
        <a:lstStyle/>
        <a:p>
          <a:endParaRPr lang="en-GB"/>
        </a:p>
      </dgm:t>
    </dgm:pt>
    <dgm:pt modelId="{8E6F85BF-BB71-42EE-AD3C-23C7C3BE1C9E}" type="pres">
      <dgm:prSet presAssocID="{02C1B9A0-3F38-4749-B8D1-79BB6C02BA0C}" presName="Name10" presStyleLbl="parChTrans1D2" presStyleIdx="2" presStyleCnt="4"/>
      <dgm:spPr/>
      <dgm:t>
        <a:bodyPr/>
        <a:lstStyle/>
        <a:p>
          <a:endParaRPr lang="en-US"/>
        </a:p>
      </dgm:t>
    </dgm:pt>
    <dgm:pt modelId="{F5C5C4F6-A6D2-419B-B420-1E3D00DC505C}" type="pres">
      <dgm:prSet presAssocID="{2FFA4278-0B0B-4479-A85D-27C863FE5AE3}" presName="hierRoot2" presStyleCnt="0"/>
      <dgm:spPr/>
      <dgm:t>
        <a:bodyPr/>
        <a:lstStyle/>
        <a:p>
          <a:endParaRPr lang="en-GB"/>
        </a:p>
      </dgm:t>
    </dgm:pt>
    <dgm:pt modelId="{02AE2E14-9ADC-43F9-A02C-48EF170FD614}" type="pres">
      <dgm:prSet presAssocID="{2FFA4278-0B0B-4479-A85D-27C863FE5AE3}" presName="composite2" presStyleCnt="0"/>
      <dgm:spPr/>
      <dgm:t>
        <a:bodyPr/>
        <a:lstStyle/>
        <a:p>
          <a:endParaRPr lang="en-GB"/>
        </a:p>
      </dgm:t>
    </dgm:pt>
    <dgm:pt modelId="{35D56B32-5C9C-44CD-A0EF-E0D2B77A0BD3}" type="pres">
      <dgm:prSet presAssocID="{2FFA4278-0B0B-4479-A85D-27C863FE5AE3}" presName="background2" presStyleLbl="node2" presStyleIdx="2" presStyleCnt="4"/>
      <dgm:spPr/>
      <dgm:t>
        <a:bodyPr/>
        <a:lstStyle/>
        <a:p>
          <a:endParaRPr lang="en-GB"/>
        </a:p>
      </dgm:t>
    </dgm:pt>
    <dgm:pt modelId="{307253CC-E92F-43E3-9F3C-A22B30161157}" type="pres">
      <dgm:prSet presAssocID="{2FFA4278-0B0B-4479-A85D-27C863FE5AE3}" presName="text2" presStyleLbl="fgAcc2" presStyleIdx="2" presStyleCnt="4" custScaleX="108283" custScaleY="188981" custLinFactNeighborX="9056" custLinFactNeighborY="38">
        <dgm:presLayoutVars>
          <dgm:chPref val="3"/>
        </dgm:presLayoutVars>
      </dgm:prSet>
      <dgm:spPr/>
      <dgm:t>
        <a:bodyPr/>
        <a:lstStyle/>
        <a:p>
          <a:endParaRPr lang="en-US"/>
        </a:p>
      </dgm:t>
    </dgm:pt>
    <dgm:pt modelId="{5032DF03-74F6-4D34-A1C1-9EEABBB04A3B}" type="pres">
      <dgm:prSet presAssocID="{2FFA4278-0B0B-4479-A85D-27C863FE5AE3}" presName="hierChild3" presStyleCnt="0"/>
      <dgm:spPr/>
      <dgm:t>
        <a:bodyPr/>
        <a:lstStyle/>
        <a:p>
          <a:endParaRPr lang="en-GB"/>
        </a:p>
      </dgm:t>
    </dgm:pt>
    <dgm:pt modelId="{D8345788-B50C-4F51-BE99-88CEEFB20DE3}" type="pres">
      <dgm:prSet presAssocID="{5BCB011B-763C-42C9-971E-A6A8C287E5E8}" presName="Name10" presStyleLbl="parChTrans1D2" presStyleIdx="3" presStyleCnt="4"/>
      <dgm:spPr/>
      <dgm:t>
        <a:bodyPr/>
        <a:lstStyle/>
        <a:p>
          <a:endParaRPr lang="en-GB"/>
        </a:p>
      </dgm:t>
    </dgm:pt>
    <dgm:pt modelId="{1EAEF05B-A3DD-4864-8C45-19D37AED7DAE}" type="pres">
      <dgm:prSet presAssocID="{AD653353-6182-414F-9B50-B578573A248A}" presName="hierRoot2" presStyleCnt="0"/>
      <dgm:spPr/>
      <dgm:t>
        <a:bodyPr/>
        <a:lstStyle/>
        <a:p>
          <a:endParaRPr lang="en-GB"/>
        </a:p>
      </dgm:t>
    </dgm:pt>
    <dgm:pt modelId="{CCA0FBD8-BB40-422A-97B0-4E9D85C637FD}" type="pres">
      <dgm:prSet presAssocID="{AD653353-6182-414F-9B50-B578573A248A}" presName="composite2" presStyleCnt="0"/>
      <dgm:spPr/>
      <dgm:t>
        <a:bodyPr/>
        <a:lstStyle/>
        <a:p>
          <a:endParaRPr lang="en-GB"/>
        </a:p>
      </dgm:t>
    </dgm:pt>
    <dgm:pt modelId="{4360D1D7-2153-4478-8485-C5877A9D397E}" type="pres">
      <dgm:prSet presAssocID="{AD653353-6182-414F-9B50-B578573A248A}" presName="background2" presStyleLbl="node2" presStyleIdx="3" presStyleCnt="4"/>
      <dgm:spPr/>
      <dgm:t>
        <a:bodyPr/>
        <a:lstStyle/>
        <a:p>
          <a:endParaRPr lang="en-GB"/>
        </a:p>
      </dgm:t>
    </dgm:pt>
    <dgm:pt modelId="{C1C82C15-DFC8-47F6-956F-C8D049E6A52D}" type="pres">
      <dgm:prSet presAssocID="{AD653353-6182-414F-9B50-B578573A248A}" presName="text2" presStyleLbl="fgAcc2" presStyleIdx="3" presStyleCnt="4" custScaleX="108283" custScaleY="188981" custLinFactNeighborX="38034" custLinFactNeighborY="38">
        <dgm:presLayoutVars>
          <dgm:chPref val="3"/>
        </dgm:presLayoutVars>
      </dgm:prSet>
      <dgm:spPr/>
      <dgm:t>
        <a:bodyPr/>
        <a:lstStyle/>
        <a:p>
          <a:endParaRPr lang="en-US"/>
        </a:p>
      </dgm:t>
    </dgm:pt>
    <dgm:pt modelId="{35D1ABA3-830D-4CAC-B7A2-543A341F8E8D}" type="pres">
      <dgm:prSet presAssocID="{AD653353-6182-414F-9B50-B578573A248A}" presName="hierChild3" presStyleCnt="0"/>
      <dgm:spPr/>
      <dgm:t>
        <a:bodyPr/>
        <a:lstStyle/>
        <a:p>
          <a:endParaRPr lang="en-GB"/>
        </a:p>
      </dgm:t>
    </dgm:pt>
  </dgm:ptLst>
  <dgm:cxnLst>
    <dgm:cxn modelId="{A17218E5-6B8F-420A-8EA9-F0B569DCC379}" srcId="{A4CA0699-682E-4CCF-8AC8-3F1C3B979716}" destId="{AD653353-6182-414F-9B50-B578573A248A}" srcOrd="3" destOrd="0" parTransId="{5BCB011B-763C-42C9-971E-A6A8C287E5E8}" sibTransId="{B88A8346-FF1E-44DA-85E4-0DD476AC35D6}"/>
    <dgm:cxn modelId="{9C5FA308-7DDD-43FF-887E-DA9E77EA0022}" type="presOf" srcId="{A4CA0699-682E-4CCF-8AC8-3F1C3B979716}" destId="{7401D758-480D-4630-BE50-D3AF0002A6DA}" srcOrd="0" destOrd="0" presId="urn:microsoft.com/office/officeart/2005/8/layout/hierarchy1"/>
    <dgm:cxn modelId="{AA427B0B-DEEF-4386-A3F6-5CD0FBDE9891}" type="presOf" srcId="{CE3E2C9D-D63B-4CB9-B11E-B20F56982EAD}" destId="{D8AB408A-6727-4238-800F-E23868D5F96D}" srcOrd="0" destOrd="0" presId="urn:microsoft.com/office/officeart/2005/8/layout/hierarchy1"/>
    <dgm:cxn modelId="{9C3099E8-1F8B-47E7-9653-81391C543857}" type="presOf" srcId="{2FFA4278-0B0B-4479-A85D-27C863FE5AE3}" destId="{307253CC-E92F-43E3-9F3C-A22B30161157}" srcOrd="0" destOrd="0" presId="urn:microsoft.com/office/officeart/2005/8/layout/hierarchy1"/>
    <dgm:cxn modelId="{7E4662E0-D7EC-412E-9B14-71DE641B0748}" type="presOf" srcId="{5BCB011B-763C-42C9-971E-A6A8C287E5E8}" destId="{D8345788-B50C-4F51-BE99-88CEEFB20DE3}" srcOrd="0" destOrd="0" presId="urn:microsoft.com/office/officeart/2005/8/layout/hierarchy1"/>
    <dgm:cxn modelId="{A67856BB-2987-426C-A06F-DE0DE8824300}" type="presOf" srcId="{02C1B9A0-3F38-4749-B8D1-79BB6C02BA0C}" destId="{8E6F85BF-BB71-42EE-AD3C-23C7C3BE1C9E}" srcOrd="0" destOrd="0" presId="urn:microsoft.com/office/officeart/2005/8/layout/hierarchy1"/>
    <dgm:cxn modelId="{E001025B-B385-4347-B49E-3DC544FF6E29}" srcId="{A4CA0699-682E-4CCF-8AC8-3F1C3B979716}" destId="{2FFA4278-0B0B-4479-A85D-27C863FE5AE3}" srcOrd="2" destOrd="0" parTransId="{02C1B9A0-3F38-4749-B8D1-79BB6C02BA0C}" sibTransId="{79591DE0-B702-4ABC-98F9-F9AD7F8B3904}"/>
    <dgm:cxn modelId="{EAC8B0EC-A355-4157-A7DF-DE16F269DC30}" type="presOf" srcId="{AE84A663-1BB2-44D1-BEF9-F36196FDB9F8}" destId="{0C5AF007-C6ED-4494-9C92-B8DA5495A338}" srcOrd="0" destOrd="0" presId="urn:microsoft.com/office/officeart/2005/8/layout/hierarchy1"/>
    <dgm:cxn modelId="{F7F0B58D-3FE1-498F-8CF2-F547CAB04A3E}" srcId="{A4CA0699-682E-4CCF-8AC8-3F1C3B979716}" destId="{AE84A663-1BB2-44D1-BEF9-F36196FDB9F8}" srcOrd="0" destOrd="0" parTransId="{CE3E2C9D-D63B-4CB9-B11E-B20F56982EAD}" sibTransId="{3DD82396-0F54-4E60-B8B5-F41158D1498A}"/>
    <dgm:cxn modelId="{515D7E99-F0F8-4AEC-8E62-02B2BCD3A69F}" srcId="{C619A856-6AFE-41D5-9285-06D411B45D42}" destId="{A4CA0699-682E-4CCF-8AC8-3F1C3B979716}" srcOrd="0" destOrd="0" parTransId="{CEA2A134-14B3-4189-8BD0-D8F846538307}" sibTransId="{C89EFB1D-1030-4118-AB05-374EB83E45A7}"/>
    <dgm:cxn modelId="{D50791F9-887D-48DC-913D-878CCAE723E5}" type="presOf" srcId="{1C6449CB-1DFC-4652-82A8-8826CFCCFF88}" destId="{04E2D0DE-FCB7-4B75-B9E3-D4C93FB81A59}" srcOrd="0" destOrd="0" presId="urn:microsoft.com/office/officeart/2005/8/layout/hierarchy1"/>
    <dgm:cxn modelId="{D0CDC308-811C-4E03-A435-339FED045B63}" srcId="{A4CA0699-682E-4CCF-8AC8-3F1C3B979716}" destId="{5F23131B-B89A-495A-9ECA-A4F354994A64}" srcOrd="1" destOrd="0" parTransId="{1C6449CB-1DFC-4652-82A8-8826CFCCFF88}" sibTransId="{FCDC10AE-746B-4F5A-B552-1808DC6FAC3E}"/>
    <dgm:cxn modelId="{D957D3DC-47BD-417D-8D83-FBCDB8F0ED02}" type="presOf" srcId="{5F23131B-B89A-495A-9ECA-A4F354994A64}" destId="{09EFC8D6-2563-4E4D-AB94-C8F0EA86B4E1}" srcOrd="0" destOrd="0" presId="urn:microsoft.com/office/officeart/2005/8/layout/hierarchy1"/>
    <dgm:cxn modelId="{76905351-8ECA-49C6-9601-8E2110561CDE}" type="presOf" srcId="{AD653353-6182-414F-9B50-B578573A248A}" destId="{C1C82C15-DFC8-47F6-956F-C8D049E6A52D}" srcOrd="0" destOrd="0" presId="urn:microsoft.com/office/officeart/2005/8/layout/hierarchy1"/>
    <dgm:cxn modelId="{734634B1-698F-45CB-9E43-E8F2F8B1893F}" type="presOf" srcId="{C619A856-6AFE-41D5-9285-06D411B45D42}" destId="{0A96DE62-4774-4375-9F33-22DFC182D3C6}" srcOrd="0" destOrd="0" presId="urn:microsoft.com/office/officeart/2005/8/layout/hierarchy1"/>
    <dgm:cxn modelId="{D4931562-CD7C-45F8-AC50-CF16030D1965}" type="presParOf" srcId="{0A96DE62-4774-4375-9F33-22DFC182D3C6}" destId="{F200E284-5C99-4E8C-A0CE-280B8630577A}" srcOrd="0" destOrd="0" presId="urn:microsoft.com/office/officeart/2005/8/layout/hierarchy1"/>
    <dgm:cxn modelId="{15240ED0-5B38-421D-BD1D-CBEC4DE7F17E}" type="presParOf" srcId="{F200E284-5C99-4E8C-A0CE-280B8630577A}" destId="{07C7491B-879B-435C-B4E5-6CA3393AE0B4}" srcOrd="0" destOrd="0" presId="urn:microsoft.com/office/officeart/2005/8/layout/hierarchy1"/>
    <dgm:cxn modelId="{814F0A35-FB1C-4685-9105-0F36CFBD10B8}" type="presParOf" srcId="{07C7491B-879B-435C-B4E5-6CA3393AE0B4}" destId="{F91527F7-0D68-4D2B-9608-2CE2C5608E81}" srcOrd="0" destOrd="0" presId="urn:microsoft.com/office/officeart/2005/8/layout/hierarchy1"/>
    <dgm:cxn modelId="{AB0FBE28-CD38-4506-9967-40B81140D9BF}" type="presParOf" srcId="{07C7491B-879B-435C-B4E5-6CA3393AE0B4}" destId="{7401D758-480D-4630-BE50-D3AF0002A6DA}" srcOrd="1" destOrd="0" presId="urn:microsoft.com/office/officeart/2005/8/layout/hierarchy1"/>
    <dgm:cxn modelId="{B7199C1A-DBE9-4EC7-BFB2-700AF5043041}" type="presParOf" srcId="{F200E284-5C99-4E8C-A0CE-280B8630577A}" destId="{16F1A99F-7266-4EAB-A3D1-333537955371}" srcOrd="1" destOrd="0" presId="urn:microsoft.com/office/officeart/2005/8/layout/hierarchy1"/>
    <dgm:cxn modelId="{33B48674-30EB-42E8-916C-AAF2D93019B6}" type="presParOf" srcId="{16F1A99F-7266-4EAB-A3D1-333537955371}" destId="{D8AB408A-6727-4238-800F-E23868D5F96D}" srcOrd="0" destOrd="0" presId="urn:microsoft.com/office/officeart/2005/8/layout/hierarchy1"/>
    <dgm:cxn modelId="{9329951C-71AC-42E1-BCC3-9F9AE7B1402F}" type="presParOf" srcId="{16F1A99F-7266-4EAB-A3D1-333537955371}" destId="{D412427B-AFD5-42A2-82CD-44A4478833B5}" srcOrd="1" destOrd="0" presId="urn:microsoft.com/office/officeart/2005/8/layout/hierarchy1"/>
    <dgm:cxn modelId="{100EF9F9-D5D5-4828-A966-227874E970DA}" type="presParOf" srcId="{D412427B-AFD5-42A2-82CD-44A4478833B5}" destId="{6913B92A-6BA6-43FE-A6BD-6201DAA4B3A3}" srcOrd="0" destOrd="0" presId="urn:microsoft.com/office/officeart/2005/8/layout/hierarchy1"/>
    <dgm:cxn modelId="{4F2D68EB-D76E-494D-B8FB-C8FA2256E81D}" type="presParOf" srcId="{6913B92A-6BA6-43FE-A6BD-6201DAA4B3A3}" destId="{F7C8673B-CBE7-40B1-B1EB-B096D60A9E88}" srcOrd="0" destOrd="0" presId="urn:microsoft.com/office/officeart/2005/8/layout/hierarchy1"/>
    <dgm:cxn modelId="{3947EF1D-B408-4AA9-9DF9-CB858A14E108}" type="presParOf" srcId="{6913B92A-6BA6-43FE-A6BD-6201DAA4B3A3}" destId="{0C5AF007-C6ED-4494-9C92-B8DA5495A338}" srcOrd="1" destOrd="0" presId="urn:microsoft.com/office/officeart/2005/8/layout/hierarchy1"/>
    <dgm:cxn modelId="{BAD57D62-411B-4FCA-AFA3-E281AC6A9DAC}" type="presParOf" srcId="{D412427B-AFD5-42A2-82CD-44A4478833B5}" destId="{639CE6C5-6254-4846-96BF-C0353C896D61}" srcOrd="1" destOrd="0" presId="urn:microsoft.com/office/officeart/2005/8/layout/hierarchy1"/>
    <dgm:cxn modelId="{4FA7A555-B8F8-4DF3-AE49-84F05CE3ABB0}" type="presParOf" srcId="{16F1A99F-7266-4EAB-A3D1-333537955371}" destId="{04E2D0DE-FCB7-4B75-B9E3-D4C93FB81A59}" srcOrd="2" destOrd="0" presId="urn:microsoft.com/office/officeart/2005/8/layout/hierarchy1"/>
    <dgm:cxn modelId="{1C1A9BA4-0D48-4EAC-97D8-33B72C98C445}" type="presParOf" srcId="{16F1A99F-7266-4EAB-A3D1-333537955371}" destId="{B3AD7E9B-4A43-49E0-9C0A-9EFE0BD9A6B0}" srcOrd="3" destOrd="0" presId="urn:microsoft.com/office/officeart/2005/8/layout/hierarchy1"/>
    <dgm:cxn modelId="{2711AB60-998D-4D81-84EF-CBE53C44A1B2}" type="presParOf" srcId="{B3AD7E9B-4A43-49E0-9C0A-9EFE0BD9A6B0}" destId="{FA89709B-87E3-4720-8CB2-DBF02A787C37}" srcOrd="0" destOrd="0" presId="urn:microsoft.com/office/officeart/2005/8/layout/hierarchy1"/>
    <dgm:cxn modelId="{39A2F08E-DA93-4DD2-A97D-0C25F3A2B831}" type="presParOf" srcId="{FA89709B-87E3-4720-8CB2-DBF02A787C37}" destId="{0688DF21-F0BE-4803-8939-F94F4C40B9A1}" srcOrd="0" destOrd="0" presId="urn:microsoft.com/office/officeart/2005/8/layout/hierarchy1"/>
    <dgm:cxn modelId="{674AC929-4327-433F-BDA8-76E35DDBA76E}" type="presParOf" srcId="{FA89709B-87E3-4720-8CB2-DBF02A787C37}" destId="{09EFC8D6-2563-4E4D-AB94-C8F0EA86B4E1}" srcOrd="1" destOrd="0" presId="urn:microsoft.com/office/officeart/2005/8/layout/hierarchy1"/>
    <dgm:cxn modelId="{EAD7C216-9049-4BDB-A053-F5AEC2FE4C58}" type="presParOf" srcId="{B3AD7E9B-4A43-49E0-9C0A-9EFE0BD9A6B0}" destId="{F7C021D0-A5EB-43BB-AEA4-A51A12491CD1}" srcOrd="1" destOrd="0" presId="urn:microsoft.com/office/officeart/2005/8/layout/hierarchy1"/>
    <dgm:cxn modelId="{9DA5FDC7-3887-4DFE-8A64-097F087B3269}" type="presParOf" srcId="{16F1A99F-7266-4EAB-A3D1-333537955371}" destId="{8E6F85BF-BB71-42EE-AD3C-23C7C3BE1C9E}" srcOrd="4" destOrd="0" presId="urn:microsoft.com/office/officeart/2005/8/layout/hierarchy1"/>
    <dgm:cxn modelId="{1BD91598-706E-4D72-B969-7361A5028134}" type="presParOf" srcId="{16F1A99F-7266-4EAB-A3D1-333537955371}" destId="{F5C5C4F6-A6D2-419B-B420-1E3D00DC505C}" srcOrd="5" destOrd="0" presId="urn:microsoft.com/office/officeart/2005/8/layout/hierarchy1"/>
    <dgm:cxn modelId="{0D6AD50B-61A8-4F16-B7DA-756947D3F313}" type="presParOf" srcId="{F5C5C4F6-A6D2-419B-B420-1E3D00DC505C}" destId="{02AE2E14-9ADC-43F9-A02C-48EF170FD614}" srcOrd="0" destOrd="0" presId="urn:microsoft.com/office/officeart/2005/8/layout/hierarchy1"/>
    <dgm:cxn modelId="{4D7C2535-5870-488E-8AE2-AEBF39270646}" type="presParOf" srcId="{02AE2E14-9ADC-43F9-A02C-48EF170FD614}" destId="{35D56B32-5C9C-44CD-A0EF-E0D2B77A0BD3}" srcOrd="0" destOrd="0" presId="urn:microsoft.com/office/officeart/2005/8/layout/hierarchy1"/>
    <dgm:cxn modelId="{ADA9B3BA-F094-4816-BFBB-39E35696F397}" type="presParOf" srcId="{02AE2E14-9ADC-43F9-A02C-48EF170FD614}" destId="{307253CC-E92F-43E3-9F3C-A22B30161157}" srcOrd="1" destOrd="0" presId="urn:microsoft.com/office/officeart/2005/8/layout/hierarchy1"/>
    <dgm:cxn modelId="{C195DF06-D643-4896-A168-ED9877146242}" type="presParOf" srcId="{F5C5C4F6-A6D2-419B-B420-1E3D00DC505C}" destId="{5032DF03-74F6-4D34-A1C1-9EEABBB04A3B}" srcOrd="1" destOrd="0" presId="urn:microsoft.com/office/officeart/2005/8/layout/hierarchy1"/>
    <dgm:cxn modelId="{B88BE986-3342-4058-87CD-26D444CFC066}" type="presParOf" srcId="{16F1A99F-7266-4EAB-A3D1-333537955371}" destId="{D8345788-B50C-4F51-BE99-88CEEFB20DE3}" srcOrd="6" destOrd="0" presId="urn:microsoft.com/office/officeart/2005/8/layout/hierarchy1"/>
    <dgm:cxn modelId="{4CA5B596-3114-4478-9240-89A5A449E107}" type="presParOf" srcId="{16F1A99F-7266-4EAB-A3D1-333537955371}" destId="{1EAEF05B-A3DD-4864-8C45-19D37AED7DAE}" srcOrd="7" destOrd="0" presId="urn:microsoft.com/office/officeart/2005/8/layout/hierarchy1"/>
    <dgm:cxn modelId="{3B87481F-50DF-4DFE-8B59-A0323673037D}" type="presParOf" srcId="{1EAEF05B-A3DD-4864-8C45-19D37AED7DAE}" destId="{CCA0FBD8-BB40-422A-97B0-4E9D85C637FD}" srcOrd="0" destOrd="0" presId="urn:microsoft.com/office/officeart/2005/8/layout/hierarchy1"/>
    <dgm:cxn modelId="{1FE1C09A-E314-4BFC-97BB-D891D44B0E0E}" type="presParOf" srcId="{CCA0FBD8-BB40-422A-97B0-4E9D85C637FD}" destId="{4360D1D7-2153-4478-8485-C5877A9D397E}" srcOrd="0" destOrd="0" presId="urn:microsoft.com/office/officeart/2005/8/layout/hierarchy1"/>
    <dgm:cxn modelId="{04BD368A-BA94-41FE-B0BE-A2A420AA5138}" type="presParOf" srcId="{CCA0FBD8-BB40-422A-97B0-4E9D85C637FD}" destId="{C1C82C15-DFC8-47F6-956F-C8D049E6A52D}" srcOrd="1" destOrd="0" presId="urn:microsoft.com/office/officeart/2005/8/layout/hierarchy1"/>
    <dgm:cxn modelId="{4C8EC04A-80F5-4442-9A89-B7126E0C3AD9}" type="presParOf" srcId="{1EAEF05B-A3DD-4864-8C45-19D37AED7DAE}" destId="{35D1ABA3-830D-4CAC-B7A2-543A341F8E8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19A856-6AFE-41D5-9285-06D411B45D42}" type="doc">
      <dgm:prSet loTypeId="urn:microsoft.com/office/officeart/2005/8/layout/hierarchy1" loCatId="hierarchy" qsTypeId="urn:microsoft.com/office/officeart/2005/8/quickstyle/3d3" qsCatId="3D" csTypeId="urn:microsoft.com/office/officeart/2005/8/colors/colorful1#1" csCatId="colorful" phldr="1"/>
      <dgm:spPr/>
      <dgm:t>
        <a:bodyPr/>
        <a:lstStyle/>
        <a:p>
          <a:endParaRPr lang="en-US"/>
        </a:p>
      </dgm:t>
    </dgm:pt>
    <dgm:pt modelId="{A4CA0699-682E-4CCF-8AC8-3F1C3B979716}">
      <dgm:prSet phldrT="[Text]" custT="1"/>
      <dgm:spPr/>
      <dgm:t>
        <a:bodyPr/>
        <a:lstStyle/>
        <a:p>
          <a:r>
            <a:rPr lang="en-US" sz="1800" dirty="0" smtClean="0"/>
            <a:t>George, Kyle, Olga</a:t>
          </a:r>
          <a:endParaRPr lang="en-US" sz="1800" dirty="0"/>
        </a:p>
      </dgm:t>
    </dgm:pt>
    <dgm:pt modelId="{CEA2A134-14B3-4189-8BD0-D8F846538307}" type="parTrans" cxnId="{515D7E99-F0F8-4AEC-8E62-02B2BCD3A69F}">
      <dgm:prSet/>
      <dgm:spPr/>
      <dgm:t>
        <a:bodyPr/>
        <a:lstStyle/>
        <a:p>
          <a:endParaRPr lang="en-US" sz="1400"/>
        </a:p>
      </dgm:t>
    </dgm:pt>
    <dgm:pt modelId="{C89EFB1D-1030-4118-AB05-374EB83E45A7}" type="sibTrans" cxnId="{515D7E99-F0F8-4AEC-8E62-02B2BCD3A69F}">
      <dgm:prSet/>
      <dgm:spPr/>
      <dgm:t>
        <a:bodyPr/>
        <a:lstStyle/>
        <a:p>
          <a:endParaRPr lang="en-US" sz="1400"/>
        </a:p>
      </dgm:t>
    </dgm:pt>
    <dgm:pt modelId="{AE84A663-1BB2-44D1-BEF9-F36196FDB9F8}">
      <dgm:prSet phldrT="[Text]" custT="1"/>
      <dgm:spPr/>
      <dgm:t>
        <a:bodyPr/>
        <a:lstStyle/>
        <a:p>
          <a:pPr algn="l"/>
          <a:r>
            <a:rPr lang="en-US" sz="1800" dirty="0" smtClean="0"/>
            <a:t>43-Alice…</a:t>
          </a:r>
        </a:p>
        <a:p>
          <a:pPr algn="l"/>
          <a:r>
            <a:rPr lang="en-US" sz="1800" dirty="0" smtClean="0"/>
            <a:t>20-Andy…</a:t>
          </a:r>
        </a:p>
        <a:p>
          <a:pPr algn="l"/>
          <a:r>
            <a:rPr lang="en-US" sz="1800" dirty="0" smtClean="0"/>
            <a:t>28-Andy…</a:t>
          </a:r>
        </a:p>
        <a:p>
          <a:pPr algn="l"/>
          <a:r>
            <a:rPr lang="en-US" sz="1800" dirty="0" smtClean="0"/>
            <a:t>…</a:t>
          </a:r>
        </a:p>
        <a:p>
          <a:pPr algn="l"/>
          <a:r>
            <a:rPr lang="en-US" sz="1800" dirty="0" smtClean="0"/>
            <a:t>6-Gene…</a:t>
          </a:r>
          <a:endParaRPr lang="en-US" sz="1800" dirty="0"/>
        </a:p>
      </dgm:t>
    </dgm:pt>
    <dgm:pt modelId="{CE3E2C9D-D63B-4CB9-B11E-B20F56982EAD}" type="parTrans" cxnId="{F7F0B58D-3FE1-498F-8CF2-F547CAB04A3E}">
      <dgm:prSet/>
      <dgm:spPr/>
      <dgm:t>
        <a:bodyPr/>
        <a:lstStyle/>
        <a:p>
          <a:endParaRPr lang="en-US" sz="1400"/>
        </a:p>
      </dgm:t>
    </dgm:pt>
    <dgm:pt modelId="{3DD82396-0F54-4E60-B8B5-F41158D1498A}" type="sibTrans" cxnId="{F7F0B58D-3FE1-498F-8CF2-F547CAB04A3E}">
      <dgm:prSet/>
      <dgm:spPr/>
      <dgm:t>
        <a:bodyPr/>
        <a:lstStyle/>
        <a:p>
          <a:endParaRPr lang="en-US" sz="1400"/>
        </a:p>
      </dgm:t>
    </dgm:pt>
    <dgm:pt modelId="{5F23131B-B89A-495A-9ECA-A4F354994A64}">
      <dgm:prSet phldrT="[Text]" custT="1"/>
      <dgm:spPr/>
      <dgm:t>
        <a:bodyPr/>
        <a:lstStyle/>
        <a:p>
          <a:pPr algn="l"/>
          <a:r>
            <a:rPr lang="en-US" sz="1800" dirty="0" smtClean="0"/>
            <a:t>58-George…</a:t>
          </a:r>
        </a:p>
        <a:p>
          <a:pPr algn="l"/>
          <a:r>
            <a:rPr lang="en-US" sz="1800" dirty="0" smtClean="0"/>
            <a:t>51-Greg…</a:t>
          </a:r>
        </a:p>
        <a:p>
          <a:pPr algn="l"/>
          <a:r>
            <a:rPr lang="en-US" sz="1800" dirty="0" smtClean="0"/>
            <a:t>59-Harry…</a:t>
          </a:r>
        </a:p>
        <a:p>
          <a:pPr algn="l"/>
          <a:r>
            <a:rPr lang="en-US" sz="1800" dirty="0" smtClean="0"/>
            <a:t>…</a:t>
          </a:r>
        </a:p>
        <a:p>
          <a:pPr algn="l"/>
          <a:r>
            <a:rPr lang="en-US" sz="1800" dirty="0" smtClean="0"/>
            <a:t>16-Kelly…</a:t>
          </a:r>
          <a:endParaRPr lang="en-US" sz="1800" dirty="0"/>
        </a:p>
      </dgm:t>
    </dgm:pt>
    <dgm:pt modelId="{1C6449CB-1DFC-4652-82A8-8826CFCCFF88}" type="parTrans" cxnId="{D0CDC308-811C-4E03-A435-339FED045B63}">
      <dgm:prSet/>
      <dgm:spPr/>
      <dgm:t>
        <a:bodyPr/>
        <a:lstStyle/>
        <a:p>
          <a:endParaRPr lang="en-US" sz="1400"/>
        </a:p>
      </dgm:t>
    </dgm:pt>
    <dgm:pt modelId="{FCDC10AE-746B-4F5A-B552-1808DC6FAC3E}" type="sibTrans" cxnId="{D0CDC308-811C-4E03-A435-339FED045B63}">
      <dgm:prSet/>
      <dgm:spPr/>
      <dgm:t>
        <a:bodyPr/>
        <a:lstStyle/>
        <a:p>
          <a:endParaRPr lang="en-US" sz="1400"/>
        </a:p>
      </dgm:t>
    </dgm:pt>
    <dgm:pt modelId="{2FFA4278-0B0B-4479-A85D-27C863FE5AE3}">
      <dgm:prSet custT="1"/>
      <dgm:spPr/>
      <dgm:t>
        <a:bodyPr/>
        <a:lstStyle/>
        <a:p>
          <a:pPr algn="l"/>
          <a:r>
            <a:rPr lang="en-US" sz="1800" dirty="0" smtClean="0"/>
            <a:t>8-Kyle…</a:t>
          </a:r>
        </a:p>
        <a:p>
          <a:pPr algn="l"/>
          <a:r>
            <a:rPr lang="en-US" sz="1800" dirty="0" smtClean="0"/>
            <a:t>14-Lai…</a:t>
          </a:r>
        </a:p>
        <a:p>
          <a:pPr algn="l"/>
          <a:r>
            <a:rPr lang="en-US" sz="1800" dirty="0" smtClean="0"/>
            <a:t>24-Larry…</a:t>
          </a:r>
        </a:p>
        <a:p>
          <a:pPr algn="l"/>
          <a:r>
            <a:rPr lang="en-US" sz="1800" dirty="0" smtClean="0"/>
            <a:t>…</a:t>
          </a:r>
        </a:p>
        <a:p>
          <a:pPr algn="l"/>
          <a:r>
            <a:rPr lang="en-US" sz="1800" dirty="0" smtClean="0"/>
            <a:t>49-Nick…</a:t>
          </a:r>
        </a:p>
      </dgm:t>
    </dgm:pt>
    <dgm:pt modelId="{02C1B9A0-3F38-4749-B8D1-79BB6C02BA0C}" type="parTrans" cxnId="{E001025B-B385-4347-B49E-3DC544FF6E29}">
      <dgm:prSet/>
      <dgm:spPr/>
      <dgm:t>
        <a:bodyPr/>
        <a:lstStyle/>
        <a:p>
          <a:endParaRPr lang="en-US" sz="1400"/>
        </a:p>
      </dgm:t>
    </dgm:pt>
    <dgm:pt modelId="{79591DE0-B702-4ABC-98F9-F9AD7F8B3904}" type="sibTrans" cxnId="{E001025B-B385-4347-B49E-3DC544FF6E29}">
      <dgm:prSet/>
      <dgm:spPr/>
      <dgm:t>
        <a:bodyPr/>
        <a:lstStyle/>
        <a:p>
          <a:endParaRPr lang="en-US" sz="1400"/>
        </a:p>
      </dgm:t>
    </dgm:pt>
    <dgm:pt modelId="{AD653353-6182-414F-9B50-B578573A248A}">
      <dgm:prSet custT="1"/>
      <dgm:spPr/>
      <dgm:t>
        <a:bodyPr/>
        <a:lstStyle/>
        <a:p>
          <a:pPr algn="l"/>
          <a:r>
            <a:rPr lang="en-US" sz="1800" dirty="0" smtClean="0"/>
            <a:t>13-Olga…</a:t>
          </a:r>
        </a:p>
        <a:p>
          <a:pPr algn="l"/>
          <a:r>
            <a:rPr lang="en-US" sz="1800" dirty="0" smtClean="0"/>
            <a:t>27-Owen…</a:t>
          </a:r>
        </a:p>
        <a:p>
          <a:pPr algn="l"/>
          <a:r>
            <a:rPr lang="en-US" sz="1800" dirty="0" smtClean="0"/>
            <a:t>26-Ozzy…</a:t>
          </a:r>
        </a:p>
        <a:p>
          <a:pPr algn="l"/>
          <a:r>
            <a:rPr lang="en-US" sz="1800" dirty="0" smtClean="0"/>
            <a:t>…</a:t>
          </a:r>
        </a:p>
        <a:p>
          <a:pPr algn="l"/>
          <a:r>
            <a:rPr lang="en-US" sz="1800" dirty="0" smtClean="0"/>
            <a:t>44-Yad…</a:t>
          </a:r>
        </a:p>
      </dgm:t>
    </dgm:pt>
    <dgm:pt modelId="{5BCB011B-763C-42C9-971E-A6A8C287E5E8}" type="parTrans" cxnId="{A17218E5-6B8F-420A-8EA9-F0B569DCC379}">
      <dgm:prSet/>
      <dgm:spPr/>
      <dgm:t>
        <a:bodyPr/>
        <a:lstStyle/>
        <a:p>
          <a:endParaRPr lang="en-US"/>
        </a:p>
      </dgm:t>
    </dgm:pt>
    <dgm:pt modelId="{B88A8346-FF1E-44DA-85E4-0DD476AC35D6}" type="sibTrans" cxnId="{A17218E5-6B8F-420A-8EA9-F0B569DCC379}">
      <dgm:prSet/>
      <dgm:spPr/>
      <dgm:t>
        <a:bodyPr/>
        <a:lstStyle/>
        <a:p>
          <a:endParaRPr lang="en-US"/>
        </a:p>
      </dgm:t>
    </dgm:pt>
    <dgm:pt modelId="{0A96DE62-4774-4375-9F33-22DFC182D3C6}" type="pres">
      <dgm:prSet presAssocID="{C619A856-6AFE-41D5-9285-06D411B45D42}" presName="hierChild1" presStyleCnt="0">
        <dgm:presLayoutVars>
          <dgm:chPref val="1"/>
          <dgm:dir/>
          <dgm:animOne val="branch"/>
          <dgm:animLvl val="lvl"/>
          <dgm:resizeHandles/>
        </dgm:presLayoutVars>
      </dgm:prSet>
      <dgm:spPr/>
      <dgm:t>
        <a:bodyPr/>
        <a:lstStyle/>
        <a:p>
          <a:endParaRPr lang="en-US"/>
        </a:p>
      </dgm:t>
    </dgm:pt>
    <dgm:pt modelId="{F200E284-5C99-4E8C-A0CE-280B8630577A}" type="pres">
      <dgm:prSet presAssocID="{A4CA0699-682E-4CCF-8AC8-3F1C3B979716}" presName="hierRoot1" presStyleCnt="0"/>
      <dgm:spPr/>
      <dgm:t>
        <a:bodyPr/>
        <a:lstStyle/>
        <a:p>
          <a:endParaRPr lang="en-GB"/>
        </a:p>
      </dgm:t>
    </dgm:pt>
    <dgm:pt modelId="{07C7491B-879B-435C-B4E5-6CA3393AE0B4}" type="pres">
      <dgm:prSet presAssocID="{A4CA0699-682E-4CCF-8AC8-3F1C3B979716}" presName="composite" presStyleCnt="0"/>
      <dgm:spPr/>
      <dgm:t>
        <a:bodyPr/>
        <a:lstStyle/>
        <a:p>
          <a:endParaRPr lang="en-GB"/>
        </a:p>
      </dgm:t>
    </dgm:pt>
    <dgm:pt modelId="{F91527F7-0D68-4D2B-9608-2CE2C5608E81}" type="pres">
      <dgm:prSet presAssocID="{A4CA0699-682E-4CCF-8AC8-3F1C3B979716}" presName="background" presStyleLbl="node0" presStyleIdx="0" presStyleCnt="1"/>
      <dgm:spPr/>
      <dgm:t>
        <a:bodyPr/>
        <a:lstStyle/>
        <a:p>
          <a:endParaRPr lang="en-GB"/>
        </a:p>
      </dgm:t>
    </dgm:pt>
    <dgm:pt modelId="{7401D758-480D-4630-BE50-D3AF0002A6DA}" type="pres">
      <dgm:prSet presAssocID="{A4CA0699-682E-4CCF-8AC8-3F1C3B979716}" presName="text" presStyleLbl="fgAcc0" presStyleIdx="0" presStyleCnt="1" custScaleX="188565" custScaleY="75292" custLinFactNeighborX="-15497" custLinFactNeighborY="-27905">
        <dgm:presLayoutVars>
          <dgm:chPref val="3"/>
        </dgm:presLayoutVars>
      </dgm:prSet>
      <dgm:spPr/>
      <dgm:t>
        <a:bodyPr/>
        <a:lstStyle/>
        <a:p>
          <a:endParaRPr lang="en-US"/>
        </a:p>
      </dgm:t>
    </dgm:pt>
    <dgm:pt modelId="{16F1A99F-7266-4EAB-A3D1-333537955371}" type="pres">
      <dgm:prSet presAssocID="{A4CA0699-682E-4CCF-8AC8-3F1C3B979716}" presName="hierChild2" presStyleCnt="0"/>
      <dgm:spPr/>
      <dgm:t>
        <a:bodyPr/>
        <a:lstStyle/>
        <a:p>
          <a:endParaRPr lang="en-GB"/>
        </a:p>
      </dgm:t>
    </dgm:pt>
    <dgm:pt modelId="{D8AB408A-6727-4238-800F-E23868D5F96D}" type="pres">
      <dgm:prSet presAssocID="{CE3E2C9D-D63B-4CB9-B11E-B20F56982EAD}" presName="Name10" presStyleLbl="parChTrans1D2" presStyleIdx="0" presStyleCnt="4"/>
      <dgm:spPr/>
      <dgm:t>
        <a:bodyPr/>
        <a:lstStyle/>
        <a:p>
          <a:endParaRPr lang="en-US"/>
        </a:p>
      </dgm:t>
    </dgm:pt>
    <dgm:pt modelId="{D412427B-AFD5-42A2-82CD-44A4478833B5}" type="pres">
      <dgm:prSet presAssocID="{AE84A663-1BB2-44D1-BEF9-F36196FDB9F8}" presName="hierRoot2" presStyleCnt="0"/>
      <dgm:spPr/>
      <dgm:t>
        <a:bodyPr/>
        <a:lstStyle/>
        <a:p>
          <a:endParaRPr lang="en-GB"/>
        </a:p>
      </dgm:t>
    </dgm:pt>
    <dgm:pt modelId="{6913B92A-6BA6-43FE-A6BD-6201DAA4B3A3}" type="pres">
      <dgm:prSet presAssocID="{AE84A663-1BB2-44D1-BEF9-F36196FDB9F8}" presName="composite2" presStyleCnt="0"/>
      <dgm:spPr/>
      <dgm:t>
        <a:bodyPr/>
        <a:lstStyle/>
        <a:p>
          <a:endParaRPr lang="en-GB"/>
        </a:p>
      </dgm:t>
    </dgm:pt>
    <dgm:pt modelId="{F7C8673B-CBE7-40B1-B1EB-B096D60A9E88}" type="pres">
      <dgm:prSet presAssocID="{AE84A663-1BB2-44D1-BEF9-F36196FDB9F8}" presName="background2" presStyleLbl="node2" presStyleIdx="0" presStyleCnt="4"/>
      <dgm:spPr/>
      <dgm:t>
        <a:bodyPr/>
        <a:lstStyle/>
        <a:p>
          <a:endParaRPr lang="en-GB"/>
        </a:p>
      </dgm:t>
    </dgm:pt>
    <dgm:pt modelId="{0C5AF007-C6ED-4494-9C92-B8DA5495A338}" type="pres">
      <dgm:prSet presAssocID="{AE84A663-1BB2-44D1-BEF9-F36196FDB9F8}" presName="text2" presStyleLbl="fgAcc2" presStyleIdx="0" presStyleCnt="4" custScaleX="108283" custScaleY="188981" custLinFactNeighborX="-43467" custLinFactNeighborY="38">
        <dgm:presLayoutVars>
          <dgm:chPref val="3"/>
        </dgm:presLayoutVars>
      </dgm:prSet>
      <dgm:spPr/>
      <dgm:t>
        <a:bodyPr/>
        <a:lstStyle/>
        <a:p>
          <a:endParaRPr lang="en-US"/>
        </a:p>
      </dgm:t>
    </dgm:pt>
    <dgm:pt modelId="{639CE6C5-6254-4846-96BF-C0353C896D61}" type="pres">
      <dgm:prSet presAssocID="{AE84A663-1BB2-44D1-BEF9-F36196FDB9F8}" presName="hierChild3" presStyleCnt="0"/>
      <dgm:spPr/>
      <dgm:t>
        <a:bodyPr/>
        <a:lstStyle/>
        <a:p>
          <a:endParaRPr lang="en-GB"/>
        </a:p>
      </dgm:t>
    </dgm:pt>
    <dgm:pt modelId="{04E2D0DE-FCB7-4B75-B9E3-D4C93FB81A59}" type="pres">
      <dgm:prSet presAssocID="{1C6449CB-1DFC-4652-82A8-8826CFCCFF88}" presName="Name10" presStyleLbl="parChTrans1D2" presStyleIdx="1" presStyleCnt="4"/>
      <dgm:spPr/>
      <dgm:t>
        <a:bodyPr/>
        <a:lstStyle/>
        <a:p>
          <a:endParaRPr lang="en-US"/>
        </a:p>
      </dgm:t>
    </dgm:pt>
    <dgm:pt modelId="{B3AD7E9B-4A43-49E0-9C0A-9EFE0BD9A6B0}" type="pres">
      <dgm:prSet presAssocID="{5F23131B-B89A-495A-9ECA-A4F354994A64}" presName="hierRoot2" presStyleCnt="0"/>
      <dgm:spPr/>
      <dgm:t>
        <a:bodyPr/>
        <a:lstStyle/>
        <a:p>
          <a:endParaRPr lang="en-GB"/>
        </a:p>
      </dgm:t>
    </dgm:pt>
    <dgm:pt modelId="{FA89709B-87E3-4720-8CB2-DBF02A787C37}" type="pres">
      <dgm:prSet presAssocID="{5F23131B-B89A-495A-9ECA-A4F354994A64}" presName="composite2" presStyleCnt="0"/>
      <dgm:spPr/>
      <dgm:t>
        <a:bodyPr/>
        <a:lstStyle/>
        <a:p>
          <a:endParaRPr lang="en-GB"/>
        </a:p>
      </dgm:t>
    </dgm:pt>
    <dgm:pt modelId="{0688DF21-F0BE-4803-8939-F94F4C40B9A1}" type="pres">
      <dgm:prSet presAssocID="{5F23131B-B89A-495A-9ECA-A4F354994A64}" presName="background2" presStyleLbl="node2" presStyleIdx="1" presStyleCnt="4"/>
      <dgm:spPr/>
      <dgm:t>
        <a:bodyPr/>
        <a:lstStyle/>
        <a:p>
          <a:endParaRPr lang="en-GB"/>
        </a:p>
      </dgm:t>
    </dgm:pt>
    <dgm:pt modelId="{09EFC8D6-2563-4E4D-AB94-C8F0EA86B4E1}" type="pres">
      <dgm:prSet presAssocID="{5F23131B-B89A-495A-9ECA-A4F354994A64}" presName="text2" presStyleLbl="fgAcc2" presStyleIdx="1" presStyleCnt="4" custScaleX="119462" custScaleY="188981" custLinFactNeighborX="-10874" custLinFactNeighborY="173">
        <dgm:presLayoutVars>
          <dgm:chPref val="3"/>
        </dgm:presLayoutVars>
      </dgm:prSet>
      <dgm:spPr/>
      <dgm:t>
        <a:bodyPr/>
        <a:lstStyle/>
        <a:p>
          <a:endParaRPr lang="en-US"/>
        </a:p>
      </dgm:t>
    </dgm:pt>
    <dgm:pt modelId="{F7C021D0-A5EB-43BB-AEA4-A51A12491CD1}" type="pres">
      <dgm:prSet presAssocID="{5F23131B-B89A-495A-9ECA-A4F354994A64}" presName="hierChild3" presStyleCnt="0"/>
      <dgm:spPr/>
      <dgm:t>
        <a:bodyPr/>
        <a:lstStyle/>
        <a:p>
          <a:endParaRPr lang="en-GB"/>
        </a:p>
      </dgm:t>
    </dgm:pt>
    <dgm:pt modelId="{8E6F85BF-BB71-42EE-AD3C-23C7C3BE1C9E}" type="pres">
      <dgm:prSet presAssocID="{02C1B9A0-3F38-4749-B8D1-79BB6C02BA0C}" presName="Name10" presStyleLbl="parChTrans1D2" presStyleIdx="2" presStyleCnt="4"/>
      <dgm:spPr/>
      <dgm:t>
        <a:bodyPr/>
        <a:lstStyle/>
        <a:p>
          <a:endParaRPr lang="en-US"/>
        </a:p>
      </dgm:t>
    </dgm:pt>
    <dgm:pt modelId="{F5C5C4F6-A6D2-419B-B420-1E3D00DC505C}" type="pres">
      <dgm:prSet presAssocID="{2FFA4278-0B0B-4479-A85D-27C863FE5AE3}" presName="hierRoot2" presStyleCnt="0"/>
      <dgm:spPr/>
      <dgm:t>
        <a:bodyPr/>
        <a:lstStyle/>
        <a:p>
          <a:endParaRPr lang="en-GB"/>
        </a:p>
      </dgm:t>
    </dgm:pt>
    <dgm:pt modelId="{02AE2E14-9ADC-43F9-A02C-48EF170FD614}" type="pres">
      <dgm:prSet presAssocID="{2FFA4278-0B0B-4479-A85D-27C863FE5AE3}" presName="composite2" presStyleCnt="0"/>
      <dgm:spPr/>
      <dgm:t>
        <a:bodyPr/>
        <a:lstStyle/>
        <a:p>
          <a:endParaRPr lang="en-GB"/>
        </a:p>
      </dgm:t>
    </dgm:pt>
    <dgm:pt modelId="{35D56B32-5C9C-44CD-A0EF-E0D2B77A0BD3}" type="pres">
      <dgm:prSet presAssocID="{2FFA4278-0B0B-4479-A85D-27C863FE5AE3}" presName="background2" presStyleLbl="node2" presStyleIdx="2" presStyleCnt="4"/>
      <dgm:spPr/>
      <dgm:t>
        <a:bodyPr/>
        <a:lstStyle/>
        <a:p>
          <a:endParaRPr lang="en-GB"/>
        </a:p>
      </dgm:t>
    </dgm:pt>
    <dgm:pt modelId="{307253CC-E92F-43E3-9F3C-A22B30161157}" type="pres">
      <dgm:prSet presAssocID="{2FFA4278-0B0B-4479-A85D-27C863FE5AE3}" presName="text2" presStyleLbl="fgAcc2" presStyleIdx="2" presStyleCnt="4" custScaleX="108283" custScaleY="188981" custLinFactNeighborX="9056" custLinFactNeighborY="38">
        <dgm:presLayoutVars>
          <dgm:chPref val="3"/>
        </dgm:presLayoutVars>
      </dgm:prSet>
      <dgm:spPr/>
      <dgm:t>
        <a:bodyPr/>
        <a:lstStyle/>
        <a:p>
          <a:endParaRPr lang="en-US"/>
        </a:p>
      </dgm:t>
    </dgm:pt>
    <dgm:pt modelId="{5032DF03-74F6-4D34-A1C1-9EEABBB04A3B}" type="pres">
      <dgm:prSet presAssocID="{2FFA4278-0B0B-4479-A85D-27C863FE5AE3}" presName="hierChild3" presStyleCnt="0"/>
      <dgm:spPr/>
      <dgm:t>
        <a:bodyPr/>
        <a:lstStyle/>
        <a:p>
          <a:endParaRPr lang="en-GB"/>
        </a:p>
      </dgm:t>
    </dgm:pt>
    <dgm:pt modelId="{D8345788-B50C-4F51-BE99-88CEEFB20DE3}" type="pres">
      <dgm:prSet presAssocID="{5BCB011B-763C-42C9-971E-A6A8C287E5E8}" presName="Name10" presStyleLbl="parChTrans1D2" presStyleIdx="3" presStyleCnt="4"/>
      <dgm:spPr/>
      <dgm:t>
        <a:bodyPr/>
        <a:lstStyle/>
        <a:p>
          <a:endParaRPr lang="en-GB"/>
        </a:p>
      </dgm:t>
    </dgm:pt>
    <dgm:pt modelId="{1EAEF05B-A3DD-4864-8C45-19D37AED7DAE}" type="pres">
      <dgm:prSet presAssocID="{AD653353-6182-414F-9B50-B578573A248A}" presName="hierRoot2" presStyleCnt="0"/>
      <dgm:spPr/>
      <dgm:t>
        <a:bodyPr/>
        <a:lstStyle/>
        <a:p>
          <a:endParaRPr lang="en-GB"/>
        </a:p>
      </dgm:t>
    </dgm:pt>
    <dgm:pt modelId="{CCA0FBD8-BB40-422A-97B0-4E9D85C637FD}" type="pres">
      <dgm:prSet presAssocID="{AD653353-6182-414F-9B50-B578573A248A}" presName="composite2" presStyleCnt="0"/>
      <dgm:spPr/>
      <dgm:t>
        <a:bodyPr/>
        <a:lstStyle/>
        <a:p>
          <a:endParaRPr lang="en-GB"/>
        </a:p>
      </dgm:t>
    </dgm:pt>
    <dgm:pt modelId="{4360D1D7-2153-4478-8485-C5877A9D397E}" type="pres">
      <dgm:prSet presAssocID="{AD653353-6182-414F-9B50-B578573A248A}" presName="background2" presStyleLbl="node2" presStyleIdx="3" presStyleCnt="4"/>
      <dgm:spPr/>
      <dgm:t>
        <a:bodyPr/>
        <a:lstStyle/>
        <a:p>
          <a:endParaRPr lang="en-GB"/>
        </a:p>
      </dgm:t>
    </dgm:pt>
    <dgm:pt modelId="{C1C82C15-DFC8-47F6-956F-C8D049E6A52D}" type="pres">
      <dgm:prSet presAssocID="{AD653353-6182-414F-9B50-B578573A248A}" presName="text2" presStyleLbl="fgAcc2" presStyleIdx="3" presStyleCnt="4" custScaleX="108283" custScaleY="188981" custLinFactNeighborX="38034" custLinFactNeighborY="38">
        <dgm:presLayoutVars>
          <dgm:chPref val="3"/>
        </dgm:presLayoutVars>
      </dgm:prSet>
      <dgm:spPr/>
      <dgm:t>
        <a:bodyPr/>
        <a:lstStyle/>
        <a:p>
          <a:endParaRPr lang="en-US"/>
        </a:p>
      </dgm:t>
    </dgm:pt>
    <dgm:pt modelId="{35D1ABA3-830D-4CAC-B7A2-543A341F8E8D}" type="pres">
      <dgm:prSet presAssocID="{AD653353-6182-414F-9B50-B578573A248A}" presName="hierChild3" presStyleCnt="0"/>
      <dgm:spPr/>
      <dgm:t>
        <a:bodyPr/>
        <a:lstStyle/>
        <a:p>
          <a:endParaRPr lang="en-GB"/>
        </a:p>
      </dgm:t>
    </dgm:pt>
  </dgm:ptLst>
  <dgm:cxnLst>
    <dgm:cxn modelId="{EFF207B8-49CC-4832-8143-EDB0EFBCE543}" type="presOf" srcId="{2FFA4278-0B0B-4479-A85D-27C863FE5AE3}" destId="{307253CC-E92F-43E3-9F3C-A22B30161157}" srcOrd="0" destOrd="0" presId="urn:microsoft.com/office/officeart/2005/8/layout/hierarchy1"/>
    <dgm:cxn modelId="{8C707E19-62D5-4FE4-9D2F-6CF090F008DC}" type="presOf" srcId="{AE84A663-1BB2-44D1-BEF9-F36196FDB9F8}" destId="{0C5AF007-C6ED-4494-9C92-B8DA5495A338}" srcOrd="0" destOrd="0" presId="urn:microsoft.com/office/officeart/2005/8/layout/hierarchy1"/>
    <dgm:cxn modelId="{5A0B8558-FDE5-43C9-A451-5BF35C7207D6}" type="presOf" srcId="{5F23131B-B89A-495A-9ECA-A4F354994A64}" destId="{09EFC8D6-2563-4E4D-AB94-C8F0EA86B4E1}" srcOrd="0" destOrd="0" presId="urn:microsoft.com/office/officeart/2005/8/layout/hierarchy1"/>
    <dgm:cxn modelId="{7A971D89-68E0-4D54-B201-7858B203DF26}" type="presOf" srcId="{02C1B9A0-3F38-4749-B8D1-79BB6C02BA0C}" destId="{8E6F85BF-BB71-42EE-AD3C-23C7C3BE1C9E}" srcOrd="0" destOrd="0" presId="urn:microsoft.com/office/officeart/2005/8/layout/hierarchy1"/>
    <dgm:cxn modelId="{543F5F68-A609-4CC3-BDF1-286E44DEBE1C}" type="presOf" srcId="{C619A856-6AFE-41D5-9285-06D411B45D42}" destId="{0A96DE62-4774-4375-9F33-22DFC182D3C6}" srcOrd="0" destOrd="0" presId="urn:microsoft.com/office/officeart/2005/8/layout/hierarchy1"/>
    <dgm:cxn modelId="{F7F0B58D-3FE1-498F-8CF2-F547CAB04A3E}" srcId="{A4CA0699-682E-4CCF-8AC8-3F1C3B979716}" destId="{AE84A663-1BB2-44D1-BEF9-F36196FDB9F8}" srcOrd="0" destOrd="0" parTransId="{CE3E2C9D-D63B-4CB9-B11E-B20F56982EAD}" sibTransId="{3DD82396-0F54-4E60-B8B5-F41158D1498A}"/>
    <dgm:cxn modelId="{515D7E99-F0F8-4AEC-8E62-02B2BCD3A69F}" srcId="{C619A856-6AFE-41D5-9285-06D411B45D42}" destId="{A4CA0699-682E-4CCF-8AC8-3F1C3B979716}" srcOrd="0" destOrd="0" parTransId="{CEA2A134-14B3-4189-8BD0-D8F846538307}" sibTransId="{C89EFB1D-1030-4118-AB05-374EB83E45A7}"/>
    <dgm:cxn modelId="{E001025B-B385-4347-B49E-3DC544FF6E29}" srcId="{A4CA0699-682E-4CCF-8AC8-3F1C3B979716}" destId="{2FFA4278-0B0B-4479-A85D-27C863FE5AE3}" srcOrd="2" destOrd="0" parTransId="{02C1B9A0-3F38-4749-B8D1-79BB6C02BA0C}" sibTransId="{79591DE0-B702-4ABC-98F9-F9AD7F8B3904}"/>
    <dgm:cxn modelId="{D0CDC308-811C-4E03-A435-339FED045B63}" srcId="{A4CA0699-682E-4CCF-8AC8-3F1C3B979716}" destId="{5F23131B-B89A-495A-9ECA-A4F354994A64}" srcOrd="1" destOrd="0" parTransId="{1C6449CB-1DFC-4652-82A8-8826CFCCFF88}" sibTransId="{FCDC10AE-746B-4F5A-B552-1808DC6FAC3E}"/>
    <dgm:cxn modelId="{5A1C45AB-F99D-4FBA-8759-47B94DF291D2}" type="presOf" srcId="{CE3E2C9D-D63B-4CB9-B11E-B20F56982EAD}" destId="{D8AB408A-6727-4238-800F-E23868D5F96D}" srcOrd="0" destOrd="0" presId="urn:microsoft.com/office/officeart/2005/8/layout/hierarchy1"/>
    <dgm:cxn modelId="{8117790A-6CC5-422D-8A6A-E81570E2AC99}" type="presOf" srcId="{AD653353-6182-414F-9B50-B578573A248A}" destId="{C1C82C15-DFC8-47F6-956F-C8D049E6A52D}" srcOrd="0" destOrd="0" presId="urn:microsoft.com/office/officeart/2005/8/layout/hierarchy1"/>
    <dgm:cxn modelId="{F3D5830B-E06B-4468-A5F7-032241B6C332}" type="presOf" srcId="{5BCB011B-763C-42C9-971E-A6A8C287E5E8}" destId="{D8345788-B50C-4F51-BE99-88CEEFB20DE3}" srcOrd="0" destOrd="0" presId="urn:microsoft.com/office/officeart/2005/8/layout/hierarchy1"/>
    <dgm:cxn modelId="{A17218E5-6B8F-420A-8EA9-F0B569DCC379}" srcId="{A4CA0699-682E-4CCF-8AC8-3F1C3B979716}" destId="{AD653353-6182-414F-9B50-B578573A248A}" srcOrd="3" destOrd="0" parTransId="{5BCB011B-763C-42C9-971E-A6A8C287E5E8}" sibTransId="{B88A8346-FF1E-44DA-85E4-0DD476AC35D6}"/>
    <dgm:cxn modelId="{C9F3F0A4-8770-4D8B-98D6-F602FAE08C40}" type="presOf" srcId="{A4CA0699-682E-4CCF-8AC8-3F1C3B979716}" destId="{7401D758-480D-4630-BE50-D3AF0002A6DA}" srcOrd="0" destOrd="0" presId="urn:microsoft.com/office/officeart/2005/8/layout/hierarchy1"/>
    <dgm:cxn modelId="{66CF16F4-A7F1-46F2-A5F5-E345ABD7B070}" type="presOf" srcId="{1C6449CB-1DFC-4652-82A8-8826CFCCFF88}" destId="{04E2D0DE-FCB7-4B75-B9E3-D4C93FB81A59}" srcOrd="0" destOrd="0" presId="urn:microsoft.com/office/officeart/2005/8/layout/hierarchy1"/>
    <dgm:cxn modelId="{7D1B71C1-F102-4239-8EBC-B1589377C7EE}" type="presParOf" srcId="{0A96DE62-4774-4375-9F33-22DFC182D3C6}" destId="{F200E284-5C99-4E8C-A0CE-280B8630577A}" srcOrd="0" destOrd="0" presId="urn:microsoft.com/office/officeart/2005/8/layout/hierarchy1"/>
    <dgm:cxn modelId="{91E1F197-77BA-4B05-B9E7-E2992683B9C4}" type="presParOf" srcId="{F200E284-5C99-4E8C-A0CE-280B8630577A}" destId="{07C7491B-879B-435C-B4E5-6CA3393AE0B4}" srcOrd="0" destOrd="0" presId="urn:microsoft.com/office/officeart/2005/8/layout/hierarchy1"/>
    <dgm:cxn modelId="{D7A9E07E-F8EB-4341-9981-52F50DB378F8}" type="presParOf" srcId="{07C7491B-879B-435C-B4E5-6CA3393AE0B4}" destId="{F91527F7-0D68-4D2B-9608-2CE2C5608E81}" srcOrd="0" destOrd="0" presId="urn:microsoft.com/office/officeart/2005/8/layout/hierarchy1"/>
    <dgm:cxn modelId="{713A6F1C-B6B7-4BD9-ADC6-C3B5909623F6}" type="presParOf" srcId="{07C7491B-879B-435C-B4E5-6CA3393AE0B4}" destId="{7401D758-480D-4630-BE50-D3AF0002A6DA}" srcOrd="1" destOrd="0" presId="urn:microsoft.com/office/officeart/2005/8/layout/hierarchy1"/>
    <dgm:cxn modelId="{6CE733A0-AF52-4933-A369-CAB7C33B0D70}" type="presParOf" srcId="{F200E284-5C99-4E8C-A0CE-280B8630577A}" destId="{16F1A99F-7266-4EAB-A3D1-333537955371}" srcOrd="1" destOrd="0" presId="urn:microsoft.com/office/officeart/2005/8/layout/hierarchy1"/>
    <dgm:cxn modelId="{FFD5C4FC-3D6D-408E-AF5B-613F8FF04BF0}" type="presParOf" srcId="{16F1A99F-7266-4EAB-A3D1-333537955371}" destId="{D8AB408A-6727-4238-800F-E23868D5F96D}" srcOrd="0" destOrd="0" presId="urn:microsoft.com/office/officeart/2005/8/layout/hierarchy1"/>
    <dgm:cxn modelId="{9B10521D-8D1D-458D-BE75-C936CC627A3A}" type="presParOf" srcId="{16F1A99F-7266-4EAB-A3D1-333537955371}" destId="{D412427B-AFD5-42A2-82CD-44A4478833B5}" srcOrd="1" destOrd="0" presId="urn:microsoft.com/office/officeart/2005/8/layout/hierarchy1"/>
    <dgm:cxn modelId="{95F645D6-A547-4B46-8DEB-44DA58BA7784}" type="presParOf" srcId="{D412427B-AFD5-42A2-82CD-44A4478833B5}" destId="{6913B92A-6BA6-43FE-A6BD-6201DAA4B3A3}" srcOrd="0" destOrd="0" presId="urn:microsoft.com/office/officeart/2005/8/layout/hierarchy1"/>
    <dgm:cxn modelId="{E87D5C95-DB12-43E2-9D38-D98061548746}" type="presParOf" srcId="{6913B92A-6BA6-43FE-A6BD-6201DAA4B3A3}" destId="{F7C8673B-CBE7-40B1-B1EB-B096D60A9E88}" srcOrd="0" destOrd="0" presId="urn:microsoft.com/office/officeart/2005/8/layout/hierarchy1"/>
    <dgm:cxn modelId="{7BF1BF36-C8BF-4ED1-AF0C-BE7641631B81}" type="presParOf" srcId="{6913B92A-6BA6-43FE-A6BD-6201DAA4B3A3}" destId="{0C5AF007-C6ED-4494-9C92-B8DA5495A338}" srcOrd="1" destOrd="0" presId="urn:microsoft.com/office/officeart/2005/8/layout/hierarchy1"/>
    <dgm:cxn modelId="{F73A6F56-9ACE-4F6D-AB58-1DC4C3E40333}" type="presParOf" srcId="{D412427B-AFD5-42A2-82CD-44A4478833B5}" destId="{639CE6C5-6254-4846-96BF-C0353C896D61}" srcOrd="1" destOrd="0" presId="urn:microsoft.com/office/officeart/2005/8/layout/hierarchy1"/>
    <dgm:cxn modelId="{D68F9B16-54A4-4E54-BF36-FADAD77DC1AD}" type="presParOf" srcId="{16F1A99F-7266-4EAB-A3D1-333537955371}" destId="{04E2D0DE-FCB7-4B75-B9E3-D4C93FB81A59}" srcOrd="2" destOrd="0" presId="urn:microsoft.com/office/officeart/2005/8/layout/hierarchy1"/>
    <dgm:cxn modelId="{9CFF225C-A272-44DE-B4B3-EA032F355EF3}" type="presParOf" srcId="{16F1A99F-7266-4EAB-A3D1-333537955371}" destId="{B3AD7E9B-4A43-49E0-9C0A-9EFE0BD9A6B0}" srcOrd="3" destOrd="0" presId="urn:microsoft.com/office/officeart/2005/8/layout/hierarchy1"/>
    <dgm:cxn modelId="{CB5CC7FC-E904-4C01-AB31-227B3B614652}" type="presParOf" srcId="{B3AD7E9B-4A43-49E0-9C0A-9EFE0BD9A6B0}" destId="{FA89709B-87E3-4720-8CB2-DBF02A787C37}" srcOrd="0" destOrd="0" presId="urn:microsoft.com/office/officeart/2005/8/layout/hierarchy1"/>
    <dgm:cxn modelId="{DA871054-BA29-4E06-9996-1B4E21043A98}" type="presParOf" srcId="{FA89709B-87E3-4720-8CB2-DBF02A787C37}" destId="{0688DF21-F0BE-4803-8939-F94F4C40B9A1}" srcOrd="0" destOrd="0" presId="urn:microsoft.com/office/officeart/2005/8/layout/hierarchy1"/>
    <dgm:cxn modelId="{361BF8C9-E3DC-4DE4-9164-AEE500D8DA1A}" type="presParOf" srcId="{FA89709B-87E3-4720-8CB2-DBF02A787C37}" destId="{09EFC8D6-2563-4E4D-AB94-C8F0EA86B4E1}" srcOrd="1" destOrd="0" presId="urn:microsoft.com/office/officeart/2005/8/layout/hierarchy1"/>
    <dgm:cxn modelId="{0DE26ECA-7544-4C28-99BC-79DBAEC7E50F}" type="presParOf" srcId="{B3AD7E9B-4A43-49E0-9C0A-9EFE0BD9A6B0}" destId="{F7C021D0-A5EB-43BB-AEA4-A51A12491CD1}" srcOrd="1" destOrd="0" presId="urn:microsoft.com/office/officeart/2005/8/layout/hierarchy1"/>
    <dgm:cxn modelId="{BF7D07AA-C4AC-488F-AAC8-B8B07413C014}" type="presParOf" srcId="{16F1A99F-7266-4EAB-A3D1-333537955371}" destId="{8E6F85BF-BB71-42EE-AD3C-23C7C3BE1C9E}" srcOrd="4" destOrd="0" presId="urn:microsoft.com/office/officeart/2005/8/layout/hierarchy1"/>
    <dgm:cxn modelId="{E2972F88-3AED-4B90-BD48-834CF634BC56}" type="presParOf" srcId="{16F1A99F-7266-4EAB-A3D1-333537955371}" destId="{F5C5C4F6-A6D2-419B-B420-1E3D00DC505C}" srcOrd="5" destOrd="0" presId="urn:microsoft.com/office/officeart/2005/8/layout/hierarchy1"/>
    <dgm:cxn modelId="{1F2E8483-5708-435F-9A2A-8CEC46489995}" type="presParOf" srcId="{F5C5C4F6-A6D2-419B-B420-1E3D00DC505C}" destId="{02AE2E14-9ADC-43F9-A02C-48EF170FD614}" srcOrd="0" destOrd="0" presId="urn:microsoft.com/office/officeart/2005/8/layout/hierarchy1"/>
    <dgm:cxn modelId="{AD14A501-FBE7-45F1-A0B3-ABABAC07C3E7}" type="presParOf" srcId="{02AE2E14-9ADC-43F9-A02C-48EF170FD614}" destId="{35D56B32-5C9C-44CD-A0EF-E0D2B77A0BD3}" srcOrd="0" destOrd="0" presId="urn:microsoft.com/office/officeart/2005/8/layout/hierarchy1"/>
    <dgm:cxn modelId="{812CE808-FF69-46E4-BAAF-B0A52F5464E9}" type="presParOf" srcId="{02AE2E14-9ADC-43F9-A02C-48EF170FD614}" destId="{307253CC-E92F-43E3-9F3C-A22B30161157}" srcOrd="1" destOrd="0" presId="urn:microsoft.com/office/officeart/2005/8/layout/hierarchy1"/>
    <dgm:cxn modelId="{08195F61-6F1A-4E99-917A-106E971986EE}" type="presParOf" srcId="{F5C5C4F6-A6D2-419B-B420-1E3D00DC505C}" destId="{5032DF03-74F6-4D34-A1C1-9EEABBB04A3B}" srcOrd="1" destOrd="0" presId="urn:microsoft.com/office/officeart/2005/8/layout/hierarchy1"/>
    <dgm:cxn modelId="{FC1D3837-5F61-4056-8C2E-BB9F4151C6CB}" type="presParOf" srcId="{16F1A99F-7266-4EAB-A3D1-333537955371}" destId="{D8345788-B50C-4F51-BE99-88CEEFB20DE3}" srcOrd="6" destOrd="0" presId="urn:microsoft.com/office/officeart/2005/8/layout/hierarchy1"/>
    <dgm:cxn modelId="{23505756-EC07-4159-B53C-95F9D3372E6F}" type="presParOf" srcId="{16F1A99F-7266-4EAB-A3D1-333537955371}" destId="{1EAEF05B-A3DD-4864-8C45-19D37AED7DAE}" srcOrd="7" destOrd="0" presId="urn:microsoft.com/office/officeart/2005/8/layout/hierarchy1"/>
    <dgm:cxn modelId="{6D6E63EF-BF8F-4FC1-B07D-7C96547A5CF8}" type="presParOf" srcId="{1EAEF05B-A3DD-4864-8C45-19D37AED7DAE}" destId="{CCA0FBD8-BB40-422A-97B0-4E9D85C637FD}" srcOrd="0" destOrd="0" presId="urn:microsoft.com/office/officeart/2005/8/layout/hierarchy1"/>
    <dgm:cxn modelId="{41E6E887-4C9A-4D44-992F-8DAAB5A689E6}" type="presParOf" srcId="{CCA0FBD8-BB40-422A-97B0-4E9D85C637FD}" destId="{4360D1D7-2153-4478-8485-C5877A9D397E}" srcOrd="0" destOrd="0" presId="urn:microsoft.com/office/officeart/2005/8/layout/hierarchy1"/>
    <dgm:cxn modelId="{1A9B9115-8187-43BA-80A1-8AC956D56942}" type="presParOf" srcId="{CCA0FBD8-BB40-422A-97B0-4E9D85C637FD}" destId="{C1C82C15-DFC8-47F6-956F-C8D049E6A52D}" srcOrd="1" destOrd="0" presId="urn:microsoft.com/office/officeart/2005/8/layout/hierarchy1"/>
    <dgm:cxn modelId="{57AAB32A-F3CD-4DAC-A598-4A284C47DF53}" type="presParOf" srcId="{1EAEF05B-A3DD-4864-8C45-19D37AED7DAE}" destId="{35D1ABA3-830D-4CAC-B7A2-543A341F8E8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45788-B50C-4F51-BE99-88CEEFB20DE3}">
      <dsp:nvSpPr>
        <dsp:cNvPr id="0" name=""/>
        <dsp:cNvSpPr/>
      </dsp:nvSpPr>
      <dsp:spPr>
        <a:xfrm>
          <a:off x="3617020" y="507459"/>
          <a:ext cx="3301720" cy="540296"/>
        </a:xfrm>
        <a:custGeom>
          <a:avLst/>
          <a:gdLst/>
          <a:ahLst/>
          <a:cxnLst/>
          <a:rect l="0" t="0" r="0" b="0"/>
          <a:pathLst>
            <a:path>
              <a:moveTo>
                <a:pt x="0" y="0"/>
              </a:moveTo>
              <a:lnTo>
                <a:pt x="0" y="414110"/>
              </a:lnTo>
              <a:lnTo>
                <a:pt x="3301720" y="414110"/>
              </a:lnTo>
              <a:lnTo>
                <a:pt x="330172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6F85BF-BB71-42EE-AD3C-23C7C3BE1C9E}">
      <dsp:nvSpPr>
        <dsp:cNvPr id="0" name=""/>
        <dsp:cNvSpPr/>
      </dsp:nvSpPr>
      <dsp:spPr>
        <a:xfrm>
          <a:off x="3617020" y="507459"/>
          <a:ext cx="1223269" cy="540296"/>
        </a:xfrm>
        <a:custGeom>
          <a:avLst/>
          <a:gdLst/>
          <a:ahLst/>
          <a:cxnLst/>
          <a:rect l="0" t="0" r="0" b="0"/>
          <a:pathLst>
            <a:path>
              <a:moveTo>
                <a:pt x="0" y="0"/>
              </a:moveTo>
              <a:lnTo>
                <a:pt x="0" y="414110"/>
              </a:lnTo>
              <a:lnTo>
                <a:pt x="1223269" y="414110"/>
              </a:lnTo>
              <a:lnTo>
                <a:pt x="1223269"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E2D0DE-FCB7-4B75-B9E3-D4C93FB81A59}">
      <dsp:nvSpPr>
        <dsp:cNvPr id="0" name=""/>
        <dsp:cNvSpPr/>
      </dsp:nvSpPr>
      <dsp:spPr>
        <a:xfrm>
          <a:off x="2667920" y="507459"/>
          <a:ext cx="949100" cy="540296"/>
        </a:xfrm>
        <a:custGeom>
          <a:avLst/>
          <a:gdLst/>
          <a:ahLst/>
          <a:cxnLst/>
          <a:rect l="0" t="0" r="0" b="0"/>
          <a:pathLst>
            <a:path>
              <a:moveTo>
                <a:pt x="949100" y="0"/>
              </a:moveTo>
              <a:lnTo>
                <a:pt x="949100" y="414110"/>
              </a:lnTo>
              <a:lnTo>
                <a:pt x="0" y="414110"/>
              </a:lnTo>
              <a:lnTo>
                <a:pt x="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8AB408A-6727-4238-800F-E23868D5F96D}">
      <dsp:nvSpPr>
        <dsp:cNvPr id="0" name=""/>
        <dsp:cNvSpPr/>
      </dsp:nvSpPr>
      <dsp:spPr>
        <a:xfrm>
          <a:off x="586130" y="507459"/>
          <a:ext cx="3030890" cy="540296"/>
        </a:xfrm>
        <a:custGeom>
          <a:avLst/>
          <a:gdLst/>
          <a:ahLst/>
          <a:cxnLst/>
          <a:rect l="0" t="0" r="0" b="0"/>
          <a:pathLst>
            <a:path>
              <a:moveTo>
                <a:pt x="3030890" y="0"/>
              </a:moveTo>
              <a:lnTo>
                <a:pt x="3030890" y="414110"/>
              </a:lnTo>
              <a:lnTo>
                <a:pt x="0" y="414110"/>
              </a:lnTo>
              <a:lnTo>
                <a:pt x="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91527F7-0D68-4D2B-9608-2CE2C5608E81}">
      <dsp:nvSpPr>
        <dsp:cNvPr id="0" name=""/>
        <dsp:cNvSpPr/>
      </dsp:nvSpPr>
      <dsp:spPr>
        <a:xfrm>
          <a:off x="2935954" y="-143780"/>
          <a:ext cx="1362130" cy="651240"/>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401D758-480D-4630-BE50-D3AF0002A6DA}">
      <dsp:nvSpPr>
        <dsp:cNvPr id="0" name=""/>
        <dsp:cNvSpPr/>
      </dsp:nvSpPr>
      <dsp:spPr>
        <a:xfrm>
          <a:off x="3087302" y="0"/>
          <a:ext cx="1362130" cy="651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16,31,46</a:t>
          </a:r>
          <a:endParaRPr lang="en-US" sz="1800" kern="1200" dirty="0"/>
        </a:p>
      </dsp:txBody>
      <dsp:txXfrm>
        <a:off x="3106376" y="19074"/>
        <a:ext cx="1323982" cy="613092"/>
      </dsp:txXfrm>
    </dsp:sp>
    <dsp:sp modelId="{F7C8673B-CBE7-40B1-B1EB-B096D60A9E88}">
      <dsp:nvSpPr>
        <dsp:cNvPr id="0" name=""/>
        <dsp:cNvSpPr/>
      </dsp:nvSpPr>
      <dsp:spPr>
        <a:xfrm>
          <a:off x="-151347"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C5AF007-C6ED-4494-9C92-B8DA5495A338}">
      <dsp:nvSpPr>
        <dsp:cNvPr id="0" name=""/>
        <dsp:cNvSpPr/>
      </dsp:nvSpPr>
      <dsp:spPr>
        <a:xfrm>
          <a:off x="0"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1-rowid</a:t>
          </a:r>
        </a:p>
        <a:p>
          <a:pPr lvl="0" algn="ctr" defTabSz="800100">
            <a:lnSpc>
              <a:spcPct val="90000"/>
            </a:lnSpc>
            <a:spcBef>
              <a:spcPct val="0"/>
            </a:spcBef>
            <a:spcAft>
              <a:spcPct val="35000"/>
            </a:spcAft>
          </a:pPr>
          <a:r>
            <a:rPr lang="en-US" sz="1800" kern="1200" dirty="0" smtClean="0"/>
            <a:t>2-rowid</a:t>
          </a:r>
        </a:p>
        <a:p>
          <a:pPr lvl="0" algn="ctr" defTabSz="800100">
            <a:lnSpc>
              <a:spcPct val="90000"/>
            </a:lnSpc>
            <a:spcBef>
              <a:spcPct val="0"/>
            </a:spcBef>
            <a:spcAft>
              <a:spcPct val="35000"/>
            </a:spcAft>
          </a:pPr>
          <a:r>
            <a:rPr lang="en-US" sz="1800" kern="1200" dirty="0" smtClean="0"/>
            <a:t>3-rowid</a:t>
          </a:r>
        </a:p>
        <a:p>
          <a:pPr lvl="0" algn="ctr" defTabSz="800100">
            <a:lnSpc>
              <a:spcPct val="90000"/>
            </a:lnSpc>
            <a:spcBef>
              <a:spcPct val="0"/>
            </a:spcBef>
            <a:spcAft>
              <a:spcPct val="35000"/>
            </a:spcAft>
          </a:pPr>
          <a:r>
            <a:rPr lang="en-US" sz="1800" kern="1200" dirty="0" smtClean="0"/>
            <a:t>…</a:t>
          </a:r>
        </a:p>
        <a:p>
          <a:pPr lvl="0" algn="ctr" defTabSz="800100">
            <a:lnSpc>
              <a:spcPct val="90000"/>
            </a:lnSpc>
            <a:spcBef>
              <a:spcPct val="0"/>
            </a:spcBef>
            <a:spcAft>
              <a:spcPct val="35000"/>
            </a:spcAft>
          </a:pPr>
          <a:r>
            <a:rPr lang="en-US" sz="1800" kern="1200" dirty="0" smtClean="0"/>
            <a:t>15-rowid</a:t>
          </a:r>
          <a:endParaRPr lang="en-US" sz="1800" kern="1200" dirty="0"/>
        </a:p>
      </dsp:txBody>
      <dsp:txXfrm>
        <a:off x="43200" y="1234737"/>
        <a:ext cx="1388555" cy="1548196"/>
      </dsp:txXfrm>
    </dsp:sp>
    <dsp:sp modelId="{0688DF21-F0BE-4803-8939-F94F4C40B9A1}">
      <dsp:nvSpPr>
        <dsp:cNvPr id="0" name=""/>
        <dsp:cNvSpPr/>
      </dsp:nvSpPr>
      <dsp:spPr>
        <a:xfrm>
          <a:off x="1930442"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9EFC8D6-2563-4E4D-AB94-C8F0EA86B4E1}">
      <dsp:nvSpPr>
        <dsp:cNvPr id="0" name=""/>
        <dsp:cNvSpPr/>
      </dsp:nvSpPr>
      <dsp:spPr>
        <a:xfrm>
          <a:off x="2081789"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16-rowid</a:t>
          </a:r>
        </a:p>
        <a:p>
          <a:pPr lvl="0" algn="ctr" defTabSz="800100">
            <a:lnSpc>
              <a:spcPct val="90000"/>
            </a:lnSpc>
            <a:spcBef>
              <a:spcPct val="0"/>
            </a:spcBef>
            <a:spcAft>
              <a:spcPct val="35000"/>
            </a:spcAft>
          </a:pPr>
          <a:r>
            <a:rPr lang="en-US" sz="1800" kern="1200" dirty="0" smtClean="0"/>
            <a:t>17-rowid</a:t>
          </a:r>
        </a:p>
        <a:p>
          <a:pPr lvl="0" algn="ctr" defTabSz="800100">
            <a:lnSpc>
              <a:spcPct val="90000"/>
            </a:lnSpc>
            <a:spcBef>
              <a:spcPct val="0"/>
            </a:spcBef>
            <a:spcAft>
              <a:spcPct val="35000"/>
            </a:spcAft>
          </a:pPr>
          <a:r>
            <a:rPr lang="en-US" sz="1800" kern="1200" dirty="0" smtClean="0"/>
            <a:t>18-rowid</a:t>
          </a:r>
        </a:p>
        <a:p>
          <a:pPr lvl="0" algn="ctr" defTabSz="800100">
            <a:lnSpc>
              <a:spcPct val="90000"/>
            </a:lnSpc>
            <a:spcBef>
              <a:spcPct val="0"/>
            </a:spcBef>
            <a:spcAft>
              <a:spcPct val="35000"/>
            </a:spcAft>
          </a:pPr>
          <a:r>
            <a:rPr lang="en-US" sz="1800" kern="1200" dirty="0" smtClean="0"/>
            <a:t>…</a:t>
          </a:r>
        </a:p>
        <a:p>
          <a:pPr lvl="0" algn="ctr" defTabSz="800100">
            <a:lnSpc>
              <a:spcPct val="90000"/>
            </a:lnSpc>
            <a:spcBef>
              <a:spcPct val="0"/>
            </a:spcBef>
            <a:spcAft>
              <a:spcPct val="35000"/>
            </a:spcAft>
          </a:pPr>
          <a:r>
            <a:rPr lang="en-US" sz="1800" kern="1200" dirty="0" smtClean="0"/>
            <a:t>30-rowid</a:t>
          </a:r>
          <a:endParaRPr lang="en-US" sz="1800" kern="1200" dirty="0"/>
        </a:p>
      </dsp:txBody>
      <dsp:txXfrm>
        <a:off x="2124989" y="1234737"/>
        <a:ext cx="1388555" cy="1548196"/>
      </dsp:txXfrm>
    </dsp:sp>
    <dsp:sp modelId="{35D56B32-5C9C-44CD-A0EF-E0D2B77A0BD3}">
      <dsp:nvSpPr>
        <dsp:cNvPr id="0" name=""/>
        <dsp:cNvSpPr/>
      </dsp:nvSpPr>
      <dsp:spPr>
        <a:xfrm>
          <a:off x="4102811"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07253CC-E92F-43E3-9F3C-A22B30161157}">
      <dsp:nvSpPr>
        <dsp:cNvPr id="0" name=""/>
        <dsp:cNvSpPr/>
      </dsp:nvSpPr>
      <dsp:spPr>
        <a:xfrm>
          <a:off x="4254159"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31-rowid</a:t>
          </a:r>
        </a:p>
        <a:p>
          <a:pPr lvl="0" algn="ctr" defTabSz="800100">
            <a:lnSpc>
              <a:spcPct val="90000"/>
            </a:lnSpc>
            <a:spcBef>
              <a:spcPct val="0"/>
            </a:spcBef>
            <a:spcAft>
              <a:spcPct val="35000"/>
            </a:spcAft>
          </a:pPr>
          <a:r>
            <a:rPr lang="en-US" sz="1800" kern="1200" dirty="0" smtClean="0"/>
            <a:t>32-rowid</a:t>
          </a:r>
        </a:p>
        <a:p>
          <a:pPr lvl="0" algn="ctr" defTabSz="800100">
            <a:lnSpc>
              <a:spcPct val="90000"/>
            </a:lnSpc>
            <a:spcBef>
              <a:spcPct val="0"/>
            </a:spcBef>
            <a:spcAft>
              <a:spcPct val="35000"/>
            </a:spcAft>
          </a:pPr>
          <a:r>
            <a:rPr lang="en-US" sz="1800" kern="1200" dirty="0" smtClean="0"/>
            <a:t>33-rowid</a:t>
          </a:r>
        </a:p>
        <a:p>
          <a:pPr lvl="0" algn="ctr" defTabSz="800100">
            <a:lnSpc>
              <a:spcPct val="90000"/>
            </a:lnSpc>
            <a:spcBef>
              <a:spcPct val="0"/>
            </a:spcBef>
            <a:spcAft>
              <a:spcPct val="35000"/>
            </a:spcAft>
          </a:pPr>
          <a:r>
            <a:rPr lang="en-US" sz="1800" kern="1200" dirty="0" smtClean="0"/>
            <a:t>…</a:t>
          </a:r>
        </a:p>
        <a:p>
          <a:pPr lvl="0" algn="ctr" defTabSz="800100">
            <a:lnSpc>
              <a:spcPct val="90000"/>
            </a:lnSpc>
            <a:spcBef>
              <a:spcPct val="0"/>
            </a:spcBef>
            <a:spcAft>
              <a:spcPct val="35000"/>
            </a:spcAft>
          </a:pPr>
          <a:r>
            <a:rPr lang="en-US" sz="1800" kern="1200" dirty="0" smtClean="0"/>
            <a:t>45-rowid</a:t>
          </a:r>
        </a:p>
      </dsp:txBody>
      <dsp:txXfrm>
        <a:off x="4297359" y="1234737"/>
        <a:ext cx="1388555" cy="1548196"/>
      </dsp:txXfrm>
    </dsp:sp>
    <dsp:sp modelId="{4360D1D7-2153-4478-8485-C5877A9D397E}">
      <dsp:nvSpPr>
        <dsp:cNvPr id="0" name=""/>
        <dsp:cNvSpPr/>
      </dsp:nvSpPr>
      <dsp:spPr>
        <a:xfrm>
          <a:off x="6181263"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1C82C15-DFC8-47F6-956F-C8D049E6A52D}">
      <dsp:nvSpPr>
        <dsp:cNvPr id="0" name=""/>
        <dsp:cNvSpPr/>
      </dsp:nvSpPr>
      <dsp:spPr>
        <a:xfrm>
          <a:off x="6332611"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46-rowid</a:t>
          </a:r>
        </a:p>
        <a:p>
          <a:pPr lvl="0" algn="ctr" defTabSz="800100">
            <a:lnSpc>
              <a:spcPct val="90000"/>
            </a:lnSpc>
            <a:spcBef>
              <a:spcPct val="0"/>
            </a:spcBef>
            <a:spcAft>
              <a:spcPct val="35000"/>
            </a:spcAft>
          </a:pPr>
          <a:r>
            <a:rPr lang="en-US" sz="1800" kern="1200" dirty="0" smtClean="0"/>
            <a:t>47-rowid</a:t>
          </a:r>
        </a:p>
        <a:p>
          <a:pPr lvl="0" algn="ctr" defTabSz="800100">
            <a:lnSpc>
              <a:spcPct val="90000"/>
            </a:lnSpc>
            <a:spcBef>
              <a:spcPct val="0"/>
            </a:spcBef>
            <a:spcAft>
              <a:spcPct val="35000"/>
            </a:spcAft>
          </a:pPr>
          <a:r>
            <a:rPr lang="en-US" sz="1800" kern="1200" dirty="0" smtClean="0"/>
            <a:t>48-rowid</a:t>
          </a:r>
        </a:p>
        <a:p>
          <a:pPr lvl="0" algn="ctr" defTabSz="800100">
            <a:lnSpc>
              <a:spcPct val="90000"/>
            </a:lnSpc>
            <a:spcBef>
              <a:spcPct val="0"/>
            </a:spcBef>
            <a:spcAft>
              <a:spcPct val="35000"/>
            </a:spcAft>
          </a:pPr>
          <a:r>
            <a:rPr lang="en-US" sz="1800" kern="1200" dirty="0" smtClean="0"/>
            <a:t>…</a:t>
          </a:r>
        </a:p>
        <a:p>
          <a:pPr lvl="0" algn="ctr" defTabSz="800100">
            <a:lnSpc>
              <a:spcPct val="90000"/>
            </a:lnSpc>
            <a:spcBef>
              <a:spcPct val="0"/>
            </a:spcBef>
            <a:spcAft>
              <a:spcPct val="35000"/>
            </a:spcAft>
          </a:pPr>
          <a:r>
            <a:rPr lang="en-US" sz="1800" kern="1200" dirty="0" smtClean="0"/>
            <a:t>60-rowid</a:t>
          </a:r>
        </a:p>
      </dsp:txBody>
      <dsp:txXfrm>
        <a:off x="6375811" y="1234737"/>
        <a:ext cx="1388555" cy="1548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901E6-A29D-43CA-A0B2-1B240EF91826}">
      <dsp:nvSpPr>
        <dsp:cNvPr id="0" name=""/>
        <dsp:cNvSpPr/>
      </dsp:nvSpPr>
      <dsp:spPr>
        <a:xfrm>
          <a:off x="7369570" y="1675632"/>
          <a:ext cx="875996" cy="208447"/>
        </a:xfrm>
        <a:custGeom>
          <a:avLst/>
          <a:gdLst/>
          <a:ahLst/>
          <a:cxnLst/>
          <a:rect l="0" t="0" r="0" b="0"/>
          <a:pathLst>
            <a:path>
              <a:moveTo>
                <a:pt x="0" y="0"/>
              </a:moveTo>
              <a:lnTo>
                <a:pt x="0" y="142050"/>
              </a:lnTo>
              <a:lnTo>
                <a:pt x="875996" y="142050"/>
              </a:lnTo>
              <a:lnTo>
                <a:pt x="875996"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D33535-CB4D-4CC5-A570-0350DC68BF26}">
      <dsp:nvSpPr>
        <dsp:cNvPr id="0" name=""/>
        <dsp:cNvSpPr/>
      </dsp:nvSpPr>
      <dsp:spPr>
        <a:xfrm>
          <a:off x="7323850" y="1675632"/>
          <a:ext cx="91440" cy="208447"/>
        </a:xfrm>
        <a:custGeom>
          <a:avLst/>
          <a:gdLst/>
          <a:ahLst/>
          <a:cxnLst/>
          <a:rect l="0" t="0" r="0" b="0"/>
          <a:pathLst>
            <a:path>
              <a:moveTo>
                <a:pt x="45720" y="0"/>
              </a:moveTo>
              <a:lnTo>
                <a:pt x="45720"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22B6AB-BC03-4026-9462-A0EA9A2F98CC}">
      <dsp:nvSpPr>
        <dsp:cNvPr id="0" name=""/>
        <dsp:cNvSpPr/>
      </dsp:nvSpPr>
      <dsp:spPr>
        <a:xfrm>
          <a:off x="6493573" y="1675632"/>
          <a:ext cx="875996" cy="208447"/>
        </a:xfrm>
        <a:custGeom>
          <a:avLst/>
          <a:gdLst/>
          <a:ahLst/>
          <a:cxnLst/>
          <a:rect l="0" t="0" r="0" b="0"/>
          <a:pathLst>
            <a:path>
              <a:moveTo>
                <a:pt x="875996" y="0"/>
              </a:moveTo>
              <a:lnTo>
                <a:pt x="875996" y="142050"/>
              </a:lnTo>
              <a:lnTo>
                <a:pt x="0" y="142050"/>
              </a:lnTo>
              <a:lnTo>
                <a:pt x="0"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7F6B81-DFCE-40CB-B69E-B5F2F4F02311}">
      <dsp:nvSpPr>
        <dsp:cNvPr id="0" name=""/>
        <dsp:cNvSpPr/>
      </dsp:nvSpPr>
      <dsp:spPr>
        <a:xfrm>
          <a:off x="4303581" y="1012065"/>
          <a:ext cx="3065988" cy="208447"/>
        </a:xfrm>
        <a:custGeom>
          <a:avLst/>
          <a:gdLst/>
          <a:ahLst/>
          <a:cxnLst/>
          <a:rect l="0" t="0" r="0" b="0"/>
          <a:pathLst>
            <a:path>
              <a:moveTo>
                <a:pt x="0" y="0"/>
              </a:moveTo>
              <a:lnTo>
                <a:pt x="0" y="142050"/>
              </a:lnTo>
              <a:lnTo>
                <a:pt x="3065988" y="142050"/>
              </a:lnTo>
              <a:lnTo>
                <a:pt x="3065988" y="208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4182BD-6D91-4A89-AABF-3CAA8AF9805A}">
      <dsp:nvSpPr>
        <dsp:cNvPr id="0" name=""/>
        <dsp:cNvSpPr/>
      </dsp:nvSpPr>
      <dsp:spPr>
        <a:xfrm>
          <a:off x="4303581" y="1675632"/>
          <a:ext cx="1309142" cy="208447"/>
        </a:xfrm>
        <a:custGeom>
          <a:avLst/>
          <a:gdLst/>
          <a:ahLst/>
          <a:cxnLst/>
          <a:rect l="0" t="0" r="0" b="0"/>
          <a:pathLst>
            <a:path>
              <a:moveTo>
                <a:pt x="0" y="0"/>
              </a:moveTo>
              <a:lnTo>
                <a:pt x="0" y="142050"/>
              </a:lnTo>
              <a:lnTo>
                <a:pt x="1309142" y="142050"/>
              </a:lnTo>
              <a:lnTo>
                <a:pt x="1309142"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C76E8-5BC6-4051-9AD1-82E662609658}">
      <dsp:nvSpPr>
        <dsp:cNvPr id="0" name=""/>
        <dsp:cNvSpPr/>
      </dsp:nvSpPr>
      <dsp:spPr>
        <a:xfrm>
          <a:off x="4303581" y="1675632"/>
          <a:ext cx="437998" cy="208447"/>
        </a:xfrm>
        <a:custGeom>
          <a:avLst/>
          <a:gdLst/>
          <a:ahLst/>
          <a:cxnLst/>
          <a:rect l="0" t="0" r="0" b="0"/>
          <a:pathLst>
            <a:path>
              <a:moveTo>
                <a:pt x="0" y="0"/>
              </a:moveTo>
              <a:lnTo>
                <a:pt x="0" y="142050"/>
              </a:lnTo>
              <a:lnTo>
                <a:pt x="437998" y="142050"/>
              </a:lnTo>
              <a:lnTo>
                <a:pt x="437998"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062ED-4413-4A13-8AF3-75C7425D15F4}">
      <dsp:nvSpPr>
        <dsp:cNvPr id="0" name=""/>
        <dsp:cNvSpPr/>
      </dsp:nvSpPr>
      <dsp:spPr>
        <a:xfrm>
          <a:off x="3865583" y="1675632"/>
          <a:ext cx="437998" cy="208447"/>
        </a:xfrm>
        <a:custGeom>
          <a:avLst/>
          <a:gdLst/>
          <a:ahLst/>
          <a:cxnLst/>
          <a:rect l="0" t="0" r="0" b="0"/>
          <a:pathLst>
            <a:path>
              <a:moveTo>
                <a:pt x="437998" y="0"/>
              </a:moveTo>
              <a:lnTo>
                <a:pt x="437998" y="142050"/>
              </a:lnTo>
              <a:lnTo>
                <a:pt x="0" y="142050"/>
              </a:lnTo>
              <a:lnTo>
                <a:pt x="0"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05BBC-4FFC-415B-B8E5-47EEE3673791}">
      <dsp:nvSpPr>
        <dsp:cNvPr id="0" name=""/>
        <dsp:cNvSpPr/>
      </dsp:nvSpPr>
      <dsp:spPr>
        <a:xfrm>
          <a:off x="2989586" y="1675632"/>
          <a:ext cx="1313995" cy="208447"/>
        </a:xfrm>
        <a:custGeom>
          <a:avLst/>
          <a:gdLst/>
          <a:ahLst/>
          <a:cxnLst/>
          <a:rect l="0" t="0" r="0" b="0"/>
          <a:pathLst>
            <a:path>
              <a:moveTo>
                <a:pt x="1313995" y="0"/>
              </a:moveTo>
              <a:lnTo>
                <a:pt x="1313995" y="142050"/>
              </a:lnTo>
              <a:lnTo>
                <a:pt x="0" y="142050"/>
              </a:lnTo>
              <a:lnTo>
                <a:pt x="0"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E5737-5126-4E7D-A819-0D6617D6C8E6}">
      <dsp:nvSpPr>
        <dsp:cNvPr id="0" name=""/>
        <dsp:cNvSpPr/>
      </dsp:nvSpPr>
      <dsp:spPr>
        <a:xfrm>
          <a:off x="4257861" y="1012065"/>
          <a:ext cx="91440" cy="208447"/>
        </a:xfrm>
        <a:custGeom>
          <a:avLst/>
          <a:gdLst/>
          <a:ahLst/>
          <a:cxnLst/>
          <a:rect l="0" t="0" r="0" b="0"/>
          <a:pathLst>
            <a:path>
              <a:moveTo>
                <a:pt x="45720" y="0"/>
              </a:moveTo>
              <a:lnTo>
                <a:pt x="45720" y="208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4A18F-8F7B-4DAC-A6EC-463AA689D0FB}">
      <dsp:nvSpPr>
        <dsp:cNvPr id="0" name=""/>
        <dsp:cNvSpPr/>
      </dsp:nvSpPr>
      <dsp:spPr>
        <a:xfrm>
          <a:off x="1237593" y="1675632"/>
          <a:ext cx="875996" cy="208447"/>
        </a:xfrm>
        <a:custGeom>
          <a:avLst/>
          <a:gdLst/>
          <a:ahLst/>
          <a:cxnLst/>
          <a:rect l="0" t="0" r="0" b="0"/>
          <a:pathLst>
            <a:path>
              <a:moveTo>
                <a:pt x="0" y="0"/>
              </a:moveTo>
              <a:lnTo>
                <a:pt x="0" y="142050"/>
              </a:lnTo>
              <a:lnTo>
                <a:pt x="875996" y="142050"/>
              </a:lnTo>
              <a:lnTo>
                <a:pt x="875996"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5C503-68E3-452E-A790-53E0AA066A55}">
      <dsp:nvSpPr>
        <dsp:cNvPr id="0" name=""/>
        <dsp:cNvSpPr/>
      </dsp:nvSpPr>
      <dsp:spPr>
        <a:xfrm>
          <a:off x="1191873" y="1675632"/>
          <a:ext cx="91440" cy="208447"/>
        </a:xfrm>
        <a:custGeom>
          <a:avLst/>
          <a:gdLst/>
          <a:ahLst/>
          <a:cxnLst/>
          <a:rect l="0" t="0" r="0" b="0"/>
          <a:pathLst>
            <a:path>
              <a:moveTo>
                <a:pt x="45720" y="0"/>
              </a:moveTo>
              <a:lnTo>
                <a:pt x="45720"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0720-7DAA-4DDF-ACA6-5DBD620677B2}">
      <dsp:nvSpPr>
        <dsp:cNvPr id="0" name=""/>
        <dsp:cNvSpPr/>
      </dsp:nvSpPr>
      <dsp:spPr>
        <a:xfrm>
          <a:off x="361596" y="1675632"/>
          <a:ext cx="875996" cy="208447"/>
        </a:xfrm>
        <a:custGeom>
          <a:avLst/>
          <a:gdLst/>
          <a:ahLst/>
          <a:cxnLst/>
          <a:rect l="0" t="0" r="0" b="0"/>
          <a:pathLst>
            <a:path>
              <a:moveTo>
                <a:pt x="875996" y="0"/>
              </a:moveTo>
              <a:lnTo>
                <a:pt x="875996" y="142050"/>
              </a:lnTo>
              <a:lnTo>
                <a:pt x="0" y="142050"/>
              </a:lnTo>
              <a:lnTo>
                <a:pt x="0" y="208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50CF1F-B472-44F7-BA11-57ECDC82BE99}">
      <dsp:nvSpPr>
        <dsp:cNvPr id="0" name=""/>
        <dsp:cNvSpPr/>
      </dsp:nvSpPr>
      <dsp:spPr>
        <a:xfrm>
          <a:off x="1237593" y="1012065"/>
          <a:ext cx="3065988" cy="208447"/>
        </a:xfrm>
        <a:custGeom>
          <a:avLst/>
          <a:gdLst/>
          <a:ahLst/>
          <a:cxnLst/>
          <a:rect l="0" t="0" r="0" b="0"/>
          <a:pathLst>
            <a:path>
              <a:moveTo>
                <a:pt x="3065988" y="0"/>
              </a:moveTo>
              <a:lnTo>
                <a:pt x="3065988" y="142050"/>
              </a:lnTo>
              <a:lnTo>
                <a:pt x="0" y="142050"/>
              </a:lnTo>
              <a:lnTo>
                <a:pt x="0" y="208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1527F7-0D68-4D2B-9608-2CE2C5608E81}">
      <dsp:nvSpPr>
        <dsp:cNvPr id="0" name=""/>
        <dsp:cNvSpPr/>
      </dsp:nvSpPr>
      <dsp:spPr>
        <a:xfrm>
          <a:off x="3945219" y="556945"/>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1D758-480D-4630-BE50-D3AF0002A6DA}">
      <dsp:nvSpPr>
        <dsp:cNvPr id="0" name=""/>
        <dsp:cNvSpPr/>
      </dsp:nvSpPr>
      <dsp:spPr>
        <a:xfrm>
          <a:off x="4024855" y="632599"/>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31,71</a:t>
          </a:r>
          <a:endParaRPr lang="en-US" sz="1200" kern="1200" dirty="0"/>
        </a:p>
      </dsp:txBody>
      <dsp:txXfrm>
        <a:off x="4038185" y="645929"/>
        <a:ext cx="690064" cy="428460"/>
      </dsp:txXfrm>
    </dsp:sp>
    <dsp:sp modelId="{8F7FBA1B-D723-4085-97FB-54D15937F672}">
      <dsp:nvSpPr>
        <dsp:cNvPr id="0" name=""/>
        <dsp:cNvSpPr/>
      </dsp:nvSpPr>
      <dsp:spPr>
        <a:xfrm>
          <a:off x="879230" y="1220512"/>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AA1CE-1848-424C-AA65-484E06A380AF}">
      <dsp:nvSpPr>
        <dsp:cNvPr id="0" name=""/>
        <dsp:cNvSpPr/>
      </dsp:nvSpPr>
      <dsp:spPr>
        <a:xfrm>
          <a:off x="958867" y="1296167"/>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11,21</a:t>
          </a:r>
          <a:endParaRPr lang="en-US" sz="1200" kern="1200" dirty="0"/>
        </a:p>
      </dsp:txBody>
      <dsp:txXfrm>
        <a:off x="972197" y="1309497"/>
        <a:ext cx="690064" cy="428460"/>
      </dsp:txXfrm>
    </dsp:sp>
    <dsp:sp modelId="{68BE9332-78B8-47A2-A45A-621F0B99D313}">
      <dsp:nvSpPr>
        <dsp:cNvPr id="0" name=""/>
        <dsp:cNvSpPr/>
      </dsp:nvSpPr>
      <dsp:spPr>
        <a:xfrm>
          <a:off x="3234"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DEC53-7C8E-47BF-AAE0-79A45D6E3E1C}">
      <dsp:nvSpPr>
        <dsp:cNvPr id="0" name=""/>
        <dsp:cNvSpPr/>
      </dsp:nvSpPr>
      <dsp:spPr>
        <a:xfrm>
          <a:off x="82870"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1 - 10</a:t>
          </a:r>
          <a:endParaRPr lang="en-US" sz="1200" kern="1200" dirty="0"/>
        </a:p>
      </dsp:txBody>
      <dsp:txXfrm>
        <a:off x="96200" y="1973064"/>
        <a:ext cx="690064" cy="428460"/>
      </dsp:txXfrm>
    </dsp:sp>
    <dsp:sp modelId="{C681BE99-326B-4541-94B0-80ECAEBD3407}">
      <dsp:nvSpPr>
        <dsp:cNvPr id="0" name=""/>
        <dsp:cNvSpPr/>
      </dsp:nvSpPr>
      <dsp:spPr>
        <a:xfrm>
          <a:off x="879230"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D09B4-3901-4129-BEDA-6FAE58BE7BD7}">
      <dsp:nvSpPr>
        <dsp:cNvPr id="0" name=""/>
        <dsp:cNvSpPr/>
      </dsp:nvSpPr>
      <dsp:spPr>
        <a:xfrm>
          <a:off x="958867"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11- 20</a:t>
          </a:r>
          <a:endParaRPr lang="en-US" sz="1200" kern="1200" dirty="0"/>
        </a:p>
      </dsp:txBody>
      <dsp:txXfrm>
        <a:off x="972197" y="1973064"/>
        <a:ext cx="690064" cy="428460"/>
      </dsp:txXfrm>
    </dsp:sp>
    <dsp:sp modelId="{3182E9A0-F780-489E-9513-9656B36FCD2F}">
      <dsp:nvSpPr>
        <dsp:cNvPr id="0" name=""/>
        <dsp:cNvSpPr/>
      </dsp:nvSpPr>
      <dsp:spPr>
        <a:xfrm>
          <a:off x="1755227"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9D31B6-69D5-4F9F-8B82-34608FA5B209}">
      <dsp:nvSpPr>
        <dsp:cNvPr id="0" name=""/>
        <dsp:cNvSpPr/>
      </dsp:nvSpPr>
      <dsp:spPr>
        <a:xfrm>
          <a:off x="1834863"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21 – 30</a:t>
          </a:r>
        </a:p>
      </dsp:txBody>
      <dsp:txXfrm>
        <a:off x="1848193" y="1973064"/>
        <a:ext cx="690064" cy="428460"/>
      </dsp:txXfrm>
    </dsp:sp>
    <dsp:sp modelId="{5FCCBCFA-DE92-4D7B-9E5F-F6D9BBD842F9}">
      <dsp:nvSpPr>
        <dsp:cNvPr id="0" name=""/>
        <dsp:cNvSpPr/>
      </dsp:nvSpPr>
      <dsp:spPr>
        <a:xfrm>
          <a:off x="3945219" y="1220512"/>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E5F1F-5B7A-45B3-A11E-1AD72D9E10B3}">
      <dsp:nvSpPr>
        <dsp:cNvPr id="0" name=""/>
        <dsp:cNvSpPr/>
      </dsp:nvSpPr>
      <dsp:spPr>
        <a:xfrm>
          <a:off x="4024855" y="1296167"/>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40,50,60</a:t>
          </a:r>
          <a:endParaRPr lang="en-US" sz="1200" kern="1200" dirty="0"/>
        </a:p>
      </dsp:txBody>
      <dsp:txXfrm>
        <a:off x="4038185" y="1309497"/>
        <a:ext cx="690064" cy="428460"/>
      </dsp:txXfrm>
    </dsp:sp>
    <dsp:sp modelId="{89C54075-4A53-4858-946F-193479229847}">
      <dsp:nvSpPr>
        <dsp:cNvPr id="0" name=""/>
        <dsp:cNvSpPr/>
      </dsp:nvSpPr>
      <dsp:spPr>
        <a:xfrm>
          <a:off x="2631224"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9A057-2427-4036-85E7-15DD656D681A}">
      <dsp:nvSpPr>
        <dsp:cNvPr id="0" name=""/>
        <dsp:cNvSpPr/>
      </dsp:nvSpPr>
      <dsp:spPr>
        <a:xfrm>
          <a:off x="2710860"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31 - 40</a:t>
          </a:r>
          <a:endParaRPr lang="en-US" sz="1200" kern="1200" dirty="0"/>
        </a:p>
      </dsp:txBody>
      <dsp:txXfrm>
        <a:off x="2724190" y="1973064"/>
        <a:ext cx="690064" cy="428460"/>
      </dsp:txXfrm>
    </dsp:sp>
    <dsp:sp modelId="{66EBBD06-76C9-43A6-A667-7B3BF6DE69D5}">
      <dsp:nvSpPr>
        <dsp:cNvPr id="0" name=""/>
        <dsp:cNvSpPr/>
      </dsp:nvSpPr>
      <dsp:spPr>
        <a:xfrm>
          <a:off x="3507221"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8B560-755A-4587-AD70-2CCD99026E65}">
      <dsp:nvSpPr>
        <dsp:cNvPr id="0" name=""/>
        <dsp:cNvSpPr/>
      </dsp:nvSpPr>
      <dsp:spPr>
        <a:xfrm>
          <a:off x="3586857"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41-50</a:t>
          </a:r>
          <a:endParaRPr lang="en-US" sz="1200" kern="1200" dirty="0"/>
        </a:p>
      </dsp:txBody>
      <dsp:txXfrm>
        <a:off x="3600187" y="1973064"/>
        <a:ext cx="690064" cy="428460"/>
      </dsp:txXfrm>
    </dsp:sp>
    <dsp:sp modelId="{AC04593F-8812-41AF-9F32-A3EF3F7E42DB}">
      <dsp:nvSpPr>
        <dsp:cNvPr id="0" name=""/>
        <dsp:cNvSpPr/>
      </dsp:nvSpPr>
      <dsp:spPr>
        <a:xfrm>
          <a:off x="4383218"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362F72-C040-4B63-A429-8D96E92FBDD5}">
      <dsp:nvSpPr>
        <dsp:cNvPr id="0" name=""/>
        <dsp:cNvSpPr/>
      </dsp:nvSpPr>
      <dsp:spPr>
        <a:xfrm>
          <a:off x="4462854"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51-60</a:t>
          </a:r>
          <a:endParaRPr lang="en-US" sz="1200" kern="1200" dirty="0"/>
        </a:p>
      </dsp:txBody>
      <dsp:txXfrm>
        <a:off x="4476184" y="1973064"/>
        <a:ext cx="690064" cy="428460"/>
      </dsp:txXfrm>
    </dsp:sp>
    <dsp:sp modelId="{2BFB6D54-1EB1-40E4-BDAD-8843DE088ED6}">
      <dsp:nvSpPr>
        <dsp:cNvPr id="0" name=""/>
        <dsp:cNvSpPr/>
      </dsp:nvSpPr>
      <dsp:spPr>
        <a:xfrm>
          <a:off x="5254362"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3933E2-740C-4298-B59B-E1FDD273C437}">
      <dsp:nvSpPr>
        <dsp:cNvPr id="0" name=""/>
        <dsp:cNvSpPr/>
      </dsp:nvSpPr>
      <dsp:spPr>
        <a:xfrm>
          <a:off x="5333998"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61-70</a:t>
          </a:r>
          <a:endParaRPr lang="en-US" sz="1200" kern="1200" dirty="0"/>
        </a:p>
      </dsp:txBody>
      <dsp:txXfrm>
        <a:off x="5347328" y="1973064"/>
        <a:ext cx="690064" cy="428460"/>
      </dsp:txXfrm>
    </dsp:sp>
    <dsp:sp modelId="{3103B0F7-A9F1-42FB-97E3-99EB4A85FEE1}">
      <dsp:nvSpPr>
        <dsp:cNvPr id="0" name=""/>
        <dsp:cNvSpPr/>
      </dsp:nvSpPr>
      <dsp:spPr>
        <a:xfrm>
          <a:off x="7011208" y="1220512"/>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D9C3A8-24AE-4755-BCE7-EC94AFFAE2A6}">
      <dsp:nvSpPr>
        <dsp:cNvPr id="0" name=""/>
        <dsp:cNvSpPr/>
      </dsp:nvSpPr>
      <dsp:spPr>
        <a:xfrm>
          <a:off x="7090844" y="1296167"/>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80,90</a:t>
          </a:r>
          <a:endParaRPr lang="en-US" sz="1200" kern="1200" dirty="0"/>
        </a:p>
      </dsp:txBody>
      <dsp:txXfrm>
        <a:off x="7104174" y="1309497"/>
        <a:ext cx="690064" cy="428460"/>
      </dsp:txXfrm>
    </dsp:sp>
    <dsp:sp modelId="{E2A31B15-FBF8-42CA-81BB-4E74FC3E8DDB}">
      <dsp:nvSpPr>
        <dsp:cNvPr id="0" name=""/>
        <dsp:cNvSpPr/>
      </dsp:nvSpPr>
      <dsp:spPr>
        <a:xfrm>
          <a:off x="6135211"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2094DF-0865-4AA6-828E-2D4A35C3C812}">
      <dsp:nvSpPr>
        <dsp:cNvPr id="0" name=""/>
        <dsp:cNvSpPr/>
      </dsp:nvSpPr>
      <dsp:spPr>
        <a:xfrm>
          <a:off x="6214847"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71-80</a:t>
          </a:r>
          <a:endParaRPr lang="en-US" sz="1200" kern="1200" dirty="0"/>
        </a:p>
      </dsp:txBody>
      <dsp:txXfrm>
        <a:off x="6228177" y="1973064"/>
        <a:ext cx="690064" cy="428460"/>
      </dsp:txXfrm>
    </dsp:sp>
    <dsp:sp modelId="{9C5D229D-E510-4263-9F70-9749C20A458A}">
      <dsp:nvSpPr>
        <dsp:cNvPr id="0" name=""/>
        <dsp:cNvSpPr/>
      </dsp:nvSpPr>
      <dsp:spPr>
        <a:xfrm>
          <a:off x="7011208"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0B4E64-2E2B-4DCC-AF50-AED86A9F1850}">
      <dsp:nvSpPr>
        <dsp:cNvPr id="0" name=""/>
        <dsp:cNvSpPr/>
      </dsp:nvSpPr>
      <dsp:spPr>
        <a:xfrm>
          <a:off x="7090844"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81-90</a:t>
          </a:r>
          <a:endParaRPr lang="en-US" sz="1200" kern="1200" dirty="0"/>
        </a:p>
      </dsp:txBody>
      <dsp:txXfrm>
        <a:off x="7104174" y="1973064"/>
        <a:ext cx="690064" cy="428460"/>
      </dsp:txXfrm>
    </dsp:sp>
    <dsp:sp modelId="{B1AD2EDD-2C72-438D-941C-452B224C2D22}">
      <dsp:nvSpPr>
        <dsp:cNvPr id="0" name=""/>
        <dsp:cNvSpPr/>
      </dsp:nvSpPr>
      <dsp:spPr>
        <a:xfrm>
          <a:off x="7887205" y="1884080"/>
          <a:ext cx="716724" cy="4551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22C6C-4CF4-4058-BDCF-7A8FC62E917E}">
      <dsp:nvSpPr>
        <dsp:cNvPr id="0" name=""/>
        <dsp:cNvSpPr/>
      </dsp:nvSpPr>
      <dsp:spPr>
        <a:xfrm>
          <a:off x="7966841" y="1959734"/>
          <a:ext cx="716724" cy="4551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91-100</a:t>
          </a:r>
          <a:endParaRPr lang="en-US" sz="1200" kern="1200" dirty="0"/>
        </a:p>
      </dsp:txBody>
      <dsp:txXfrm>
        <a:off x="7980171" y="1973064"/>
        <a:ext cx="690064" cy="428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45788-B50C-4F51-BE99-88CEEFB20DE3}">
      <dsp:nvSpPr>
        <dsp:cNvPr id="0" name=""/>
        <dsp:cNvSpPr/>
      </dsp:nvSpPr>
      <dsp:spPr>
        <a:xfrm>
          <a:off x="3617020" y="507459"/>
          <a:ext cx="3301720" cy="540296"/>
        </a:xfrm>
        <a:custGeom>
          <a:avLst/>
          <a:gdLst/>
          <a:ahLst/>
          <a:cxnLst/>
          <a:rect l="0" t="0" r="0" b="0"/>
          <a:pathLst>
            <a:path>
              <a:moveTo>
                <a:pt x="0" y="0"/>
              </a:moveTo>
              <a:lnTo>
                <a:pt x="0" y="414110"/>
              </a:lnTo>
              <a:lnTo>
                <a:pt x="3301720" y="414110"/>
              </a:lnTo>
              <a:lnTo>
                <a:pt x="330172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6F85BF-BB71-42EE-AD3C-23C7C3BE1C9E}">
      <dsp:nvSpPr>
        <dsp:cNvPr id="0" name=""/>
        <dsp:cNvSpPr/>
      </dsp:nvSpPr>
      <dsp:spPr>
        <a:xfrm>
          <a:off x="3617020" y="507459"/>
          <a:ext cx="1299406" cy="540296"/>
        </a:xfrm>
        <a:custGeom>
          <a:avLst/>
          <a:gdLst/>
          <a:ahLst/>
          <a:cxnLst/>
          <a:rect l="0" t="0" r="0" b="0"/>
          <a:pathLst>
            <a:path>
              <a:moveTo>
                <a:pt x="0" y="0"/>
              </a:moveTo>
              <a:lnTo>
                <a:pt x="0" y="414110"/>
              </a:lnTo>
              <a:lnTo>
                <a:pt x="1299406" y="414110"/>
              </a:lnTo>
              <a:lnTo>
                <a:pt x="1299406"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E2D0DE-FCB7-4B75-B9E3-D4C93FB81A59}">
      <dsp:nvSpPr>
        <dsp:cNvPr id="0" name=""/>
        <dsp:cNvSpPr/>
      </dsp:nvSpPr>
      <dsp:spPr>
        <a:xfrm>
          <a:off x="2667920" y="507459"/>
          <a:ext cx="949100" cy="540296"/>
        </a:xfrm>
        <a:custGeom>
          <a:avLst/>
          <a:gdLst/>
          <a:ahLst/>
          <a:cxnLst/>
          <a:rect l="0" t="0" r="0" b="0"/>
          <a:pathLst>
            <a:path>
              <a:moveTo>
                <a:pt x="949100" y="0"/>
              </a:moveTo>
              <a:lnTo>
                <a:pt x="949100" y="414110"/>
              </a:lnTo>
              <a:lnTo>
                <a:pt x="0" y="414110"/>
              </a:lnTo>
              <a:lnTo>
                <a:pt x="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8AB408A-6727-4238-800F-E23868D5F96D}">
      <dsp:nvSpPr>
        <dsp:cNvPr id="0" name=""/>
        <dsp:cNvSpPr/>
      </dsp:nvSpPr>
      <dsp:spPr>
        <a:xfrm>
          <a:off x="586130" y="507459"/>
          <a:ext cx="3030890" cy="540296"/>
        </a:xfrm>
        <a:custGeom>
          <a:avLst/>
          <a:gdLst/>
          <a:ahLst/>
          <a:cxnLst/>
          <a:rect l="0" t="0" r="0" b="0"/>
          <a:pathLst>
            <a:path>
              <a:moveTo>
                <a:pt x="3030890" y="0"/>
              </a:moveTo>
              <a:lnTo>
                <a:pt x="3030890" y="414110"/>
              </a:lnTo>
              <a:lnTo>
                <a:pt x="0" y="414110"/>
              </a:lnTo>
              <a:lnTo>
                <a:pt x="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91527F7-0D68-4D2B-9608-2CE2C5608E81}">
      <dsp:nvSpPr>
        <dsp:cNvPr id="0" name=""/>
        <dsp:cNvSpPr/>
      </dsp:nvSpPr>
      <dsp:spPr>
        <a:xfrm>
          <a:off x="2332769" y="-143780"/>
          <a:ext cx="2568501" cy="651240"/>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401D758-480D-4630-BE50-D3AF0002A6DA}">
      <dsp:nvSpPr>
        <dsp:cNvPr id="0" name=""/>
        <dsp:cNvSpPr/>
      </dsp:nvSpPr>
      <dsp:spPr>
        <a:xfrm>
          <a:off x="2484117" y="0"/>
          <a:ext cx="2568501" cy="651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George, Kyle, Olga</a:t>
          </a:r>
          <a:endParaRPr lang="en-US" sz="1800" kern="1200" dirty="0"/>
        </a:p>
      </dsp:txBody>
      <dsp:txXfrm>
        <a:off x="2503191" y="19074"/>
        <a:ext cx="2530353" cy="613092"/>
      </dsp:txXfrm>
    </dsp:sp>
    <dsp:sp modelId="{F7C8673B-CBE7-40B1-B1EB-B096D60A9E88}">
      <dsp:nvSpPr>
        <dsp:cNvPr id="0" name=""/>
        <dsp:cNvSpPr/>
      </dsp:nvSpPr>
      <dsp:spPr>
        <a:xfrm>
          <a:off x="-151347"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C5AF007-C6ED-4494-9C92-B8DA5495A338}">
      <dsp:nvSpPr>
        <dsp:cNvPr id="0" name=""/>
        <dsp:cNvSpPr/>
      </dsp:nvSpPr>
      <dsp:spPr>
        <a:xfrm>
          <a:off x="0"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Alice-</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Andy-</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Andy-</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Gene-</a:t>
          </a:r>
          <a:r>
            <a:rPr lang="en-US" sz="1800" kern="1200" dirty="0" err="1" smtClean="0"/>
            <a:t>rowid</a:t>
          </a:r>
          <a:endParaRPr lang="en-US" sz="1800" kern="1200" dirty="0"/>
        </a:p>
      </dsp:txBody>
      <dsp:txXfrm>
        <a:off x="43200" y="1234737"/>
        <a:ext cx="1388555" cy="1548196"/>
      </dsp:txXfrm>
    </dsp:sp>
    <dsp:sp modelId="{0688DF21-F0BE-4803-8939-F94F4C40B9A1}">
      <dsp:nvSpPr>
        <dsp:cNvPr id="0" name=""/>
        <dsp:cNvSpPr/>
      </dsp:nvSpPr>
      <dsp:spPr>
        <a:xfrm>
          <a:off x="1854305" y="1047756"/>
          <a:ext cx="1627228"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9EFC8D6-2563-4E4D-AB94-C8F0EA86B4E1}">
      <dsp:nvSpPr>
        <dsp:cNvPr id="0" name=""/>
        <dsp:cNvSpPr/>
      </dsp:nvSpPr>
      <dsp:spPr>
        <a:xfrm>
          <a:off x="2005653" y="1191537"/>
          <a:ext cx="1627228"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George-</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Greg-</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Harry-</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Kelly-</a:t>
          </a:r>
          <a:r>
            <a:rPr lang="en-US" sz="1800" kern="1200" dirty="0" err="1" smtClean="0"/>
            <a:t>rowid</a:t>
          </a:r>
          <a:endParaRPr lang="en-US" sz="1800" kern="1200" dirty="0"/>
        </a:p>
      </dsp:txBody>
      <dsp:txXfrm>
        <a:off x="2053313" y="1239197"/>
        <a:ext cx="1531908" cy="1539276"/>
      </dsp:txXfrm>
    </dsp:sp>
    <dsp:sp modelId="{35D56B32-5C9C-44CD-A0EF-E0D2B77A0BD3}">
      <dsp:nvSpPr>
        <dsp:cNvPr id="0" name=""/>
        <dsp:cNvSpPr/>
      </dsp:nvSpPr>
      <dsp:spPr>
        <a:xfrm>
          <a:off x="4178948"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07253CC-E92F-43E3-9F3C-A22B30161157}">
      <dsp:nvSpPr>
        <dsp:cNvPr id="0" name=""/>
        <dsp:cNvSpPr/>
      </dsp:nvSpPr>
      <dsp:spPr>
        <a:xfrm>
          <a:off x="4330296"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Kyle-</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Lai-</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Larry-</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Nick-</a:t>
          </a:r>
          <a:r>
            <a:rPr lang="en-US" sz="1800" kern="1200" dirty="0" err="1" smtClean="0"/>
            <a:t>rowid</a:t>
          </a:r>
          <a:endParaRPr lang="en-US" sz="1800" kern="1200" dirty="0" smtClean="0"/>
        </a:p>
      </dsp:txBody>
      <dsp:txXfrm>
        <a:off x="4373496" y="1234737"/>
        <a:ext cx="1388555" cy="1548196"/>
      </dsp:txXfrm>
    </dsp:sp>
    <dsp:sp modelId="{4360D1D7-2153-4478-8485-C5877A9D397E}">
      <dsp:nvSpPr>
        <dsp:cNvPr id="0" name=""/>
        <dsp:cNvSpPr/>
      </dsp:nvSpPr>
      <dsp:spPr>
        <a:xfrm>
          <a:off x="6181263"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1C82C15-DFC8-47F6-956F-C8D049E6A52D}">
      <dsp:nvSpPr>
        <dsp:cNvPr id="0" name=""/>
        <dsp:cNvSpPr/>
      </dsp:nvSpPr>
      <dsp:spPr>
        <a:xfrm>
          <a:off x="6332611"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Olga-</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smtClean="0"/>
            <a:t>Owen-</a:t>
          </a:r>
          <a:r>
            <a:rPr lang="en-US" sz="1800" kern="1200" dirty="0" err="1" smtClean="0"/>
            <a:t>rowid</a:t>
          </a:r>
          <a:endParaRPr lang="en-US" sz="1800" kern="1200" dirty="0" smtClean="0"/>
        </a:p>
        <a:p>
          <a:pPr lvl="0" algn="l" defTabSz="800100">
            <a:lnSpc>
              <a:spcPct val="90000"/>
            </a:lnSpc>
            <a:spcBef>
              <a:spcPct val="0"/>
            </a:spcBef>
            <a:spcAft>
              <a:spcPct val="35000"/>
            </a:spcAft>
          </a:pPr>
          <a:r>
            <a:rPr lang="en-US" sz="1800" kern="1200" dirty="0" err="1" smtClean="0"/>
            <a:t>Ozzy-rowid</a:t>
          </a:r>
          <a:endParaRPr lang="en-US" sz="1800" kern="1200" dirty="0" smtClean="0"/>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err="1" smtClean="0"/>
            <a:t>Yad-rowid</a:t>
          </a:r>
          <a:endParaRPr lang="en-US" sz="1800" kern="1200" dirty="0" smtClean="0"/>
        </a:p>
      </dsp:txBody>
      <dsp:txXfrm>
        <a:off x="6375811" y="1234737"/>
        <a:ext cx="1388555" cy="1548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45788-B50C-4F51-BE99-88CEEFB20DE3}">
      <dsp:nvSpPr>
        <dsp:cNvPr id="0" name=""/>
        <dsp:cNvSpPr/>
      </dsp:nvSpPr>
      <dsp:spPr>
        <a:xfrm>
          <a:off x="3617020" y="507459"/>
          <a:ext cx="3301720" cy="540296"/>
        </a:xfrm>
        <a:custGeom>
          <a:avLst/>
          <a:gdLst/>
          <a:ahLst/>
          <a:cxnLst/>
          <a:rect l="0" t="0" r="0" b="0"/>
          <a:pathLst>
            <a:path>
              <a:moveTo>
                <a:pt x="0" y="0"/>
              </a:moveTo>
              <a:lnTo>
                <a:pt x="0" y="414110"/>
              </a:lnTo>
              <a:lnTo>
                <a:pt x="3301720" y="414110"/>
              </a:lnTo>
              <a:lnTo>
                <a:pt x="330172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6F85BF-BB71-42EE-AD3C-23C7C3BE1C9E}">
      <dsp:nvSpPr>
        <dsp:cNvPr id="0" name=""/>
        <dsp:cNvSpPr/>
      </dsp:nvSpPr>
      <dsp:spPr>
        <a:xfrm>
          <a:off x="3617020" y="507459"/>
          <a:ext cx="1223269" cy="540296"/>
        </a:xfrm>
        <a:custGeom>
          <a:avLst/>
          <a:gdLst/>
          <a:ahLst/>
          <a:cxnLst/>
          <a:rect l="0" t="0" r="0" b="0"/>
          <a:pathLst>
            <a:path>
              <a:moveTo>
                <a:pt x="0" y="0"/>
              </a:moveTo>
              <a:lnTo>
                <a:pt x="0" y="414110"/>
              </a:lnTo>
              <a:lnTo>
                <a:pt x="1223269" y="414110"/>
              </a:lnTo>
              <a:lnTo>
                <a:pt x="1223269"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E2D0DE-FCB7-4B75-B9E3-D4C93FB81A59}">
      <dsp:nvSpPr>
        <dsp:cNvPr id="0" name=""/>
        <dsp:cNvSpPr/>
      </dsp:nvSpPr>
      <dsp:spPr>
        <a:xfrm>
          <a:off x="2667920" y="507459"/>
          <a:ext cx="949100" cy="540296"/>
        </a:xfrm>
        <a:custGeom>
          <a:avLst/>
          <a:gdLst/>
          <a:ahLst/>
          <a:cxnLst/>
          <a:rect l="0" t="0" r="0" b="0"/>
          <a:pathLst>
            <a:path>
              <a:moveTo>
                <a:pt x="949100" y="0"/>
              </a:moveTo>
              <a:lnTo>
                <a:pt x="949100" y="414110"/>
              </a:lnTo>
              <a:lnTo>
                <a:pt x="0" y="414110"/>
              </a:lnTo>
              <a:lnTo>
                <a:pt x="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8AB408A-6727-4238-800F-E23868D5F96D}">
      <dsp:nvSpPr>
        <dsp:cNvPr id="0" name=""/>
        <dsp:cNvSpPr/>
      </dsp:nvSpPr>
      <dsp:spPr>
        <a:xfrm>
          <a:off x="586130" y="507459"/>
          <a:ext cx="3030890" cy="540296"/>
        </a:xfrm>
        <a:custGeom>
          <a:avLst/>
          <a:gdLst/>
          <a:ahLst/>
          <a:cxnLst/>
          <a:rect l="0" t="0" r="0" b="0"/>
          <a:pathLst>
            <a:path>
              <a:moveTo>
                <a:pt x="3030890" y="0"/>
              </a:moveTo>
              <a:lnTo>
                <a:pt x="3030890" y="414110"/>
              </a:lnTo>
              <a:lnTo>
                <a:pt x="0" y="414110"/>
              </a:lnTo>
              <a:lnTo>
                <a:pt x="0" y="540296"/>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91527F7-0D68-4D2B-9608-2CE2C5608E81}">
      <dsp:nvSpPr>
        <dsp:cNvPr id="0" name=""/>
        <dsp:cNvSpPr/>
      </dsp:nvSpPr>
      <dsp:spPr>
        <a:xfrm>
          <a:off x="2935954" y="-143780"/>
          <a:ext cx="1362130" cy="651240"/>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401D758-480D-4630-BE50-D3AF0002A6DA}">
      <dsp:nvSpPr>
        <dsp:cNvPr id="0" name=""/>
        <dsp:cNvSpPr/>
      </dsp:nvSpPr>
      <dsp:spPr>
        <a:xfrm>
          <a:off x="3087302" y="0"/>
          <a:ext cx="1362130" cy="651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16,31,46</a:t>
          </a:r>
          <a:endParaRPr lang="en-US" sz="1800" kern="1200" dirty="0"/>
        </a:p>
      </dsp:txBody>
      <dsp:txXfrm>
        <a:off x="3106376" y="19074"/>
        <a:ext cx="1323982" cy="613092"/>
      </dsp:txXfrm>
    </dsp:sp>
    <dsp:sp modelId="{F7C8673B-CBE7-40B1-B1EB-B096D60A9E88}">
      <dsp:nvSpPr>
        <dsp:cNvPr id="0" name=""/>
        <dsp:cNvSpPr/>
      </dsp:nvSpPr>
      <dsp:spPr>
        <a:xfrm>
          <a:off x="-151347"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C5AF007-C6ED-4494-9C92-B8DA5495A338}">
      <dsp:nvSpPr>
        <dsp:cNvPr id="0" name=""/>
        <dsp:cNvSpPr/>
      </dsp:nvSpPr>
      <dsp:spPr>
        <a:xfrm>
          <a:off x="0"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1-Howard…</a:t>
          </a:r>
        </a:p>
        <a:p>
          <a:pPr lvl="0" algn="l" defTabSz="800100">
            <a:lnSpc>
              <a:spcPct val="90000"/>
            </a:lnSpc>
            <a:spcBef>
              <a:spcPct val="0"/>
            </a:spcBef>
            <a:spcAft>
              <a:spcPct val="35000"/>
            </a:spcAft>
          </a:pPr>
          <a:r>
            <a:rPr lang="en-US" sz="1800" kern="1200" dirty="0" smtClean="0"/>
            <a:t>2-Irene D…</a:t>
          </a:r>
        </a:p>
        <a:p>
          <a:pPr lvl="0" algn="l" defTabSz="800100">
            <a:lnSpc>
              <a:spcPct val="90000"/>
            </a:lnSpc>
            <a:spcBef>
              <a:spcPct val="0"/>
            </a:spcBef>
            <a:spcAft>
              <a:spcPct val="35000"/>
            </a:spcAft>
          </a:pPr>
          <a:r>
            <a:rPr lang="en-US" sz="1800" kern="1200" dirty="0" smtClean="0"/>
            <a:t>3-Nancy...</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15-Collee…</a:t>
          </a:r>
          <a:endParaRPr lang="en-US" sz="1800" kern="1200" dirty="0"/>
        </a:p>
      </dsp:txBody>
      <dsp:txXfrm>
        <a:off x="43200" y="1234737"/>
        <a:ext cx="1388555" cy="1548196"/>
      </dsp:txXfrm>
    </dsp:sp>
    <dsp:sp modelId="{0688DF21-F0BE-4803-8939-F94F4C40B9A1}">
      <dsp:nvSpPr>
        <dsp:cNvPr id="0" name=""/>
        <dsp:cNvSpPr/>
      </dsp:nvSpPr>
      <dsp:spPr>
        <a:xfrm>
          <a:off x="1930442"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9EFC8D6-2563-4E4D-AB94-C8F0EA86B4E1}">
      <dsp:nvSpPr>
        <dsp:cNvPr id="0" name=""/>
        <dsp:cNvSpPr/>
      </dsp:nvSpPr>
      <dsp:spPr>
        <a:xfrm>
          <a:off x="2081789"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16-Kelly…</a:t>
          </a:r>
        </a:p>
        <a:p>
          <a:pPr lvl="0" algn="l" defTabSz="800100">
            <a:lnSpc>
              <a:spcPct val="90000"/>
            </a:lnSpc>
            <a:spcBef>
              <a:spcPct val="0"/>
            </a:spcBef>
            <a:spcAft>
              <a:spcPct val="35000"/>
            </a:spcAft>
          </a:pPr>
          <a:r>
            <a:rPr lang="en-US" sz="1800" kern="1200" dirty="0" smtClean="0"/>
            <a:t>17-Ned…</a:t>
          </a:r>
        </a:p>
        <a:p>
          <a:pPr lvl="0" algn="l" defTabSz="800100">
            <a:lnSpc>
              <a:spcPct val="90000"/>
            </a:lnSpc>
            <a:spcBef>
              <a:spcPct val="0"/>
            </a:spcBef>
            <a:spcAft>
              <a:spcPct val="35000"/>
            </a:spcAft>
          </a:pPr>
          <a:r>
            <a:rPr lang="en-US" sz="1800" kern="1200" dirty="0" smtClean="0"/>
            <a:t>18-Colin…</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30-David…</a:t>
          </a:r>
          <a:endParaRPr lang="en-US" sz="1800" kern="1200" dirty="0"/>
        </a:p>
      </dsp:txBody>
      <dsp:txXfrm>
        <a:off x="2124989" y="1234737"/>
        <a:ext cx="1388555" cy="1548196"/>
      </dsp:txXfrm>
    </dsp:sp>
    <dsp:sp modelId="{35D56B32-5C9C-44CD-A0EF-E0D2B77A0BD3}">
      <dsp:nvSpPr>
        <dsp:cNvPr id="0" name=""/>
        <dsp:cNvSpPr/>
      </dsp:nvSpPr>
      <dsp:spPr>
        <a:xfrm>
          <a:off x="4102811"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07253CC-E92F-43E3-9F3C-A22B30161157}">
      <dsp:nvSpPr>
        <dsp:cNvPr id="0" name=""/>
        <dsp:cNvSpPr/>
      </dsp:nvSpPr>
      <dsp:spPr>
        <a:xfrm>
          <a:off x="4254159"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31-Doug…</a:t>
          </a:r>
        </a:p>
        <a:p>
          <a:pPr lvl="0" algn="l" defTabSz="800100">
            <a:lnSpc>
              <a:spcPct val="90000"/>
            </a:lnSpc>
            <a:spcBef>
              <a:spcPct val="0"/>
            </a:spcBef>
            <a:spcAft>
              <a:spcPct val="35000"/>
            </a:spcAft>
          </a:pPr>
          <a:r>
            <a:rPr lang="en-US" sz="1800" kern="1200" dirty="0" smtClean="0"/>
            <a:t>32-Fred…</a:t>
          </a:r>
        </a:p>
        <a:p>
          <a:pPr lvl="0" algn="l" defTabSz="800100">
            <a:lnSpc>
              <a:spcPct val="90000"/>
            </a:lnSpc>
            <a:spcBef>
              <a:spcPct val="0"/>
            </a:spcBef>
            <a:spcAft>
              <a:spcPct val="35000"/>
            </a:spcAft>
          </a:pPr>
          <a:r>
            <a:rPr lang="en-US" sz="1800" kern="1200" dirty="0" smtClean="0"/>
            <a:t>33-Loryn…</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45-Mike…</a:t>
          </a:r>
        </a:p>
      </dsp:txBody>
      <dsp:txXfrm>
        <a:off x="4297359" y="1234737"/>
        <a:ext cx="1388555" cy="1548196"/>
      </dsp:txXfrm>
    </dsp:sp>
    <dsp:sp modelId="{4360D1D7-2153-4478-8485-C5877A9D397E}">
      <dsp:nvSpPr>
        <dsp:cNvPr id="0" name=""/>
        <dsp:cNvSpPr/>
      </dsp:nvSpPr>
      <dsp:spPr>
        <a:xfrm>
          <a:off x="6181263" y="1047756"/>
          <a:ext cx="1474955" cy="163459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1C82C15-DFC8-47F6-956F-C8D049E6A52D}">
      <dsp:nvSpPr>
        <dsp:cNvPr id="0" name=""/>
        <dsp:cNvSpPr/>
      </dsp:nvSpPr>
      <dsp:spPr>
        <a:xfrm>
          <a:off x="6332611" y="1191537"/>
          <a:ext cx="1474955" cy="163459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46-Mike…</a:t>
          </a:r>
        </a:p>
        <a:p>
          <a:pPr lvl="0" algn="l" defTabSz="800100">
            <a:lnSpc>
              <a:spcPct val="90000"/>
            </a:lnSpc>
            <a:spcBef>
              <a:spcPct val="0"/>
            </a:spcBef>
            <a:spcAft>
              <a:spcPct val="35000"/>
            </a:spcAft>
          </a:pPr>
          <a:r>
            <a:rPr lang="en-US" sz="1800" kern="1200" dirty="0" smtClean="0"/>
            <a:t>47-Jerry…</a:t>
          </a:r>
        </a:p>
        <a:p>
          <a:pPr lvl="0" algn="l" defTabSz="800100">
            <a:lnSpc>
              <a:spcPct val="90000"/>
            </a:lnSpc>
            <a:spcBef>
              <a:spcPct val="0"/>
            </a:spcBef>
            <a:spcAft>
              <a:spcPct val="35000"/>
            </a:spcAft>
          </a:pPr>
          <a:r>
            <a:rPr lang="en-US" sz="1800" kern="1200" dirty="0" smtClean="0"/>
            <a:t>48-Jackie…</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60-Jenni… </a:t>
          </a:r>
        </a:p>
      </dsp:txBody>
      <dsp:txXfrm>
        <a:off x="6375811" y="1234737"/>
        <a:ext cx="1388555" cy="15481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45788-B50C-4F51-BE99-88CEEFB20DE3}">
      <dsp:nvSpPr>
        <dsp:cNvPr id="0" name=""/>
        <dsp:cNvSpPr/>
      </dsp:nvSpPr>
      <dsp:spPr>
        <a:xfrm>
          <a:off x="3606907" y="525355"/>
          <a:ext cx="3280489" cy="560865"/>
        </a:xfrm>
        <a:custGeom>
          <a:avLst/>
          <a:gdLst/>
          <a:ahLst/>
          <a:cxnLst/>
          <a:rect l="0" t="0" r="0" b="0"/>
          <a:pathLst>
            <a:path>
              <a:moveTo>
                <a:pt x="0" y="0"/>
              </a:moveTo>
              <a:lnTo>
                <a:pt x="0" y="430229"/>
              </a:lnTo>
              <a:lnTo>
                <a:pt x="3280489" y="430229"/>
              </a:lnTo>
              <a:lnTo>
                <a:pt x="3280489" y="560865"/>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6F85BF-BB71-42EE-AD3C-23C7C3BE1C9E}">
      <dsp:nvSpPr>
        <dsp:cNvPr id="0" name=""/>
        <dsp:cNvSpPr/>
      </dsp:nvSpPr>
      <dsp:spPr>
        <a:xfrm>
          <a:off x="3606907" y="525355"/>
          <a:ext cx="1345228" cy="560865"/>
        </a:xfrm>
        <a:custGeom>
          <a:avLst/>
          <a:gdLst/>
          <a:ahLst/>
          <a:cxnLst/>
          <a:rect l="0" t="0" r="0" b="0"/>
          <a:pathLst>
            <a:path>
              <a:moveTo>
                <a:pt x="0" y="0"/>
              </a:moveTo>
              <a:lnTo>
                <a:pt x="0" y="430229"/>
              </a:lnTo>
              <a:lnTo>
                <a:pt x="1345228" y="430229"/>
              </a:lnTo>
              <a:lnTo>
                <a:pt x="1345228" y="560865"/>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E2D0DE-FCB7-4B75-B9E3-D4C93FB81A59}">
      <dsp:nvSpPr>
        <dsp:cNvPr id="0" name=""/>
        <dsp:cNvSpPr/>
      </dsp:nvSpPr>
      <dsp:spPr>
        <a:xfrm>
          <a:off x="2751929" y="525355"/>
          <a:ext cx="854977" cy="562074"/>
        </a:xfrm>
        <a:custGeom>
          <a:avLst/>
          <a:gdLst/>
          <a:ahLst/>
          <a:cxnLst/>
          <a:rect l="0" t="0" r="0" b="0"/>
          <a:pathLst>
            <a:path>
              <a:moveTo>
                <a:pt x="854977" y="0"/>
              </a:moveTo>
              <a:lnTo>
                <a:pt x="854977" y="431437"/>
              </a:lnTo>
              <a:lnTo>
                <a:pt x="0" y="431437"/>
              </a:lnTo>
              <a:lnTo>
                <a:pt x="0" y="56207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8AB408A-6727-4238-800F-E23868D5F96D}">
      <dsp:nvSpPr>
        <dsp:cNvPr id="0" name=""/>
        <dsp:cNvSpPr/>
      </dsp:nvSpPr>
      <dsp:spPr>
        <a:xfrm>
          <a:off x="606799" y="525355"/>
          <a:ext cx="3000107" cy="560865"/>
        </a:xfrm>
        <a:custGeom>
          <a:avLst/>
          <a:gdLst/>
          <a:ahLst/>
          <a:cxnLst/>
          <a:rect l="0" t="0" r="0" b="0"/>
          <a:pathLst>
            <a:path>
              <a:moveTo>
                <a:pt x="3000107" y="0"/>
              </a:moveTo>
              <a:lnTo>
                <a:pt x="3000107" y="430229"/>
              </a:lnTo>
              <a:lnTo>
                <a:pt x="0" y="430229"/>
              </a:lnTo>
              <a:lnTo>
                <a:pt x="0" y="560865"/>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91527F7-0D68-4D2B-9608-2CE2C5608E81}">
      <dsp:nvSpPr>
        <dsp:cNvPr id="0" name=""/>
        <dsp:cNvSpPr/>
      </dsp:nvSpPr>
      <dsp:spPr>
        <a:xfrm>
          <a:off x="2277368" y="-148850"/>
          <a:ext cx="2659078" cy="67420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401D758-480D-4630-BE50-D3AF0002A6DA}">
      <dsp:nvSpPr>
        <dsp:cNvPr id="0" name=""/>
        <dsp:cNvSpPr/>
      </dsp:nvSpPr>
      <dsp:spPr>
        <a:xfrm>
          <a:off x="2434053" y="0"/>
          <a:ext cx="2659078" cy="67420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George, Kyle, Olga</a:t>
          </a:r>
          <a:endParaRPr lang="en-US" sz="1800" kern="1200" dirty="0"/>
        </a:p>
      </dsp:txBody>
      <dsp:txXfrm>
        <a:off x="2453800" y="19747"/>
        <a:ext cx="2619584" cy="634712"/>
      </dsp:txXfrm>
    </dsp:sp>
    <dsp:sp modelId="{F7C8673B-CBE7-40B1-B1EB-B096D60A9E88}">
      <dsp:nvSpPr>
        <dsp:cNvPr id="0" name=""/>
        <dsp:cNvSpPr/>
      </dsp:nvSpPr>
      <dsp:spPr>
        <a:xfrm>
          <a:off x="-156685" y="1086220"/>
          <a:ext cx="1526969" cy="1692240"/>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C5AF007-C6ED-4494-9C92-B8DA5495A338}">
      <dsp:nvSpPr>
        <dsp:cNvPr id="0" name=""/>
        <dsp:cNvSpPr/>
      </dsp:nvSpPr>
      <dsp:spPr>
        <a:xfrm>
          <a:off x="0" y="1235071"/>
          <a:ext cx="1526969" cy="1692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43-Alice…</a:t>
          </a:r>
        </a:p>
        <a:p>
          <a:pPr lvl="0" algn="l" defTabSz="800100">
            <a:lnSpc>
              <a:spcPct val="90000"/>
            </a:lnSpc>
            <a:spcBef>
              <a:spcPct val="0"/>
            </a:spcBef>
            <a:spcAft>
              <a:spcPct val="35000"/>
            </a:spcAft>
          </a:pPr>
          <a:r>
            <a:rPr lang="en-US" sz="1800" kern="1200" dirty="0" smtClean="0"/>
            <a:t>20-Andy…</a:t>
          </a:r>
        </a:p>
        <a:p>
          <a:pPr lvl="0" algn="l" defTabSz="800100">
            <a:lnSpc>
              <a:spcPct val="90000"/>
            </a:lnSpc>
            <a:spcBef>
              <a:spcPct val="0"/>
            </a:spcBef>
            <a:spcAft>
              <a:spcPct val="35000"/>
            </a:spcAft>
          </a:pPr>
          <a:r>
            <a:rPr lang="en-US" sz="1800" kern="1200" dirty="0" smtClean="0"/>
            <a:t>28-Andy…</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6-Gene…</a:t>
          </a:r>
          <a:endParaRPr lang="en-US" sz="1800" kern="1200" dirty="0"/>
        </a:p>
      </dsp:txBody>
      <dsp:txXfrm>
        <a:off x="44723" y="1279794"/>
        <a:ext cx="1437523" cy="1602794"/>
      </dsp:txXfrm>
    </dsp:sp>
    <dsp:sp modelId="{0688DF21-F0BE-4803-8939-F94F4C40B9A1}">
      <dsp:nvSpPr>
        <dsp:cNvPr id="0" name=""/>
        <dsp:cNvSpPr/>
      </dsp:nvSpPr>
      <dsp:spPr>
        <a:xfrm>
          <a:off x="1909623" y="1087429"/>
          <a:ext cx="1684611" cy="1692240"/>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9EFC8D6-2563-4E4D-AB94-C8F0EA86B4E1}">
      <dsp:nvSpPr>
        <dsp:cNvPr id="0" name=""/>
        <dsp:cNvSpPr/>
      </dsp:nvSpPr>
      <dsp:spPr>
        <a:xfrm>
          <a:off x="2066308" y="1236280"/>
          <a:ext cx="1684611" cy="1692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58-George…</a:t>
          </a:r>
        </a:p>
        <a:p>
          <a:pPr lvl="0" algn="l" defTabSz="800100">
            <a:lnSpc>
              <a:spcPct val="90000"/>
            </a:lnSpc>
            <a:spcBef>
              <a:spcPct val="0"/>
            </a:spcBef>
            <a:spcAft>
              <a:spcPct val="35000"/>
            </a:spcAft>
          </a:pPr>
          <a:r>
            <a:rPr lang="en-US" sz="1800" kern="1200" dirty="0" smtClean="0"/>
            <a:t>51-Greg…</a:t>
          </a:r>
        </a:p>
        <a:p>
          <a:pPr lvl="0" algn="l" defTabSz="800100">
            <a:lnSpc>
              <a:spcPct val="90000"/>
            </a:lnSpc>
            <a:spcBef>
              <a:spcPct val="0"/>
            </a:spcBef>
            <a:spcAft>
              <a:spcPct val="35000"/>
            </a:spcAft>
          </a:pPr>
          <a:r>
            <a:rPr lang="en-US" sz="1800" kern="1200" dirty="0" smtClean="0"/>
            <a:t>59-Harry…</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16-Kelly…</a:t>
          </a:r>
          <a:endParaRPr lang="en-US" sz="1800" kern="1200" dirty="0"/>
        </a:p>
      </dsp:txBody>
      <dsp:txXfrm>
        <a:off x="2115649" y="1285621"/>
        <a:ext cx="1585929" cy="1593558"/>
      </dsp:txXfrm>
    </dsp:sp>
    <dsp:sp modelId="{35D56B32-5C9C-44CD-A0EF-E0D2B77A0BD3}">
      <dsp:nvSpPr>
        <dsp:cNvPr id="0" name=""/>
        <dsp:cNvSpPr/>
      </dsp:nvSpPr>
      <dsp:spPr>
        <a:xfrm>
          <a:off x="4188651" y="1086220"/>
          <a:ext cx="1526969" cy="1692240"/>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07253CC-E92F-43E3-9F3C-A22B30161157}">
      <dsp:nvSpPr>
        <dsp:cNvPr id="0" name=""/>
        <dsp:cNvSpPr/>
      </dsp:nvSpPr>
      <dsp:spPr>
        <a:xfrm>
          <a:off x="4345336" y="1235071"/>
          <a:ext cx="1526969" cy="1692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8-Kyle…</a:t>
          </a:r>
        </a:p>
        <a:p>
          <a:pPr lvl="0" algn="l" defTabSz="800100">
            <a:lnSpc>
              <a:spcPct val="90000"/>
            </a:lnSpc>
            <a:spcBef>
              <a:spcPct val="0"/>
            </a:spcBef>
            <a:spcAft>
              <a:spcPct val="35000"/>
            </a:spcAft>
          </a:pPr>
          <a:r>
            <a:rPr lang="en-US" sz="1800" kern="1200" dirty="0" smtClean="0"/>
            <a:t>14-Lai…</a:t>
          </a:r>
        </a:p>
        <a:p>
          <a:pPr lvl="0" algn="l" defTabSz="800100">
            <a:lnSpc>
              <a:spcPct val="90000"/>
            </a:lnSpc>
            <a:spcBef>
              <a:spcPct val="0"/>
            </a:spcBef>
            <a:spcAft>
              <a:spcPct val="35000"/>
            </a:spcAft>
          </a:pPr>
          <a:r>
            <a:rPr lang="en-US" sz="1800" kern="1200" dirty="0" smtClean="0"/>
            <a:t>24-Larry…</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49-Nick…</a:t>
          </a:r>
        </a:p>
      </dsp:txBody>
      <dsp:txXfrm>
        <a:off x="4390059" y="1279794"/>
        <a:ext cx="1437523" cy="1602794"/>
      </dsp:txXfrm>
    </dsp:sp>
    <dsp:sp modelId="{4360D1D7-2153-4478-8485-C5877A9D397E}">
      <dsp:nvSpPr>
        <dsp:cNvPr id="0" name=""/>
        <dsp:cNvSpPr/>
      </dsp:nvSpPr>
      <dsp:spPr>
        <a:xfrm>
          <a:off x="6123912" y="1086220"/>
          <a:ext cx="1526969" cy="1692240"/>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1C82C15-DFC8-47F6-956F-C8D049E6A52D}">
      <dsp:nvSpPr>
        <dsp:cNvPr id="0" name=""/>
        <dsp:cNvSpPr/>
      </dsp:nvSpPr>
      <dsp:spPr>
        <a:xfrm>
          <a:off x="6280597" y="1235071"/>
          <a:ext cx="1526969" cy="169224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13-Olga…</a:t>
          </a:r>
        </a:p>
        <a:p>
          <a:pPr lvl="0" algn="l" defTabSz="800100">
            <a:lnSpc>
              <a:spcPct val="90000"/>
            </a:lnSpc>
            <a:spcBef>
              <a:spcPct val="0"/>
            </a:spcBef>
            <a:spcAft>
              <a:spcPct val="35000"/>
            </a:spcAft>
          </a:pPr>
          <a:r>
            <a:rPr lang="en-US" sz="1800" kern="1200" dirty="0" smtClean="0"/>
            <a:t>27-Owen…</a:t>
          </a:r>
        </a:p>
        <a:p>
          <a:pPr lvl="0" algn="l" defTabSz="800100">
            <a:lnSpc>
              <a:spcPct val="90000"/>
            </a:lnSpc>
            <a:spcBef>
              <a:spcPct val="0"/>
            </a:spcBef>
            <a:spcAft>
              <a:spcPct val="35000"/>
            </a:spcAft>
          </a:pPr>
          <a:r>
            <a:rPr lang="en-US" sz="1800" kern="1200" dirty="0" smtClean="0"/>
            <a:t>26-Ozzy…</a:t>
          </a:r>
        </a:p>
        <a:p>
          <a:pPr lvl="0" algn="l" defTabSz="800100">
            <a:lnSpc>
              <a:spcPct val="90000"/>
            </a:lnSpc>
            <a:spcBef>
              <a:spcPct val="0"/>
            </a:spcBef>
            <a:spcAft>
              <a:spcPct val="35000"/>
            </a:spcAft>
          </a:pPr>
          <a:r>
            <a:rPr lang="en-US" sz="1800" kern="1200" dirty="0" smtClean="0"/>
            <a:t>…</a:t>
          </a:r>
        </a:p>
        <a:p>
          <a:pPr lvl="0" algn="l" defTabSz="800100">
            <a:lnSpc>
              <a:spcPct val="90000"/>
            </a:lnSpc>
            <a:spcBef>
              <a:spcPct val="0"/>
            </a:spcBef>
            <a:spcAft>
              <a:spcPct val="35000"/>
            </a:spcAft>
          </a:pPr>
          <a:r>
            <a:rPr lang="en-US" sz="1800" kern="1200" dirty="0" smtClean="0"/>
            <a:t>44-Yad…</a:t>
          </a:r>
        </a:p>
      </dsp:txBody>
      <dsp:txXfrm>
        <a:off x="6325320" y="1279794"/>
        <a:ext cx="1437523" cy="1602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616297074"/>
              </p:ext>
            </p:extLst>
          </p:nvPr>
        </p:nvGraphicFramePr>
        <p:xfrm>
          <a:off x="324336" y="313926"/>
          <a:ext cx="5949547" cy="180867"/>
        </p:xfrm>
        <a:graphic>
          <a:graphicData uri="http://schemas.openxmlformats.org/drawingml/2006/table">
            <a:tbl>
              <a:tblPr firstRow="1" bandRow="1">
                <a:tableStyleId>{5C22544A-7EE6-4342-B048-85BDC9FD1C3A}</a:tableStyleId>
              </a:tblPr>
              <a:tblGrid>
                <a:gridCol w="5949547"/>
              </a:tblGrid>
              <a:tr h="180867">
                <a:tc>
                  <a:txBody>
                    <a:bodyPr/>
                    <a:lstStyle/>
                    <a:p>
                      <a:pPr marL="25400" indent="0"/>
                      <a:r>
                        <a:rPr lang="en-GB" sz="800" b="0" dirty="0" smtClean="0">
                          <a:solidFill>
                            <a:srgbClr val="333399"/>
                          </a:solidFill>
                          <a:latin typeface="Arial" pitchFamily="34" charset="0"/>
                          <a:cs typeface="Arial" pitchFamily="34" charset="0"/>
                        </a:rPr>
                        <a:t>Core – SQL – Module 2 – Data Modeling and ERDs</a:t>
                      </a:r>
                      <a:r>
                        <a:rPr lang="en-GB" sz="800" b="0" baseline="0" dirty="0" smtClean="0">
                          <a:solidFill>
                            <a:srgbClr val="333399"/>
                          </a:solidFill>
                          <a:latin typeface="Arial" pitchFamily="34" charset="0"/>
                          <a:cs typeface="Arial" pitchFamily="34" charset="0"/>
                        </a:rPr>
                        <a:t> – v1.0</a:t>
                      </a:r>
                      <a:endParaRPr lang="en-GB" sz="800" b="0" dirty="0">
                        <a:solidFill>
                          <a:srgbClr val="333399"/>
                        </a:solidFill>
                        <a:latin typeface="Arial" pitchFamily="34" charset="0"/>
                        <a:cs typeface="Arial" pitchFamily="34" charset="0"/>
                      </a:endParaRPr>
                    </a:p>
                  </a:txBody>
                  <a:tcPr marL="0" marR="0" marT="0" marB="0" anchor="ctr">
                    <a:lnL w="12700" cmpd="sng">
                      <a:noFill/>
                    </a:lnL>
                    <a:lnR w="12700" cmpd="sng">
                      <a:noFill/>
                    </a:lnR>
                    <a:lnT w="12700" cmpd="sng">
                      <a:noFill/>
                    </a:lnT>
                    <a:lnB w="19050" cap="flat" cmpd="sng" algn="ctr">
                      <a:solidFill>
                        <a:srgbClr val="33339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324336" y="9480482"/>
          <a:ext cx="5949546" cy="199082"/>
        </p:xfrm>
        <a:graphic>
          <a:graphicData uri="http://schemas.openxmlformats.org/drawingml/2006/table">
            <a:tbl>
              <a:tblPr/>
              <a:tblGrid>
                <a:gridCol w="1032189"/>
                <a:gridCol w="4917357"/>
              </a:tblGrid>
              <a:tr h="199082">
                <a:tc>
                  <a:txBody>
                    <a:bodyPr/>
                    <a:lstStyle/>
                    <a:p>
                      <a:pPr algn="r">
                        <a:spcAft>
                          <a:spcPts val="0"/>
                        </a:spcAft>
                        <a:tabLst>
                          <a:tab pos="2743200" algn="ctr"/>
                          <a:tab pos="5486400" algn="r"/>
                          <a:tab pos="5486400" algn="r"/>
                        </a:tabLst>
                      </a:pPr>
                      <a:r>
                        <a:rPr lang="en-GB" sz="900" b="1" dirty="0">
                          <a:solidFill>
                            <a:srgbClr val="FFFFFF"/>
                          </a:solidFill>
                          <a:latin typeface="Arial"/>
                          <a:ea typeface="Times New Roman"/>
                          <a:cs typeface="Times New Roman"/>
                        </a:rPr>
                        <a:t>FDM Academy</a:t>
                      </a:r>
                      <a:endParaRPr lang="en-GB" sz="1100" dirty="0">
                        <a:latin typeface="Arial"/>
                        <a:ea typeface="Times New Roman"/>
                        <a:cs typeface="Times New Roman"/>
                      </a:endParaRPr>
                    </a:p>
                  </a:txBody>
                  <a:tcPr marL="65949" marR="65949"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indent="0" algn="l" defTabSz="914400" rtl="0" eaLnBrk="0" fontAlgn="base" latinLnBrk="0" hangingPunct="0">
                        <a:lnSpc>
                          <a:spcPct val="100000"/>
                        </a:lnSpc>
                        <a:spcBef>
                          <a:spcPct val="0"/>
                        </a:spcBef>
                        <a:spcAft>
                          <a:spcPts val="0"/>
                        </a:spcAft>
                        <a:buClrTx/>
                        <a:buSzTx/>
                        <a:buFontTx/>
                        <a:buNone/>
                        <a:tabLst>
                          <a:tab pos="5486400" algn="r"/>
                          <a:tab pos="4954588" algn="r"/>
                        </a:tabLst>
                        <a:defRPr/>
                      </a:pPr>
                      <a:r>
                        <a:rPr lang="en-GB" sz="900" b="1" dirty="0" smtClean="0">
                          <a:solidFill>
                            <a:srgbClr val="FFFFFF"/>
                          </a:solidFill>
                          <a:latin typeface="Arial"/>
                          <a:ea typeface="Times New Roman"/>
                          <a:cs typeface="Times New Roman"/>
                        </a:rPr>
                        <a:t>1</a:t>
                      </a:r>
                      <a:r>
                        <a:rPr lang="en-GB" sz="900" b="1" baseline="0" dirty="0" smtClean="0">
                          <a:solidFill>
                            <a:srgbClr val="FFFFFF"/>
                          </a:solidFill>
                          <a:latin typeface="Arial"/>
                          <a:ea typeface="Times New Roman"/>
                          <a:cs typeface="Times New Roman"/>
                        </a:rPr>
                        <a:t> September</a:t>
                      </a:r>
                      <a:r>
                        <a:rPr lang="en-GB" sz="900" b="1" dirty="0" smtClean="0">
                          <a:solidFill>
                            <a:srgbClr val="FFFFFF"/>
                          </a:solidFill>
                          <a:latin typeface="Arial"/>
                          <a:ea typeface="Times New Roman"/>
                          <a:cs typeface="Times New Roman"/>
                        </a:rPr>
                        <a:t> 2011</a:t>
                      </a:r>
                      <a:endParaRPr lang="en-GB" sz="900" dirty="0" smtClean="0"/>
                    </a:p>
                  </a:txBody>
                  <a:tcPr marL="65949" marR="65949"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r>
            </a:tbl>
          </a:graphicData>
        </a:graphic>
      </p:graphicFrame>
      <p:sp>
        <p:nvSpPr>
          <p:cNvPr id="8" name="Slide Number Placeholder 12"/>
          <p:cNvSpPr>
            <a:spLocks noGrp="1"/>
          </p:cNvSpPr>
          <p:nvPr>
            <p:ph type="sldNum" sz="quarter" idx="3"/>
          </p:nvPr>
        </p:nvSpPr>
        <p:spPr>
          <a:xfrm>
            <a:off x="5214313" y="9486867"/>
            <a:ext cx="1059570" cy="180984"/>
          </a:xfrm>
          <a:prstGeom prst="rect">
            <a:avLst/>
          </a:prstGeom>
        </p:spPr>
        <p:txBody>
          <a:bodyPr vert="horz" lIns="91440" tIns="45720" rIns="91440" bIns="45720" rtlCol="0" anchor="ctr"/>
          <a:lstStyle>
            <a:lvl1pPr algn="r">
              <a:defRPr sz="1200"/>
            </a:lvl1pPr>
          </a:lstStyle>
          <a:p>
            <a:r>
              <a:rPr lang="en-GB" sz="900" b="1" dirty="0" smtClean="0">
                <a:solidFill>
                  <a:schemeClr val="bg1"/>
                </a:solidFill>
              </a:rPr>
              <a:t>Page </a:t>
            </a:r>
            <a:fld id="{4D875A26-4AB2-4F10-BF32-FA69FEB50BE0}" type="slidenum">
              <a:rPr lang="en-GB" sz="900" b="1" smtClean="0">
                <a:solidFill>
                  <a:schemeClr val="bg1"/>
                </a:solidFill>
              </a:rPr>
              <a:pPr/>
              <a:t>‹#›</a:t>
            </a:fld>
            <a:endParaRPr lang="en-GB" sz="900" b="1" dirty="0">
              <a:solidFill>
                <a:schemeClr val="bg1"/>
              </a:solidFill>
            </a:endParaRPr>
          </a:p>
        </p:txBody>
      </p:sp>
      <p:sp>
        <p:nvSpPr>
          <p:cNvPr id="5" name="TextBox 4"/>
          <p:cNvSpPr txBox="1"/>
          <p:nvPr/>
        </p:nvSpPr>
        <p:spPr>
          <a:xfrm>
            <a:off x="336796" y="9647642"/>
            <a:ext cx="3345446" cy="150465"/>
          </a:xfrm>
          <a:prstGeom prst="rect">
            <a:avLst/>
          </a:prstGeom>
          <a:noFill/>
        </p:spPr>
        <p:txBody>
          <a:bodyPr wrap="square" lIns="36000" tIns="36000" rIns="36000" bIns="36000" rtlCol="0">
            <a:spAutoFit/>
          </a:bodyPr>
          <a:lstStyle/>
          <a:p>
            <a:r>
              <a:rPr lang="en-GB" sz="500" b="1" dirty="0" smtClean="0"/>
              <a:t>© FDM Group Ltd 2011.  All Rights Reserved.</a:t>
            </a:r>
            <a:endParaRPr lang="en-GB" sz="500" b="1" dirty="0"/>
          </a:p>
        </p:txBody>
      </p:sp>
    </p:spTree>
    <p:extLst>
      <p:ext uri="{BB962C8B-B14F-4D97-AF65-F5344CB8AC3E}">
        <p14:creationId xmlns:p14="http://schemas.microsoft.com/office/powerpoint/2010/main" val="27787568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1"/>
            <a:ext cx="2887550" cy="496412"/>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lvl1pPr defTabSz="966788">
              <a:defRPr sz="1300"/>
            </a:lvl1pPr>
          </a:lstStyle>
          <a:p>
            <a:endParaRPr lang="en-US" dirty="0"/>
          </a:p>
        </p:txBody>
      </p:sp>
      <p:sp>
        <p:nvSpPr>
          <p:cNvPr id="20483" name="Rectangle 3"/>
          <p:cNvSpPr>
            <a:spLocks noGrp="1" noChangeArrowheads="1"/>
          </p:cNvSpPr>
          <p:nvPr>
            <p:ph type="dt" idx="1"/>
          </p:nvPr>
        </p:nvSpPr>
        <p:spPr bwMode="auto">
          <a:xfrm>
            <a:off x="3781538" y="1"/>
            <a:ext cx="2887550" cy="496412"/>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lvl1pPr algn="r" defTabSz="966788">
              <a:defRPr sz="1300"/>
            </a:lvl1pPr>
          </a:lstStyle>
          <a:p>
            <a:endParaRPr lang="en-US" dirty="0"/>
          </a:p>
        </p:txBody>
      </p:sp>
      <p:sp>
        <p:nvSpPr>
          <p:cNvPr id="20484" name="Rectangle 4"/>
          <p:cNvSpPr>
            <a:spLocks noGrp="1" noRot="1" noChangeAspect="1" noChangeArrowheads="1" noTextEdit="1"/>
          </p:cNvSpPr>
          <p:nvPr>
            <p:ph type="sldImg" idx="2"/>
          </p:nvPr>
        </p:nvSpPr>
        <p:spPr bwMode="auto">
          <a:xfrm>
            <a:off x="854075" y="746125"/>
            <a:ext cx="4960938" cy="37211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887758" y="4713517"/>
            <a:ext cx="4893572" cy="4467705"/>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9430226"/>
            <a:ext cx="2887550" cy="496412"/>
          </a:xfrm>
          <a:prstGeom prst="rect">
            <a:avLst/>
          </a:prstGeom>
          <a:noFill/>
          <a:ln w="9525">
            <a:noFill/>
            <a:miter lim="800000"/>
            <a:headEnd/>
            <a:tailEnd/>
          </a:ln>
        </p:spPr>
        <p:txBody>
          <a:bodyPr vert="horz" wrap="square" lIns="96729" tIns="48365" rIns="96729" bIns="48365" numCol="1" anchor="b" anchorCtr="0" compatLnSpc="1">
            <a:prstTxWarp prst="textNoShape">
              <a:avLst/>
            </a:prstTxWarp>
          </a:bodyPr>
          <a:lstStyle>
            <a:lvl1pPr defTabSz="966788">
              <a:defRPr sz="1300"/>
            </a:lvl1pPr>
          </a:lstStyle>
          <a:p>
            <a:endParaRPr lang="en-US" dirty="0"/>
          </a:p>
        </p:txBody>
      </p:sp>
      <p:sp>
        <p:nvSpPr>
          <p:cNvPr id="20487" name="Rectangle 7"/>
          <p:cNvSpPr>
            <a:spLocks noGrp="1" noChangeArrowheads="1"/>
          </p:cNvSpPr>
          <p:nvPr>
            <p:ph type="sldNum" sz="quarter" idx="5"/>
          </p:nvPr>
        </p:nvSpPr>
        <p:spPr bwMode="auto">
          <a:xfrm>
            <a:off x="3781538" y="9430226"/>
            <a:ext cx="2887550" cy="496412"/>
          </a:xfrm>
          <a:prstGeom prst="rect">
            <a:avLst/>
          </a:prstGeom>
          <a:noFill/>
          <a:ln w="9525">
            <a:noFill/>
            <a:miter lim="800000"/>
            <a:headEnd/>
            <a:tailEnd/>
          </a:ln>
        </p:spPr>
        <p:txBody>
          <a:bodyPr vert="horz" wrap="square" lIns="96729" tIns="48365" rIns="96729" bIns="48365" numCol="1" anchor="b" anchorCtr="0" compatLnSpc="1">
            <a:prstTxWarp prst="textNoShape">
              <a:avLst/>
            </a:prstTxWarp>
          </a:bodyPr>
          <a:lstStyle>
            <a:lvl1pPr algn="r" defTabSz="966788">
              <a:defRPr sz="1300"/>
            </a:lvl1pPr>
          </a:lstStyle>
          <a:p>
            <a:fld id="{DE6C85E1-D451-48DF-864D-F69891B91C11}" type="slidenum">
              <a:rPr lang="en-US"/>
              <a:pPr/>
              <a:t>‹#›</a:t>
            </a:fld>
            <a:endParaRPr lang="en-US" dirty="0"/>
          </a:p>
        </p:txBody>
      </p:sp>
    </p:spTree>
    <p:extLst>
      <p:ext uri="{BB962C8B-B14F-4D97-AF65-F5344CB8AC3E}">
        <p14:creationId xmlns:p14="http://schemas.microsoft.com/office/powerpoint/2010/main" val="301725976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Arial" charset="0"/>
        <a:ea typeface="ヒラギノ角ゴ Pro W3" pitchFamily="-112" charset="-128"/>
        <a:cs typeface="+mn-cs"/>
      </a:defRPr>
    </a:lvl1pPr>
    <a:lvl2pPr marL="457200" algn="l" rtl="0" fontAlgn="base">
      <a:spcBef>
        <a:spcPct val="30000"/>
      </a:spcBef>
      <a:spcAft>
        <a:spcPct val="0"/>
      </a:spcAft>
      <a:defRPr sz="1200" kern="1200">
        <a:solidFill>
          <a:schemeClr val="tx1"/>
        </a:solidFill>
        <a:latin typeface="Arial" charset="0"/>
        <a:ea typeface="ヒラギノ角ゴ Pro W3" pitchFamily="-112" charset="-128"/>
        <a:cs typeface="+mn-cs"/>
      </a:defRPr>
    </a:lvl2pPr>
    <a:lvl3pPr marL="914400" algn="l" rtl="0" fontAlgn="base">
      <a:spcBef>
        <a:spcPct val="30000"/>
      </a:spcBef>
      <a:spcAft>
        <a:spcPct val="0"/>
      </a:spcAft>
      <a:defRPr sz="1200" kern="1200">
        <a:solidFill>
          <a:schemeClr val="tx1"/>
        </a:solidFill>
        <a:latin typeface="Arial" charset="0"/>
        <a:ea typeface="ヒラギノ角ゴ Pro W3" pitchFamily="-112" charset="-128"/>
        <a:cs typeface="+mn-cs"/>
      </a:defRPr>
    </a:lvl3pPr>
    <a:lvl4pPr marL="1371600" algn="l" rtl="0" fontAlgn="base">
      <a:spcBef>
        <a:spcPct val="30000"/>
      </a:spcBef>
      <a:spcAft>
        <a:spcPct val="0"/>
      </a:spcAft>
      <a:defRPr sz="1200" kern="1200">
        <a:solidFill>
          <a:schemeClr val="tx1"/>
        </a:solidFill>
        <a:latin typeface="Arial" charset="0"/>
        <a:ea typeface="ヒラギノ角ゴ Pro W3" pitchFamily="-112" charset="-128"/>
        <a:cs typeface="+mn-cs"/>
      </a:defRPr>
    </a:lvl4pPr>
    <a:lvl5pPr marL="1828800" algn="l" rtl="0" fontAlgn="base">
      <a:spcBef>
        <a:spcPct val="30000"/>
      </a:spcBef>
      <a:spcAft>
        <a:spcPct val="0"/>
      </a:spcAft>
      <a:defRPr sz="1200" kern="1200">
        <a:solidFill>
          <a:schemeClr val="tx1"/>
        </a:solidFill>
        <a:latin typeface="Arial" charset="0"/>
        <a:ea typeface="ヒラギノ角ゴ Pro W3"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B-tre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9207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pPr marL="171450" indent="-171450">
              <a:buFontTx/>
              <a:buChar char="-"/>
            </a:pPr>
            <a:r>
              <a:rPr lang="en-US" dirty="0" smtClean="0"/>
              <a:t>Choosing</a:t>
            </a:r>
            <a:r>
              <a:rPr lang="en-US" baseline="0" dirty="0" smtClean="0"/>
              <a:t> the clustered index:  </a:t>
            </a:r>
            <a:r>
              <a:rPr lang="en-US" dirty="0" smtClean="0"/>
              <a:t>If</a:t>
            </a:r>
            <a:r>
              <a:rPr lang="en-US" baseline="0" dirty="0" smtClean="0"/>
              <a:t> you usually want your data to come out sorted in one particular way, then that is a good candidate for the clustered index.</a:t>
            </a:r>
          </a:p>
          <a:p>
            <a:pPr marL="171450" indent="-171450">
              <a:buFontTx/>
              <a:buChar char="-"/>
            </a:pPr>
            <a:endParaRPr lang="en-US" baseline="0" dirty="0" smtClean="0"/>
          </a:p>
          <a:p>
            <a:pPr marL="171450" indent="-171450">
              <a:buFontTx/>
              <a:buChar char="-"/>
            </a:pPr>
            <a:r>
              <a:rPr lang="en-US" dirty="0" smtClean="0"/>
              <a:t>SQL Server, MySQL, SYBASE, Informix,</a:t>
            </a:r>
            <a:r>
              <a:rPr lang="en-US" baseline="0" dirty="0" smtClean="0"/>
              <a:t> DB2 all have this important clustered vs. non-clustered distinction.  A clustered index helps keep the table better organized.   </a:t>
            </a:r>
          </a:p>
          <a:p>
            <a:pPr marL="171450" indent="-171450">
              <a:buFontTx/>
              <a:buChar char="-"/>
            </a:pPr>
            <a:endParaRPr lang="en-US" baseline="0" dirty="0" smtClean="0"/>
          </a:p>
          <a:p>
            <a:pPr marL="171450" indent="-171450">
              <a:buFontTx/>
              <a:buChar char="-"/>
            </a:pPr>
            <a:r>
              <a:rPr lang="en-US" baseline="0" dirty="0" smtClean="0"/>
              <a:t>Oracle CAN create an “INDEX ORGANIZED TABLE” in which the data on the data blocks is stored in the order of the index.  But for Oracle having every table as an index-organized table is simply not recommended.</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1086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endParaRPr lang="en-US" baseline="0" dirty="0" smtClean="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433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Hash joins might be used when no useful index exists on the join column in either input table.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 essence, hashing builds a quick little index on the fly.  Oracle tends to choose the hash join algorithm when one of the tables being joined is larger than the other.  The smaller table is used as the "Build" table.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If you want to walk the trainees through</a:t>
            </a:r>
            <a:r>
              <a:rPr lang="en-US" baseline="0" dirty="0" smtClean="0"/>
              <a:t> an illustration</a:t>
            </a:r>
            <a:r>
              <a:rPr lang="en-US" dirty="0" smtClean="0"/>
              <a:t>,</a:t>
            </a:r>
            <a:r>
              <a:rPr lang="en-US" baseline="0" dirty="0" smtClean="0"/>
              <a:t> modulo (remainder after division) makes a good hash function for demo purposes.</a:t>
            </a:r>
          </a:p>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2411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normAutofit/>
          </a:bodyPr>
          <a:lstStyle/>
          <a:p>
            <a:r>
              <a:rPr lang="en-US" dirty="0" smtClean="0"/>
              <a:t>In Oracle, the block size is configurable.</a:t>
            </a:r>
            <a:r>
              <a:rPr lang="en-US" baseline="0" dirty="0" smtClean="0"/>
              <a:t>  The default size </a:t>
            </a:r>
            <a:r>
              <a:rPr lang="en-US" baseline="0" smtClean="0"/>
              <a:t>is 8 </a:t>
            </a:r>
            <a:r>
              <a:rPr lang="en-US" baseline="0" dirty="0" smtClean="0"/>
              <a:t>KB and matches the UNIX block size.</a:t>
            </a:r>
          </a:p>
          <a:p>
            <a:endParaRPr lang="en-US" baseline="0" dirty="0" smtClean="0"/>
          </a:p>
          <a:p>
            <a:r>
              <a:rPr lang="en-US" baseline="0" dirty="0" smtClean="0"/>
              <a:t>Oracle “clusters”.  When the tables are configured to store data in a “cluster”, the data from two tables is stored in a single block.  This can be done for a one-to-many relationship.  Each parent record is stored one time along with its child records in a “cluster” in the same block.</a:t>
            </a:r>
          </a:p>
          <a:p>
            <a:endParaRPr lang="en-US" baseline="0" dirty="0" smtClean="0"/>
          </a:p>
          <a:p>
            <a:endParaRPr lang="en-US" baseline="0" dirty="0" smtClean="0"/>
          </a:p>
          <a:p>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normAutofit/>
          </a:bodyPr>
          <a:lstStyle/>
          <a:p>
            <a:r>
              <a:rPr lang="en-US" dirty="0" smtClean="0"/>
              <a:t>When you double-click</a:t>
            </a:r>
            <a:r>
              <a:rPr lang="en-US" baseline="0" dirty="0" smtClean="0"/>
              <a:t> the table in the Connections window, a new tab opens in SQL Developer for the table.  Statistics are available in one of the sub-tabs.</a:t>
            </a:r>
          </a:p>
          <a:p>
            <a:endParaRPr lang="en-US" baseline="0" dirty="0" smtClean="0"/>
          </a:p>
          <a:p>
            <a:r>
              <a:rPr lang="en-US" baseline="0" dirty="0" smtClean="0"/>
              <a:t>To ensure that the statistics are up to date, run exec dbms_stats.gather_table_stats</a:t>
            </a:r>
          </a:p>
          <a:p>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r>
              <a:rPr lang="en-US" dirty="0" smtClean="0"/>
              <a:t>Sixty</a:t>
            </a:r>
            <a:r>
              <a:rPr lang="en-US" baseline="0" dirty="0" smtClean="0"/>
              <a:t> inserts would be necessary to create these 60 rows.</a:t>
            </a:r>
            <a:endParaRPr lang="en-US" dirty="0" smtClean="0"/>
          </a:p>
          <a:p>
            <a:endParaRPr lang="en-US" dirty="0" smtClean="0"/>
          </a:p>
          <a:p>
            <a:r>
              <a:rPr lang="en-US" dirty="0" smtClean="0"/>
              <a:t>Example of a table scan:</a:t>
            </a:r>
            <a:r>
              <a:rPr lang="en-US" baseline="0" dirty="0" smtClean="0"/>
              <a:t>  </a:t>
            </a:r>
            <a:r>
              <a:rPr lang="en-US" dirty="0" smtClean="0"/>
              <a:t>Ask a trainee</a:t>
            </a:r>
            <a:r>
              <a:rPr lang="en-US" baseline="0" dirty="0" smtClean="0"/>
              <a:t> to “pick a number between 1 and 60 and don’t say what it is”.   Then scan from block to block from left to right … “Is it on this block…?  Is it on this block…? Could this take a while scanning this way?”</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5090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r>
              <a:rPr lang="en-US" baseline="0" dirty="0" smtClean="0"/>
              <a:t>The bottom level (the leaf level) of the index Btree has an entry for each record and a rowid.  Using a tree structure and a rowid, Oracle can find the exact block and the exact record it is looking for.</a:t>
            </a:r>
          </a:p>
          <a:p>
            <a:r>
              <a:rPr lang="en-US" baseline="0" dirty="0" smtClean="0"/>
              <a:t>Example of an index seek:  To find record 33, start at the top block (16,31,46).  33 is &gt;=31 and &lt; 46 therefore follow the path to the index block with the numbers 31-45.  By reading only three blocks, the index seek would find the block with the record.</a:t>
            </a:r>
          </a:p>
          <a:p>
            <a:r>
              <a:rPr lang="en-US" baseline="0" dirty="0" smtClean="0"/>
              <a:t>To find the block using a table scan would require reading 7 blocks.</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433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endParaRPr lang="en-US" baseline="0" dirty="0" smtClean="0"/>
          </a:p>
          <a:p>
            <a:r>
              <a:rPr lang="en-US" dirty="0" smtClean="0">
                <a:hlinkClick r:id="rId3"/>
              </a:rPr>
              <a:t>http://en.wikipedia.org/wiki/B-tree</a:t>
            </a:r>
            <a:r>
              <a:rPr lang="en-US" dirty="0" smtClean="0"/>
              <a:t>  has a good explanation</a:t>
            </a:r>
            <a:r>
              <a:rPr lang="en-US" baseline="0" dirty="0" smtClean="0"/>
              <a:t> of the insertion algorithm and how the tree balances itself.</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433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r>
              <a:rPr lang="en-US" dirty="0" smtClean="0"/>
              <a:t>The data</a:t>
            </a:r>
            <a:r>
              <a:rPr lang="en-US" baseline="0" dirty="0" smtClean="0"/>
              <a:t> blocks store all the rows for the table.   Each row in the data block is complete, but in this diagram the </a:t>
            </a:r>
            <a:r>
              <a:rPr lang="en-US" baseline="0" dirty="0" err="1" smtClean="0"/>
              <a:t>first_name</a:t>
            </a:r>
            <a:r>
              <a:rPr lang="en-US" baseline="0" dirty="0" smtClean="0"/>
              <a:t> and </a:t>
            </a:r>
            <a:r>
              <a:rPr lang="en-US" baseline="0" dirty="0" err="1" smtClean="0"/>
              <a:t>last_name</a:t>
            </a:r>
            <a:r>
              <a:rPr lang="en-US" baseline="0" dirty="0" smtClean="0"/>
              <a:t> are not shown on the data blocks to save space on the slide.</a:t>
            </a:r>
          </a:p>
          <a:p>
            <a:endParaRPr lang="en-US" baseline="0" dirty="0" smtClean="0"/>
          </a:p>
          <a:p>
            <a:r>
              <a:rPr lang="en-US" baseline="0" dirty="0" smtClean="0"/>
              <a:t>The index tree shown is an ADDITIONAL tree.  The B-Tree for the primary key is a separate tree.</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433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6125"/>
            <a:ext cx="4960938" cy="37211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4330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a:xfrm>
            <a:off x="0" y="6359527"/>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p:nvGrpSpPr>
        <p:grpSpPr bwMode="auto">
          <a:xfrm>
            <a:off x="6000751"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6"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p:nvSpPr>
        <p:spPr bwMode="auto">
          <a:xfrm>
            <a:off x="357351" y="6492490"/>
            <a:ext cx="1263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30578481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2"/>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US" altLang="zh-TW" smtClean="0"/>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3pPr>
              <a:defRPr/>
            </a:lvl3pPr>
            <a:lvl4pPr marL="690563" indent="-234950">
              <a:buFont typeface="Arial" panose="020B0604020202020204" pitchFamily="34" charset="0"/>
              <a:buChar char="•"/>
              <a:defRPr sz="1600"/>
            </a:lvl4pPr>
            <a:lvl5pPr marL="857250" indent="-228600">
              <a:buFont typeface="Arial" panose="020B0604020202020204" pitchFamily="34" charset="0"/>
              <a:buChar char="•"/>
              <a:defRPr sz="1600" baseline="0"/>
            </a:lvl5pPr>
          </a:lstStyle>
          <a:p>
            <a:pPr lvl="0"/>
            <a:r>
              <a:rPr lang="en-US" altLang="zh-TW" noProof="0" dirty="0" smtClean="0"/>
              <a:t>Click to edit Master text styles</a:t>
            </a:r>
          </a:p>
          <a:p>
            <a:pPr lvl="1"/>
            <a:r>
              <a:rPr lang="en-US" altLang="zh-TW" noProof="0" dirty="0" smtClean="0"/>
              <a:t>Second level</a:t>
            </a:r>
          </a:p>
          <a:p>
            <a:pPr lvl="2"/>
            <a:r>
              <a:rPr lang="en-US" altLang="zh-TW" noProof="0" dirty="0" smtClean="0"/>
              <a:t>Third level</a:t>
            </a:r>
          </a:p>
          <a:p>
            <a:pPr lvl="3"/>
            <a:r>
              <a:rPr lang="en-US" altLang="zh-TW" noProof="0" dirty="0" smtClean="0"/>
              <a:t>Fourth level</a:t>
            </a:r>
          </a:p>
          <a:p>
            <a:pPr lvl="4"/>
            <a:r>
              <a:rPr lang="en-US" altLang="zh-TW" noProof="0" dirty="0" smtClean="0"/>
              <a:t>Fifth level</a:t>
            </a:r>
          </a:p>
        </p:txBody>
      </p:sp>
      <p:sp>
        <p:nvSpPr>
          <p:cNvPr id="12" name="Slide Number Placeholder 1"/>
          <p:cNvSpPr>
            <a:spLocks noGrp="1"/>
          </p:cNvSpPr>
          <p:nvPr>
            <p:ph type="sldNum" sz="quarter" idx="10"/>
          </p:nvPr>
        </p:nvSpPr>
        <p:spPr/>
        <p:txBody>
          <a:bodyPr/>
          <a:lstStyle>
            <a:lvl1pPr>
              <a:defRPr/>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15109545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2"/>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US" altLang="zh-TW" dirty="0" smtClean="0"/>
              <a:t>Click to edit Master title style</a:t>
            </a:r>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GB" altLang="zh-TW" dirty="0" smtClean="0"/>
          </a:p>
        </p:txBody>
      </p:sp>
      <p:sp>
        <p:nvSpPr>
          <p:cNvPr id="9" name="TextBox 8"/>
          <p:cNvSpPr txBox="1">
            <a:spLocks noChangeArrowheads="1"/>
          </p:cNvSpPr>
          <p:nvPr/>
        </p:nvSpPr>
        <p:spPr bwMode="auto">
          <a:xfrm>
            <a:off x="357351" y="6492490"/>
            <a:ext cx="1263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p:nvSpPr>
        <p:spPr bwMode="auto">
          <a:xfrm>
            <a:off x="806450" y="66119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4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6FABC43E-362F-47C7-AE5F-E86AE3749A2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Lst>
  <p:transition spd="slow">
    <p:fade/>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1800" kern="1200">
          <a:solidFill>
            <a:schemeClr val="tx1"/>
          </a:solidFill>
          <a:latin typeface="Arial"/>
          <a:ea typeface="MS PGothic" pitchFamily="34" charset="-128"/>
          <a:cs typeface="MS PGothic" pitchFamily="34" charset="-128"/>
        </a:defRPr>
      </a:lvl1pPr>
      <a:lvl2pPr marL="85725" indent="0" algn="l" defTabSz="457200" rtl="0" eaLnBrk="1" fontAlgn="base" hangingPunct="1">
        <a:spcBef>
          <a:spcPct val="20000"/>
        </a:spcBef>
        <a:spcAft>
          <a:spcPct val="0"/>
        </a:spcAft>
        <a:buFont typeface="Arial" pitchFamily="34" charset="0"/>
        <a:buNone/>
        <a:defRPr sz="2000" kern="1200">
          <a:solidFill>
            <a:schemeClr val="tx1"/>
          </a:solidFill>
          <a:latin typeface="Arial"/>
          <a:ea typeface="MS PGothic" pitchFamily="34" charset="-128"/>
          <a:cs typeface="Arial"/>
        </a:defRPr>
      </a:lvl2pPr>
      <a:lvl3pPr marL="265113" indent="0" algn="l" defTabSz="457200" rtl="0" eaLnBrk="1" fontAlgn="base" hangingPunct="1">
        <a:spcBef>
          <a:spcPct val="20000"/>
        </a:spcBef>
        <a:spcAft>
          <a:spcPct val="0"/>
        </a:spcAft>
        <a:buClr>
          <a:schemeClr val="tx1"/>
        </a:buClr>
        <a:buFont typeface="Arial" pitchFamily="34" charset="0"/>
        <a:buNone/>
        <a:defRPr sz="18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034" y="3697905"/>
            <a:ext cx="3316934" cy="461665"/>
          </a:xfrm>
          <a:prstGeom prst="rect">
            <a:avLst/>
          </a:prstGeom>
        </p:spPr>
        <p:txBody>
          <a:bodyPr wrap="none">
            <a:spAutoFit/>
          </a:bodyPr>
          <a:lstStyle/>
          <a:p>
            <a:r>
              <a:rPr lang="en-US" dirty="0"/>
              <a:t>Query Execution Plans</a:t>
            </a:r>
          </a:p>
        </p:txBody>
      </p:sp>
    </p:spTree>
    <p:extLst>
      <p:ext uri="{BB962C8B-B14F-4D97-AF65-F5344CB8AC3E}">
        <p14:creationId xmlns:p14="http://schemas.microsoft.com/office/powerpoint/2010/main" val="88859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  Indexes</a:t>
            </a:r>
            <a:endParaRPr lang="en-GB" dirty="0"/>
          </a:p>
        </p:txBody>
      </p:sp>
      <p:sp>
        <p:nvSpPr>
          <p:cNvPr id="3" name="Content Placeholder 2"/>
          <p:cNvSpPr>
            <a:spLocks noGrp="1"/>
          </p:cNvSpPr>
          <p:nvPr>
            <p:ph idx="1"/>
          </p:nvPr>
        </p:nvSpPr>
        <p:spPr/>
        <p:txBody>
          <a:bodyPr/>
          <a:lstStyle/>
          <a:p>
            <a:endParaRPr lang="en-US" dirty="0" smtClean="0"/>
          </a:p>
          <a:p>
            <a:r>
              <a:rPr lang="en-US" dirty="0" smtClean="0"/>
              <a:t>Indexes can also be created by the CREATE INDEX command</a:t>
            </a:r>
          </a:p>
          <a:p>
            <a:pPr lvl="1">
              <a:buNone/>
            </a:pPr>
            <a:endParaRPr lang="en-US" dirty="0" smtClean="0"/>
          </a:p>
          <a:p>
            <a:pPr lvl="1">
              <a:buNone/>
            </a:pPr>
            <a:endParaRPr lang="en-US" dirty="0"/>
          </a:p>
          <a:p>
            <a:pPr lvl="1">
              <a:buNone/>
            </a:pPr>
            <a:r>
              <a:rPr lang="en-US" dirty="0" smtClean="0"/>
              <a:t>CREATE INDEX person_firstname_idx</a:t>
            </a:r>
          </a:p>
          <a:p>
            <a:pPr lvl="1">
              <a:buNone/>
            </a:pPr>
            <a:r>
              <a:rPr lang="en-US" dirty="0" smtClean="0"/>
              <a:t>ON person(first_name);</a:t>
            </a:r>
          </a:p>
          <a:p>
            <a:pPr lvl="2">
              <a:buNone/>
            </a:pPr>
            <a:endParaRPr lang="en-US" dirty="0" smtClean="0"/>
          </a:p>
          <a:p>
            <a:pPr lvl="2">
              <a:buNone/>
            </a:pPr>
            <a:endParaRPr lang="en-US" dirty="0" smtClean="0"/>
          </a:p>
        </p:txBody>
      </p:sp>
      <p:sp>
        <p:nvSpPr>
          <p:cNvPr id="4" name="Slide Number Placeholder 3"/>
          <p:cNvSpPr>
            <a:spLocks noGrp="1"/>
          </p:cNvSpPr>
          <p:nvPr>
            <p:ph type="sldNum" sz="quarter" idx="10"/>
          </p:nvPr>
        </p:nvSpPr>
        <p:spPr/>
        <p:txBody>
          <a:bodyPr/>
          <a:lstStyle/>
          <a:p>
            <a:fld id="{6FABC43E-362F-47C7-AE5F-E86AE3749A26}" type="slidenum">
              <a:rPr lang="en-US" smtClean="0"/>
              <a:pPr/>
              <a:t>10</a:t>
            </a:fld>
            <a:endParaRPr lang="en-US" dirty="0"/>
          </a:p>
        </p:txBody>
      </p:sp>
    </p:spTree>
    <p:extLst>
      <p:ext uri="{BB962C8B-B14F-4D97-AF65-F5344CB8AC3E}">
        <p14:creationId xmlns:p14="http://schemas.microsoft.com/office/powerpoint/2010/main" val="123169109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3786725"/>
              </p:ext>
            </p:extLst>
          </p:nvPr>
        </p:nvGraphicFramePr>
        <p:xfrm>
          <a:off x="546161" y="1781702"/>
          <a:ext cx="7807567" cy="2826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97493098"/>
              </p:ext>
            </p:extLst>
          </p:nvPr>
        </p:nvGraphicFramePr>
        <p:xfrm>
          <a:off x="319968" y="5107379"/>
          <a:ext cx="8249870" cy="914400"/>
        </p:xfrm>
        <a:graphic>
          <a:graphicData uri="http://schemas.openxmlformats.org/drawingml/2006/table">
            <a:tbl>
              <a:tblPr bandRow="1">
                <a:tableStyleId>{5C22544A-7EE6-4342-B048-85BDC9FD1C3A}</a:tableStyleId>
              </a:tblPr>
              <a:tblGrid>
                <a:gridCol w="824987"/>
                <a:gridCol w="824987"/>
                <a:gridCol w="824987"/>
                <a:gridCol w="824987"/>
                <a:gridCol w="824987"/>
                <a:gridCol w="824987"/>
                <a:gridCol w="824987"/>
                <a:gridCol w="824987"/>
                <a:gridCol w="824987"/>
                <a:gridCol w="824987"/>
              </a:tblGrid>
              <a:tr h="336177">
                <a:tc>
                  <a:txBody>
                    <a:bodyPr/>
                    <a:lstStyle/>
                    <a:p>
                      <a:r>
                        <a:rPr lang="en-US" dirty="0" smtClean="0"/>
                        <a:t>20,28,43,34,44,53</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16,15,18,30,04,31</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11,56,05,41,40,32</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58,51,06,59,01,55</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02,35,07,48,09,47</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08,22,39,24,14,50</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33,10,46,54,45,57</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12,49,17,03,27,13</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26,38,19,23,37,25</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36,29,42,52,60,21</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1" name="TextBox 50"/>
          <p:cNvSpPr txBox="1"/>
          <p:nvPr/>
        </p:nvSpPr>
        <p:spPr>
          <a:xfrm>
            <a:off x="6173133" y="565111"/>
            <a:ext cx="2785535" cy="707886"/>
          </a:xfrm>
          <a:prstGeom prst="rect">
            <a:avLst/>
          </a:prstGeom>
          <a:noFill/>
        </p:spPr>
        <p:txBody>
          <a:bodyPr wrap="square" rtlCol="0">
            <a:spAutoFit/>
          </a:bodyPr>
          <a:lstStyle/>
          <a:p>
            <a:r>
              <a:rPr lang="en-US" sz="2000" dirty="0" smtClean="0"/>
              <a:t>Same data blocks.</a:t>
            </a:r>
          </a:p>
          <a:p>
            <a:r>
              <a:rPr lang="en-US" sz="2000" dirty="0" smtClean="0"/>
              <a:t>Additional index tree.</a:t>
            </a:r>
            <a:endParaRPr lang="en-US" sz="2000" dirty="0"/>
          </a:p>
        </p:txBody>
      </p:sp>
      <p:sp>
        <p:nvSpPr>
          <p:cNvPr id="7" name="Title 6"/>
          <p:cNvSpPr>
            <a:spLocks noGrp="1"/>
          </p:cNvSpPr>
          <p:nvPr>
            <p:ph type="title"/>
          </p:nvPr>
        </p:nvSpPr>
        <p:spPr/>
        <p:txBody>
          <a:bodyPr/>
          <a:lstStyle/>
          <a:p>
            <a:r>
              <a:rPr lang="en-US" dirty="0" smtClean="0"/>
              <a:t>B-Tree Index on First Name</a:t>
            </a:r>
            <a:endParaRPr lang="en-US" dirty="0"/>
          </a:p>
        </p:txBody>
      </p:sp>
      <p:sp>
        <p:nvSpPr>
          <p:cNvPr id="2" name="Slide Number Placeholder 1"/>
          <p:cNvSpPr>
            <a:spLocks noGrp="1"/>
          </p:cNvSpPr>
          <p:nvPr>
            <p:ph type="sldNum" sz="quarter" idx="10"/>
          </p:nvPr>
        </p:nvSpPr>
        <p:spPr>
          <a:prstGeom prst="rect">
            <a:avLst/>
          </a:prstGeom>
        </p:spPr>
        <p:txBody>
          <a:bodyPr/>
          <a:lstStyle/>
          <a:p>
            <a:fld id="{30A1E779-F442-4669-AE17-05B2626CA0A7}" type="slidenum">
              <a:rPr lang="en-US" smtClean="0"/>
              <a:pPr/>
              <a:t>11</a:t>
            </a:fld>
            <a:endParaRPr lang="en-US" dirty="0"/>
          </a:p>
        </p:txBody>
      </p:sp>
      <p:cxnSp>
        <p:nvCxnSpPr>
          <p:cNvPr id="10" name="Straight Arrow Connector 9"/>
          <p:cNvCxnSpPr/>
          <p:nvPr/>
        </p:nvCxnSpPr>
        <p:spPr bwMode="auto">
          <a:xfrm flipH="1">
            <a:off x="637953" y="3414302"/>
            <a:ext cx="1331092" cy="179565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1969045" y="3774558"/>
            <a:ext cx="2092592" cy="17118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29538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39566609"/>
              </p:ext>
            </p:extLst>
          </p:nvPr>
        </p:nvGraphicFramePr>
        <p:xfrm>
          <a:off x="546161" y="1781702"/>
          <a:ext cx="7807567" cy="2826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TextBox 50"/>
          <p:cNvSpPr txBox="1"/>
          <p:nvPr/>
        </p:nvSpPr>
        <p:spPr>
          <a:xfrm>
            <a:off x="5773670" y="1190052"/>
            <a:ext cx="2569422" cy="1323439"/>
          </a:xfrm>
          <a:prstGeom prst="rect">
            <a:avLst/>
          </a:prstGeom>
          <a:noFill/>
        </p:spPr>
        <p:txBody>
          <a:bodyPr wrap="square" rtlCol="0">
            <a:spAutoFit/>
          </a:bodyPr>
          <a:lstStyle/>
          <a:p>
            <a:r>
              <a:rPr lang="en-US" sz="2000" dirty="0" smtClean="0"/>
              <a:t>The upper nodes of the tree contain only the primary key values.</a:t>
            </a:r>
            <a:endParaRPr lang="en-US" sz="2000" dirty="0"/>
          </a:p>
        </p:txBody>
      </p:sp>
      <p:sp>
        <p:nvSpPr>
          <p:cNvPr id="7" name="Title 6"/>
          <p:cNvSpPr>
            <a:spLocks noGrp="1"/>
          </p:cNvSpPr>
          <p:nvPr>
            <p:ph type="title"/>
          </p:nvPr>
        </p:nvSpPr>
        <p:spPr/>
        <p:txBody>
          <a:bodyPr/>
          <a:lstStyle/>
          <a:p>
            <a:r>
              <a:rPr lang="en-US" dirty="0" smtClean="0"/>
              <a:t>Oracle Index-Organized Table (IOT)</a:t>
            </a:r>
            <a:endParaRPr lang="en-US" dirty="0"/>
          </a:p>
        </p:txBody>
      </p:sp>
      <p:sp>
        <p:nvSpPr>
          <p:cNvPr id="2" name="Slide Number Placeholder 1"/>
          <p:cNvSpPr>
            <a:spLocks noGrp="1"/>
          </p:cNvSpPr>
          <p:nvPr>
            <p:ph type="sldNum" sz="quarter" idx="10"/>
          </p:nvPr>
        </p:nvSpPr>
        <p:spPr>
          <a:prstGeom prst="rect">
            <a:avLst/>
          </a:prstGeom>
        </p:spPr>
        <p:txBody>
          <a:bodyPr/>
          <a:lstStyle/>
          <a:p>
            <a:fld id="{30A1E779-F442-4669-AE17-05B2626CA0A7}" type="slidenum">
              <a:rPr lang="en-US" smtClean="0"/>
              <a:pPr/>
              <a:t>12</a:t>
            </a:fld>
            <a:endParaRPr lang="en-US" dirty="0"/>
          </a:p>
        </p:txBody>
      </p:sp>
      <p:sp>
        <p:nvSpPr>
          <p:cNvPr id="3" name="Rectangle 2"/>
          <p:cNvSpPr/>
          <p:nvPr/>
        </p:nvSpPr>
        <p:spPr>
          <a:xfrm>
            <a:off x="546160" y="4954473"/>
            <a:ext cx="7949253" cy="1323439"/>
          </a:xfrm>
          <a:prstGeom prst="rect">
            <a:avLst/>
          </a:prstGeom>
        </p:spPr>
        <p:txBody>
          <a:bodyPr wrap="square">
            <a:spAutoFit/>
          </a:bodyPr>
          <a:lstStyle/>
          <a:p>
            <a:r>
              <a:rPr lang="en-US" sz="2000" dirty="0"/>
              <a:t>In an index-organized </a:t>
            </a:r>
            <a:r>
              <a:rPr lang="en-US" sz="2000" dirty="0" smtClean="0"/>
              <a:t>table </a:t>
            </a:r>
            <a:r>
              <a:rPr lang="en-US" sz="2000" dirty="0"/>
              <a:t>the </a:t>
            </a:r>
            <a:r>
              <a:rPr lang="en-US" sz="2000" dirty="0" smtClean="0"/>
              <a:t>data is stored in the bottom level of the index tree, </a:t>
            </a:r>
            <a:r>
              <a:rPr lang="en-US" sz="2000" dirty="0"/>
              <a:t>sorted </a:t>
            </a:r>
            <a:r>
              <a:rPr lang="en-US" sz="2000" dirty="0" smtClean="0"/>
              <a:t>by </a:t>
            </a:r>
            <a:r>
              <a:rPr lang="en-US" sz="2000" dirty="0"/>
              <a:t>the primary key</a:t>
            </a:r>
            <a:r>
              <a:rPr lang="en-US" sz="2000" dirty="0" smtClean="0"/>
              <a:t>.</a:t>
            </a:r>
          </a:p>
          <a:p>
            <a:r>
              <a:rPr lang="en-US" sz="2000" dirty="0"/>
              <a:t>Not every table needs to be an index-organized table.  The DBA will decide which tables should be index-organized</a:t>
            </a:r>
            <a:r>
              <a:rPr lang="en-US" sz="2000" dirty="0" smtClean="0"/>
              <a:t>.</a:t>
            </a:r>
            <a:endParaRPr lang="en-US" sz="2000" dirty="0"/>
          </a:p>
        </p:txBody>
      </p:sp>
    </p:spTree>
    <p:extLst>
      <p:ext uri="{BB962C8B-B14F-4D97-AF65-F5344CB8AC3E}">
        <p14:creationId xmlns:p14="http://schemas.microsoft.com/office/powerpoint/2010/main" val="3730147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2"/>
            <a:ext cx="8229600" cy="784830"/>
          </a:xfrm>
        </p:spPr>
        <p:txBody>
          <a:bodyPr/>
          <a:lstStyle/>
          <a:p>
            <a:r>
              <a:rPr lang="en-US" dirty="0" smtClean="0"/>
              <a:t>Interview Question!</a:t>
            </a:r>
            <a:br>
              <a:rPr lang="en-US" dirty="0" smtClean="0"/>
            </a:br>
            <a:r>
              <a:rPr lang="en-US" dirty="0" smtClean="0"/>
              <a:t>(from non-Oracle companies)</a:t>
            </a:r>
            <a:endParaRPr lang="en-US" dirty="0"/>
          </a:p>
        </p:txBody>
      </p:sp>
      <p:sp>
        <p:nvSpPr>
          <p:cNvPr id="3" name="Content Placeholder 2"/>
          <p:cNvSpPr>
            <a:spLocks noGrp="1"/>
          </p:cNvSpPr>
          <p:nvPr>
            <p:ph idx="1"/>
          </p:nvPr>
        </p:nvSpPr>
        <p:spPr>
          <a:xfrm>
            <a:off x="457200" y="1648047"/>
            <a:ext cx="8229600" cy="4209828"/>
          </a:xfrm>
        </p:spPr>
        <p:txBody>
          <a:bodyPr/>
          <a:lstStyle/>
          <a:p>
            <a:r>
              <a:rPr lang="en-US" dirty="0" smtClean="0"/>
              <a:t>“</a:t>
            </a:r>
            <a:r>
              <a:rPr lang="en-US" sz="2400" dirty="0" smtClean="0"/>
              <a:t>What is a clustered index and non-clustered index?</a:t>
            </a:r>
          </a:p>
          <a:p>
            <a:endParaRPr lang="en-US" dirty="0" smtClean="0"/>
          </a:p>
          <a:p>
            <a:pPr marL="428625" lvl="1" indent="-342900">
              <a:buFont typeface="Arial" panose="020B0604020202020204" pitchFamily="34" charset="0"/>
              <a:buChar char="•"/>
            </a:pPr>
            <a:r>
              <a:rPr lang="en-US" dirty="0" smtClean="0"/>
              <a:t>The data in the data blocks is stored in the order of the clustered index.</a:t>
            </a:r>
          </a:p>
          <a:p>
            <a:pPr marL="428625" lvl="1" indent="-342900">
              <a:buFont typeface="Arial" panose="020B0604020202020204" pitchFamily="34" charset="0"/>
              <a:buChar char="•"/>
            </a:pPr>
            <a:r>
              <a:rPr lang="en-US" dirty="0" smtClean="0"/>
              <a:t>The data blocks are considered to be the leaves of the clustered index tree.</a:t>
            </a:r>
          </a:p>
          <a:p>
            <a:pPr marL="428625" lvl="1" indent="-342900">
              <a:buFont typeface="Arial" panose="020B0604020202020204" pitchFamily="34" charset="0"/>
              <a:buChar char="•"/>
            </a:pPr>
            <a:r>
              <a:rPr lang="en-US" dirty="0" smtClean="0"/>
              <a:t>Because a table can store data in only one order, a table can have only one clustered index.  (So choose wisely.)</a:t>
            </a:r>
          </a:p>
          <a:p>
            <a:pPr marL="428625" lvl="1" indent="-342900">
              <a:buFont typeface="Arial" panose="020B0604020202020204" pitchFamily="34" charset="0"/>
              <a:buChar char="•"/>
            </a:pPr>
            <a:r>
              <a:rPr lang="en-US" dirty="0" smtClean="0"/>
              <a:t>Non-clustered indexes (or secondary indexes) can help a query find the block where the data resides, but the data on the block is not sorted by the index.  </a:t>
            </a:r>
          </a:p>
          <a:p>
            <a:pPr lvl="1"/>
            <a:endParaRPr lang="en-US" dirty="0" smtClean="0"/>
          </a:p>
        </p:txBody>
      </p:sp>
      <p:sp>
        <p:nvSpPr>
          <p:cNvPr id="4" name="Slide Number Placeholder 3"/>
          <p:cNvSpPr>
            <a:spLocks noGrp="1"/>
          </p:cNvSpPr>
          <p:nvPr>
            <p:ph type="sldNum" sz="quarter" idx="10"/>
          </p:nvPr>
        </p:nvSpPr>
        <p:spPr/>
        <p:txBody>
          <a:bodyPr/>
          <a:lstStyle/>
          <a:p>
            <a:fld id="{6FABC43E-362F-47C7-AE5F-E86AE3749A26}" type="slidenum">
              <a:rPr lang="en-US" smtClean="0"/>
              <a:pPr/>
              <a:t>13</a:t>
            </a:fld>
            <a:endParaRPr lang="en-US" dirty="0"/>
          </a:p>
        </p:txBody>
      </p:sp>
    </p:spTree>
    <p:extLst>
      <p:ext uri="{BB962C8B-B14F-4D97-AF65-F5344CB8AC3E}">
        <p14:creationId xmlns:p14="http://schemas.microsoft.com/office/powerpoint/2010/main" val="52529462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39981502"/>
              </p:ext>
            </p:extLst>
          </p:nvPr>
        </p:nvGraphicFramePr>
        <p:xfrm>
          <a:off x="546161" y="1781702"/>
          <a:ext cx="7807567" cy="2928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TextBox 50"/>
          <p:cNvSpPr txBox="1"/>
          <p:nvPr/>
        </p:nvSpPr>
        <p:spPr>
          <a:xfrm>
            <a:off x="4412512" y="653570"/>
            <a:ext cx="4550735" cy="707886"/>
          </a:xfrm>
          <a:prstGeom prst="rect">
            <a:avLst/>
          </a:prstGeom>
          <a:noFill/>
        </p:spPr>
        <p:txBody>
          <a:bodyPr wrap="square" rtlCol="0">
            <a:spAutoFit/>
          </a:bodyPr>
          <a:lstStyle/>
          <a:p>
            <a:r>
              <a:rPr lang="en-US" sz="2000" dirty="0" smtClean="0"/>
              <a:t>The Clustered Index Tree is the table.</a:t>
            </a:r>
          </a:p>
          <a:p>
            <a:r>
              <a:rPr lang="en-US" sz="2000" dirty="0" smtClean="0"/>
              <a:t>Data is sorted by the index.</a:t>
            </a:r>
            <a:endParaRPr lang="en-US" sz="2000" dirty="0"/>
          </a:p>
        </p:txBody>
      </p:sp>
      <p:sp>
        <p:nvSpPr>
          <p:cNvPr id="7" name="Title 6"/>
          <p:cNvSpPr>
            <a:spLocks noGrp="1"/>
          </p:cNvSpPr>
          <p:nvPr>
            <p:ph type="title"/>
          </p:nvPr>
        </p:nvSpPr>
        <p:spPr/>
        <p:txBody>
          <a:bodyPr/>
          <a:lstStyle/>
          <a:p>
            <a:r>
              <a:rPr lang="en-US" dirty="0" smtClean="0"/>
              <a:t>Clustered Index Tree</a:t>
            </a:r>
            <a:endParaRPr lang="en-US" dirty="0"/>
          </a:p>
        </p:txBody>
      </p:sp>
      <p:sp>
        <p:nvSpPr>
          <p:cNvPr id="2" name="Slide Number Placeholder 1"/>
          <p:cNvSpPr>
            <a:spLocks noGrp="1"/>
          </p:cNvSpPr>
          <p:nvPr>
            <p:ph type="sldNum" sz="quarter" idx="10"/>
          </p:nvPr>
        </p:nvSpPr>
        <p:spPr>
          <a:prstGeom prst="rect">
            <a:avLst/>
          </a:prstGeom>
        </p:spPr>
        <p:txBody>
          <a:bodyPr/>
          <a:lstStyle/>
          <a:p>
            <a:fld id="{30A1E779-F442-4669-AE17-05B2626CA0A7}" type="slidenum">
              <a:rPr lang="en-US" smtClean="0"/>
              <a:pPr/>
              <a:t>14</a:t>
            </a:fld>
            <a:endParaRPr lang="en-US" dirty="0"/>
          </a:p>
        </p:txBody>
      </p:sp>
      <p:sp>
        <p:nvSpPr>
          <p:cNvPr id="3" name="Rectangle 2"/>
          <p:cNvSpPr/>
          <p:nvPr/>
        </p:nvSpPr>
        <p:spPr>
          <a:xfrm>
            <a:off x="457200" y="4816019"/>
            <a:ext cx="8229600" cy="1323439"/>
          </a:xfrm>
          <a:prstGeom prst="rect">
            <a:avLst/>
          </a:prstGeom>
        </p:spPr>
        <p:txBody>
          <a:bodyPr wrap="square">
            <a:spAutoFit/>
          </a:bodyPr>
          <a:lstStyle/>
          <a:p>
            <a:r>
              <a:rPr lang="en-US" sz="2000" dirty="0"/>
              <a:t>In SQL Server, SYBASE,  MySQL, DB2 (and probably </a:t>
            </a:r>
            <a:r>
              <a:rPr lang="en-US" sz="2000" dirty="0" smtClean="0"/>
              <a:t>DBMS except Oracle), </a:t>
            </a:r>
            <a:r>
              <a:rPr lang="en-US" sz="2000" dirty="0"/>
              <a:t>every table ought to have a clustered index</a:t>
            </a:r>
            <a:r>
              <a:rPr lang="en-US" sz="2000" dirty="0" smtClean="0"/>
              <a:t>.  </a:t>
            </a:r>
          </a:p>
          <a:p>
            <a:endParaRPr lang="en-US" sz="2000" dirty="0" smtClean="0"/>
          </a:p>
          <a:p>
            <a:r>
              <a:rPr lang="en-US" sz="2000" dirty="0" smtClean="0"/>
              <a:t>The DBA will choose which index will be the clustered index.</a:t>
            </a:r>
          </a:p>
        </p:txBody>
      </p:sp>
    </p:spTree>
    <p:extLst>
      <p:ext uri="{BB962C8B-B14F-4D97-AF65-F5344CB8AC3E}">
        <p14:creationId xmlns:p14="http://schemas.microsoft.com/office/powerpoint/2010/main" val="4186882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Algorithms</a:t>
            </a:r>
            <a:endParaRPr lang="en-US" dirty="0"/>
          </a:p>
        </p:txBody>
      </p:sp>
      <p:sp>
        <p:nvSpPr>
          <p:cNvPr id="3" name="Content Placeholder 2"/>
          <p:cNvSpPr>
            <a:spLocks noGrp="1"/>
          </p:cNvSpPr>
          <p:nvPr>
            <p:ph idx="1"/>
          </p:nvPr>
        </p:nvSpPr>
        <p:spPr/>
        <p:txBody>
          <a:bodyPr/>
          <a:lstStyle/>
          <a:p>
            <a:pPr marL="0" indent="0">
              <a:buNone/>
            </a:pPr>
            <a:r>
              <a:rPr lang="en-US" dirty="0" smtClean="0"/>
              <a:t>Oracle uses three methods to join tables</a:t>
            </a:r>
          </a:p>
          <a:p>
            <a:endParaRPr lang="en-US" dirty="0"/>
          </a:p>
          <a:p>
            <a:r>
              <a:rPr lang="en-US" dirty="0" smtClean="0"/>
              <a:t>Nested Loops</a:t>
            </a:r>
          </a:p>
          <a:p>
            <a:endParaRPr lang="en-US" dirty="0"/>
          </a:p>
          <a:p>
            <a:r>
              <a:rPr lang="en-US" dirty="0" smtClean="0"/>
              <a:t>Hash Join</a:t>
            </a:r>
          </a:p>
          <a:p>
            <a:endParaRPr lang="en-US" dirty="0"/>
          </a:p>
          <a:p>
            <a:r>
              <a:rPr lang="en-US" dirty="0" smtClean="0"/>
              <a:t>Merge Join</a:t>
            </a:r>
            <a:endParaRPr lang="en-US" dirty="0"/>
          </a:p>
        </p:txBody>
      </p:sp>
      <p:sp>
        <p:nvSpPr>
          <p:cNvPr id="4" name="Slide Number Placeholder 3"/>
          <p:cNvSpPr>
            <a:spLocks noGrp="1"/>
          </p:cNvSpPr>
          <p:nvPr>
            <p:ph type="sldNum" sz="quarter" idx="10"/>
          </p:nvPr>
        </p:nvSpPr>
        <p:spPr/>
        <p:txBody>
          <a:bodyPr/>
          <a:lstStyle/>
          <a:p>
            <a:fld id="{6FABC43E-362F-47C7-AE5F-E86AE3749A26}" type="slidenum">
              <a:rPr lang="en-US" smtClean="0"/>
              <a:pPr/>
              <a:t>15</a:t>
            </a:fld>
            <a:endParaRPr lang="en-US" dirty="0"/>
          </a:p>
        </p:txBody>
      </p:sp>
    </p:spTree>
    <p:extLst>
      <p:ext uri="{BB962C8B-B14F-4D97-AF65-F5344CB8AC3E}">
        <p14:creationId xmlns:p14="http://schemas.microsoft.com/office/powerpoint/2010/main" val="416443719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Nested Loops Algorithm</a:t>
            </a:r>
            <a:endParaRPr lang="en-US" dirty="0"/>
          </a:p>
        </p:txBody>
      </p:sp>
      <p:sp>
        <p:nvSpPr>
          <p:cNvPr id="3" name="Content Placeholder 2"/>
          <p:cNvSpPr>
            <a:spLocks noGrp="1"/>
          </p:cNvSpPr>
          <p:nvPr>
            <p:ph idx="1"/>
          </p:nvPr>
        </p:nvSpPr>
        <p:spPr/>
        <p:txBody>
          <a:bodyPr/>
          <a:lstStyle/>
          <a:p>
            <a:r>
              <a:rPr lang="en-US" smtClean="0"/>
              <a:t>Joins are frequently processed using the nested loops algorithm. </a:t>
            </a:r>
          </a:p>
          <a:p>
            <a:r>
              <a:rPr lang="en-US" smtClean="0"/>
              <a:t>Nested Loops Algorithm in Pseudo-code</a:t>
            </a:r>
          </a:p>
          <a:p>
            <a:endParaRPr lang="en-US" dirty="0"/>
          </a:p>
        </p:txBody>
      </p:sp>
      <p:sp>
        <p:nvSpPr>
          <p:cNvPr id="4" name="Content Placeholder 2"/>
          <p:cNvSpPr txBox="1">
            <a:spLocks/>
          </p:cNvSpPr>
          <p:nvPr/>
        </p:nvSpPr>
        <p:spPr bwMode="auto">
          <a:xfrm>
            <a:off x="1460558" y="2647404"/>
            <a:ext cx="5999456" cy="2523564"/>
          </a:xfrm>
          <a:prstGeom prst="roundRect">
            <a:avLst>
              <a:gd name="adj" fmla="val 9207"/>
            </a:avLst>
          </a:prstGeom>
          <a:solidFill>
            <a:srgbClr val="BCE4F6"/>
          </a:solidFill>
          <a:ln w="38100">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kumimoji="0" lang="en-US" sz="2200" i="0" u="none" strike="noStrike" kern="0" cap="none" spc="0" normalizeH="0" baseline="0" noProof="0" dirty="0" smtClean="0">
                <a:ln>
                  <a:noFill/>
                </a:ln>
                <a:solidFill>
                  <a:schemeClr val="tx1"/>
                </a:solidFill>
                <a:effectLst/>
                <a:uLnTx/>
                <a:uFillTx/>
                <a:latin typeface="+mn-lt"/>
                <a:ea typeface="+mn-ea"/>
                <a:cs typeface="+mn-cs"/>
              </a:rPr>
              <a:t>For each row in table a</a:t>
            </a:r>
          </a:p>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kumimoji="0" lang="en-US" sz="2200" i="0" u="none" strike="noStrike" kern="0" cap="none" spc="0" normalizeH="0" baseline="0" noProof="0" dirty="0" smtClean="0">
                <a:ln>
                  <a:noFill/>
                </a:ln>
                <a:solidFill>
                  <a:schemeClr val="tx1"/>
                </a:solidFill>
                <a:effectLst/>
                <a:uLnTx/>
                <a:uFillTx/>
                <a:latin typeface="+mn-lt"/>
                <a:ea typeface="+mn-ea"/>
                <a:cs typeface="+mn-cs"/>
              </a:rPr>
              <a:t>      Use index to find all matches in table b</a:t>
            </a:r>
          </a:p>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kumimoji="0" lang="en-US" sz="2200" i="0" u="none" strike="noStrike" kern="0" cap="none" spc="0" normalizeH="0" baseline="0" noProof="0" dirty="0" smtClean="0">
                <a:ln>
                  <a:noFill/>
                </a:ln>
                <a:solidFill>
                  <a:schemeClr val="tx1"/>
                </a:solidFill>
                <a:effectLst/>
                <a:uLnTx/>
                <a:uFillTx/>
                <a:latin typeface="+mn-lt"/>
                <a:ea typeface="+mn-ea"/>
                <a:cs typeface="+mn-cs"/>
              </a:rPr>
              <a:t>            Output result</a:t>
            </a:r>
          </a:p>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kumimoji="0" lang="en-US" sz="2200" i="0" u="none" strike="noStrike" kern="0" cap="none" spc="0" normalizeH="0" baseline="0" noProof="0" dirty="0" smtClean="0">
                <a:ln>
                  <a:noFill/>
                </a:ln>
                <a:solidFill>
                  <a:schemeClr val="tx1"/>
                </a:solidFill>
                <a:effectLst/>
                <a:uLnTx/>
                <a:uFillTx/>
                <a:latin typeface="+mn-lt"/>
                <a:ea typeface="+mn-ea"/>
                <a:cs typeface="+mn-cs"/>
              </a:rPr>
              <a:t>      Next match in b</a:t>
            </a:r>
          </a:p>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kumimoji="0" lang="en-US" sz="2200" i="0" u="none" strike="noStrike" kern="0" cap="none" spc="0" normalizeH="0" baseline="0" noProof="0" dirty="0" smtClean="0">
                <a:ln>
                  <a:noFill/>
                </a:ln>
                <a:solidFill>
                  <a:schemeClr val="tx1"/>
                </a:solidFill>
                <a:effectLst/>
                <a:uLnTx/>
                <a:uFillTx/>
                <a:latin typeface="+mn-lt"/>
                <a:ea typeface="+mn-ea"/>
                <a:cs typeface="+mn-cs"/>
              </a:rPr>
              <a:t>Next row in a</a:t>
            </a: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0"/>
          </p:nvPr>
        </p:nvSpPr>
        <p:spPr/>
        <p:txBody>
          <a:bodyPr/>
          <a:lstStyle/>
          <a:p>
            <a:fld id="{6FABC43E-362F-47C7-AE5F-E86AE3749A26}" type="slidenum">
              <a:rPr lang="en-US" smtClean="0"/>
              <a:pPr/>
              <a:t>16</a:t>
            </a:fld>
            <a:endParaRPr lang="en-US" dirty="0"/>
          </a:p>
        </p:txBody>
      </p:sp>
    </p:spTree>
    <p:extLst>
      <p:ext uri="{BB962C8B-B14F-4D97-AF65-F5344CB8AC3E}">
        <p14:creationId xmlns:p14="http://schemas.microsoft.com/office/powerpoint/2010/main" val="133132732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Hash Join Algorithm</a:t>
            </a:r>
            <a:endParaRPr lang="en-US" dirty="0"/>
          </a:p>
        </p:txBody>
      </p:sp>
      <p:sp>
        <p:nvSpPr>
          <p:cNvPr id="8" name="Content Placeholder 7"/>
          <p:cNvSpPr>
            <a:spLocks noGrp="1"/>
          </p:cNvSpPr>
          <p:nvPr>
            <p:ph idx="1"/>
          </p:nvPr>
        </p:nvSpPr>
        <p:spPr/>
        <p:txBody>
          <a:bodyPr/>
          <a:lstStyle/>
          <a:p>
            <a:endParaRPr lang="en-US"/>
          </a:p>
        </p:txBody>
      </p:sp>
      <p:sp>
        <p:nvSpPr>
          <p:cNvPr id="4" name="Content Placeholder 2"/>
          <p:cNvSpPr txBox="1">
            <a:spLocks/>
          </p:cNvSpPr>
          <p:nvPr/>
        </p:nvSpPr>
        <p:spPr bwMode="auto">
          <a:xfrm>
            <a:off x="1448150" y="1882588"/>
            <a:ext cx="5999456" cy="3993776"/>
          </a:xfrm>
          <a:prstGeom prst="roundRect">
            <a:avLst>
              <a:gd name="adj" fmla="val 9207"/>
            </a:avLst>
          </a:prstGeom>
          <a:solidFill>
            <a:srgbClr val="BCE4F6"/>
          </a:solidFill>
          <a:ln w="38100">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lvl="0"/>
            <a:r>
              <a:rPr lang="en-US" dirty="0" smtClean="0"/>
              <a:t>For each row in the "Build" Input</a:t>
            </a:r>
          </a:p>
          <a:p>
            <a:pPr lvl="1"/>
            <a:r>
              <a:rPr lang="en-US" dirty="0" smtClean="0"/>
              <a:t>Apply the hash function to determine the hash bucket.</a:t>
            </a:r>
          </a:p>
          <a:p>
            <a:pPr lvl="1"/>
            <a:r>
              <a:rPr lang="en-US" dirty="0" smtClean="0"/>
              <a:t>Add the relevant fields of the record into the bucket</a:t>
            </a:r>
          </a:p>
          <a:p>
            <a:pPr lvl="0"/>
            <a:r>
              <a:rPr lang="en-US" dirty="0" smtClean="0"/>
              <a:t>For each row in the "Probe" Input</a:t>
            </a:r>
          </a:p>
          <a:p>
            <a:pPr lvl="1"/>
            <a:r>
              <a:rPr lang="en-US" dirty="0" smtClean="0"/>
              <a:t>Use hash function to determine the hash bucket</a:t>
            </a:r>
          </a:p>
          <a:p>
            <a:pPr lvl="1"/>
            <a:r>
              <a:rPr lang="en-US" dirty="0" smtClean="0"/>
              <a:t>Scan the hash bucket for matches</a:t>
            </a:r>
          </a:p>
          <a:p>
            <a:pPr lvl="1"/>
            <a:r>
              <a:rPr lang="en-US" dirty="0" smtClean="0"/>
              <a:t>Output matches</a:t>
            </a:r>
          </a:p>
          <a:p>
            <a:pPr lvl="0"/>
            <a:endParaRPr lang="en-US" dirty="0"/>
          </a:p>
        </p:txBody>
      </p:sp>
      <p:sp>
        <p:nvSpPr>
          <p:cNvPr id="9" name="Slide Number Placeholder 8"/>
          <p:cNvSpPr>
            <a:spLocks noGrp="1"/>
          </p:cNvSpPr>
          <p:nvPr>
            <p:ph type="sldNum" sz="quarter" idx="10"/>
          </p:nvPr>
        </p:nvSpPr>
        <p:spPr/>
        <p:txBody>
          <a:bodyPr/>
          <a:lstStyle/>
          <a:p>
            <a:fld id="{6FABC43E-362F-47C7-AE5F-E86AE3749A26}" type="slidenum">
              <a:rPr lang="en-US" smtClean="0"/>
              <a:pPr/>
              <a:t>17</a:t>
            </a:fld>
            <a:endParaRPr lang="en-US" dirty="0"/>
          </a:p>
        </p:txBody>
      </p:sp>
    </p:spTree>
    <p:extLst>
      <p:ext uri="{BB962C8B-B14F-4D97-AF65-F5344CB8AC3E}">
        <p14:creationId xmlns:p14="http://schemas.microsoft.com/office/powerpoint/2010/main" val="2283704861"/>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Merge Algorithm</a:t>
            </a:r>
            <a:endParaRPr lang="en-US" dirty="0"/>
          </a:p>
        </p:txBody>
      </p:sp>
      <p:sp>
        <p:nvSpPr>
          <p:cNvPr id="3" name="Content Placeholder 2"/>
          <p:cNvSpPr>
            <a:spLocks noGrp="1"/>
          </p:cNvSpPr>
          <p:nvPr>
            <p:ph idx="1"/>
          </p:nvPr>
        </p:nvSpPr>
        <p:spPr/>
        <p:txBody>
          <a:bodyPr/>
          <a:lstStyle/>
          <a:p>
            <a:r>
              <a:rPr lang="en-US" dirty="0" smtClean="0"/>
              <a:t>The merge join algorithm is also known as the sort-merge algorithm.  </a:t>
            </a:r>
          </a:p>
          <a:p>
            <a:pPr>
              <a:buFont typeface="Arial" panose="020B0604020202020204" pitchFamily="34" charset="0"/>
              <a:buChar char="•"/>
            </a:pPr>
            <a:r>
              <a:rPr lang="en-US" dirty="0" smtClean="0"/>
              <a:t>First both tables are sorted</a:t>
            </a:r>
          </a:p>
          <a:p>
            <a:pPr>
              <a:buFont typeface="Arial" panose="020B0604020202020204" pitchFamily="34" charset="0"/>
              <a:buChar char="•"/>
            </a:pPr>
            <a:r>
              <a:rPr lang="en-US" dirty="0" smtClean="0"/>
              <a:t>Then the join is performed by scanning through both tables in parallel</a:t>
            </a:r>
            <a:endParaRPr lang="en-US" dirty="0"/>
          </a:p>
        </p:txBody>
      </p:sp>
      <p:cxnSp>
        <p:nvCxnSpPr>
          <p:cNvPr id="5" name="Straight Arrow Connector 4"/>
          <p:cNvCxnSpPr/>
          <p:nvPr/>
        </p:nvCxnSpPr>
        <p:spPr bwMode="auto">
          <a:xfrm>
            <a:off x="2247563" y="3777807"/>
            <a:ext cx="19629" cy="1828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6291206" y="3777807"/>
            <a:ext cx="9815" cy="1828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4" name="Table 3"/>
          <p:cNvGraphicFramePr>
            <a:graphicFrameLocks noGrp="1"/>
          </p:cNvGraphicFramePr>
          <p:nvPr>
            <p:extLst>
              <p:ext uri="{D42A27DB-BD31-4B8C-83A1-F6EECF244321}">
                <p14:modId xmlns:p14="http://schemas.microsoft.com/office/powerpoint/2010/main" val="2916444094"/>
              </p:ext>
            </p:extLst>
          </p:nvPr>
        </p:nvGraphicFramePr>
        <p:xfrm>
          <a:off x="2495654" y="3777807"/>
          <a:ext cx="1350498" cy="1828800"/>
        </p:xfrm>
        <a:graphic>
          <a:graphicData uri="http://schemas.openxmlformats.org/drawingml/2006/table">
            <a:tbl>
              <a:tblPr firstRow="1" bandRow="1">
                <a:tableStyleId>{5C22544A-7EE6-4342-B048-85BDC9FD1C3A}</a:tableStyleId>
              </a:tblPr>
              <a:tblGrid>
                <a:gridCol w="1350498"/>
              </a:tblGrid>
              <a:tr h="365760">
                <a:tc>
                  <a:txBody>
                    <a:bodyPr/>
                    <a:lstStyle/>
                    <a:p>
                      <a:pPr algn="ctr"/>
                      <a:r>
                        <a:rPr lang="en-US" dirty="0" smtClean="0"/>
                        <a:t>Table 1</a:t>
                      </a:r>
                      <a:endParaRPr lang="en-US" dirty="0"/>
                    </a:p>
                  </a:txBody>
                  <a:tcPr marL="84406" marR="84406"/>
                </a:tc>
              </a:tr>
              <a:tr h="365760">
                <a:tc>
                  <a:txBody>
                    <a:bodyPr/>
                    <a:lstStyle/>
                    <a:p>
                      <a:pPr algn="ctr"/>
                      <a:r>
                        <a:rPr lang="en-US" dirty="0" smtClean="0"/>
                        <a:t>1</a:t>
                      </a:r>
                      <a:endParaRPr lang="en-US" dirty="0"/>
                    </a:p>
                  </a:txBody>
                  <a:tcPr marL="84406" marR="84406"/>
                </a:tc>
              </a:tr>
              <a:tr h="365760">
                <a:tc>
                  <a:txBody>
                    <a:bodyPr/>
                    <a:lstStyle/>
                    <a:p>
                      <a:pPr algn="ctr"/>
                      <a:r>
                        <a:rPr lang="en-US" dirty="0" smtClean="0"/>
                        <a:t>1</a:t>
                      </a:r>
                      <a:endParaRPr lang="en-US" dirty="0"/>
                    </a:p>
                  </a:txBody>
                  <a:tcPr marL="84406" marR="84406"/>
                </a:tc>
              </a:tr>
              <a:tr h="365760">
                <a:tc>
                  <a:txBody>
                    <a:bodyPr/>
                    <a:lstStyle/>
                    <a:p>
                      <a:pPr algn="ctr"/>
                      <a:r>
                        <a:rPr lang="en-US" dirty="0" smtClean="0"/>
                        <a:t>2</a:t>
                      </a:r>
                      <a:endParaRPr lang="en-US" dirty="0"/>
                    </a:p>
                  </a:txBody>
                  <a:tcPr marL="84406" marR="84406"/>
                </a:tc>
              </a:tr>
              <a:tr h="365760">
                <a:tc>
                  <a:txBody>
                    <a:bodyPr/>
                    <a:lstStyle/>
                    <a:p>
                      <a:pPr algn="ctr"/>
                      <a:r>
                        <a:rPr lang="en-US" dirty="0" smtClean="0"/>
                        <a:t>3</a:t>
                      </a:r>
                      <a:endParaRPr lang="en-US" dirty="0"/>
                    </a:p>
                  </a:txBody>
                  <a:tcPr marL="84406" marR="84406"/>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5449084"/>
              </p:ext>
            </p:extLst>
          </p:nvPr>
        </p:nvGraphicFramePr>
        <p:xfrm>
          <a:off x="4654881" y="3777807"/>
          <a:ext cx="1350498" cy="1828800"/>
        </p:xfrm>
        <a:graphic>
          <a:graphicData uri="http://schemas.openxmlformats.org/drawingml/2006/table">
            <a:tbl>
              <a:tblPr firstRow="1" bandRow="1">
                <a:tableStyleId>{5C22544A-7EE6-4342-B048-85BDC9FD1C3A}</a:tableStyleId>
              </a:tblPr>
              <a:tblGrid>
                <a:gridCol w="1350498"/>
              </a:tblGrid>
              <a:tr h="315846">
                <a:tc>
                  <a:txBody>
                    <a:bodyPr/>
                    <a:lstStyle/>
                    <a:p>
                      <a:pPr algn="ctr"/>
                      <a:r>
                        <a:rPr lang="en-US" dirty="0" smtClean="0"/>
                        <a:t>Table 2</a:t>
                      </a:r>
                      <a:endParaRPr lang="en-US" dirty="0"/>
                    </a:p>
                  </a:txBody>
                  <a:tcPr marL="84406" marR="84406"/>
                </a:tc>
              </a:tr>
              <a:tr h="365760">
                <a:tc>
                  <a:txBody>
                    <a:bodyPr/>
                    <a:lstStyle/>
                    <a:p>
                      <a:pPr algn="ctr"/>
                      <a:r>
                        <a:rPr lang="en-US" dirty="0" smtClean="0"/>
                        <a:t>1</a:t>
                      </a:r>
                      <a:endParaRPr lang="en-US" dirty="0"/>
                    </a:p>
                  </a:txBody>
                  <a:tcPr marL="84406" marR="84406"/>
                </a:tc>
              </a:tr>
              <a:tr h="365760">
                <a:tc>
                  <a:txBody>
                    <a:bodyPr/>
                    <a:lstStyle/>
                    <a:p>
                      <a:pPr algn="ctr"/>
                      <a:r>
                        <a:rPr lang="en-US" dirty="0" smtClean="0"/>
                        <a:t>2</a:t>
                      </a:r>
                      <a:endParaRPr lang="en-US" dirty="0"/>
                    </a:p>
                  </a:txBody>
                  <a:tcPr marL="84406" marR="84406"/>
                </a:tc>
              </a:tr>
              <a:tr h="365760">
                <a:tc>
                  <a:txBody>
                    <a:bodyPr/>
                    <a:lstStyle/>
                    <a:p>
                      <a:pPr algn="ctr"/>
                      <a:r>
                        <a:rPr lang="en-US" dirty="0" smtClean="0"/>
                        <a:t>2</a:t>
                      </a:r>
                      <a:endParaRPr lang="en-US" dirty="0"/>
                    </a:p>
                  </a:txBody>
                  <a:tcPr marL="84406" marR="84406"/>
                </a:tc>
              </a:tr>
              <a:tr h="365760">
                <a:tc>
                  <a:txBody>
                    <a:bodyPr/>
                    <a:lstStyle/>
                    <a:p>
                      <a:pPr algn="ctr"/>
                      <a:r>
                        <a:rPr lang="en-US" dirty="0" smtClean="0"/>
                        <a:t>4</a:t>
                      </a:r>
                      <a:endParaRPr lang="en-US" dirty="0"/>
                    </a:p>
                  </a:txBody>
                  <a:tcPr marL="84406" marR="84406"/>
                </a:tc>
              </a:tr>
            </a:tbl>
          </a:graphicData>
        </a:graphic>
      </p:graphicFrame>
      <p:sp>
        <p:nvSpPr>
          <p:cNvPr id="8" name="TextBox 7"/>
          <p:cNvSpPr txBox="1"/>
          <p:nvPr/>
        </p:nvSpPr>
        <p:spPr>
          <a:xfrm>
            <a:off x="1599794" y="4564544"/>
            <a:ext cx="667398" cy="369332"/>
          </a:xfrm>
          <a:prstGeom prst="rect">
            <a:avLst/>
          </a:prstGeom>
          <a:noFill/>
        </p:spPr>
        <p:txBody>
          <a:bodyPr wrap="square" rtlCol="0">
            <a:spAutoFit/>
          </a:bodyPr>
          <a:lstStyle/>
          <a:p>
            <a:r>
              <a:rPr lang="en-US" sz="1800" dirty="0" smtClean="0"/>
              <a:t>scan</a:t>
            </a:r>
            <a:endParaRPr lang="en-US" sz="1800" dirty="0"/>
          </a:p>
        </p:txBody>
      </p:sp>
      <p:sp>
        <p:nvSpPr>
          <p:cNvPr id="9" name="TextBox 8"/>
          <p:cNvSpPr txBox="1"/>
          <p:nvPr/>
        </p:nvSpPr>
        <p:spPr>
          <a:xfrm>
            <a:off x="6372991" y="4564544"/>
            <a:ext cx="667398" cy="369332"/>
          </a:xfrm>
          <a:prstGeom prst="rect">
            <a:avLst/>
          </a:prstGeom>
          <a:noFill/>
        </p:spPr>
        <p:txBody>
          <a:bodyPr wrap="square" rtlCol="0">
            <a:spAutoFit/>
          </a:bodyPr>
          <a:lstStyle/>
          <a:p>
            <a:r>
              <a:rPr lang="en-US" sz="1800" dirty="0" smtClean="0"/>
              <a:t>scan</a:t>
            </a:r>
            <a:endParaRPr lang="en-US" sz="1800" dirty="0"/>
          </a:p>
        </p:txBody>
      </p:sp>
      <p:sp>
        <p:nvSpPr>
          <p:cNvPr id="16" name="Slide Number Placeholder 15"/>
          <p:cNvSpPr>
            <a:spLocks noGrp="1"/>
          </p:cNvSpPr>
          <p:nvPr>
            <p:ph type="sldNum" sz="quarter" idx="10"/>
          </p:nvPr>
        </p:nvSpPr>
        <p:spPr/>
        <p:txBody>
          <a:bodyPr/>
          <a:lstStyle/>
          <a:p>
            <a:fld id="{6FABC43E-362F-47C7-AE5F-E86AE3749A26}" type="slidenum">
              <a:rPr lang="en-US" smtClean="0"/>
              <a:pPr/>
              <a:t>18</a:t>
            </a:fld>
            <a:endParaRPr lang="en-US" dirty="0"/>
          </a:p>
        </p:txBody>
      </p:sp>
    </p:spTree>
    <p:extLst>
      <p:ext uri="{BB962C8B-B14F-4D97-AF65-F5344CB8AC3E}">
        <p14:creationId xmlns:p14="http://schemas.microsoft.com/office/powerpoint/2010/main" val="146745782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Plan</a:t>
            </a:r>
            <a:endParaRPr lang="en-US" dirty="0"/>
          </a:p>
        </p:txBody>
      </p:sp>
      <p:sp>
        <p:nvSpPr>
          <p:cNvPr id="3" name="Content Placeholder 2"/>
          <p:cNvSpPr>
            <a:spLocks noGrp="1"/>
          </p:cNvSpPr>
          <p:nvPr>
            <p:ph idx="1"/>
          </p:nvPr>
        </p:nvSpPr>
        <p:spPr/>
        <p:txBody>
          <a:bodyPr/>
          <a:lstStyle/>
          <a:p>
            <a:r>
              <a:rPr lang="en-US" dirty="0" smtClean="0"/>
              <a:t>In Oracle, </a:t>
            </a:r>
            <a:r>
              <a:rPr lang="en-US" b="1" dirty="0" smtClean="0"/>
              <a:t>Explain Plan</a:t>
            </a:r>
            <a:r>
              <a:rPr lang="en-US" dirty="0" smtClean="0"/>
              <a:t> provides a graphical representation of how Oracle will process a query.</a:t>
            </a:r>
          </a:p>
          <a:p>
            <a:pPr marL="0" indent="0">
              <a:buNone/>
            </a:pPr>
            <a:endParaRPr lang="en-US" dirty="0" smtClean="0"/>
          </a:p>
          <a:p>
            <a:r>
              <a:rPr lang="en-US" dirty="0" smtClean="0"/>
              <a:t>Explain Plan gives each query a</a:t>
            </a:r>
            <a:r>
              <a:rPr lang="en-US" b="1" dirty="0" smtClean="0"/>
              <a:t> cost</a:t>
            </a:r>
            <a:r>
              <a:rPr lang="en-US" dirty="0" smtClean="0"/>
              <a:t> estimate.  The cost is a relative estimation of memory usage, IO usage, CPU time. </a:t>
            </a:r>
          </a:p>
          <a:p>
            <a:pPr marL="0" indent="0">
              <a:buNone/>
            </a:pPr>
            <a:r>
              <a:rPr lang="en-US" dirty="0" smtClean="0"/>
              <a:t> </a:t>
            </a:r>
          </a:p>
          <a:p>
            <a:r>
              <a:rPr lang="en-US" dirty="0" smtClean="0"/>
              <a:t>The Explain Plan cost value for different queries cannot always be compared even if the queries return the same result set.</a:t>
            </a:r>
          </a:p>
          <a:p>
            <a:endParaRPr lang="en-US" dirty="0"/>
          </a:p>
          <a:p>
            <a:endParaRPr lang="en-US" dirty="0"/>
          </a:p>
        </p:txBody>
      </p:sp>
      <p:sp>
        <p:nvSpPr>
          <p:cNvPr id="4" name="Slide Number Placeholder 3"/>
          <p:cNvSpPr>
            <a:spLocks noGrp="1"/>
          </p:cNvSpPr>
          <p:nvPr>
            <p:ph type="sldNum" sz="quarter" idx="10"/>
          </p:nvPr>
        </p:nvSpPr>
        <p:spPr/>
        <p:txBody>
          <a:bodyPr/>
          <a:lstStyle/>
          <a:p>
            <a:fld id="{6FABC43E-362F-47C7-AE5F-E86AE3749A26}" type="slidenum">
              <a:rPr lang="en-US" smtClean="0"/>
              <a:pPr/>
              <a:t>19</a:t>
            </a:fld>
            <a:endParaRPr lang="en-US" dirty="0"/>
          </a:p>
        </p:txBody>
      </p:sp>
    </p:spTree>
    <p:extLst>
      <p:ext uri="{BB962C8B-B14F-4D97-AF65-F5344CB8AC3E}">
        <p14:creationId xmlns:p14="http://schemas.microsoft.com/office/powerpoint/2010/main" val="146745782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Objectives</a:t>
            </a:r>
            <a:endParaRPr lang="en-GB" dirty="0"/>
          </a:p>
        </p:txBody>
      </p:sp>
      <p:sp>
        <p:nvSpPr>
          <p:cNvPr id="3" name="Content Placeholder 2"/>
          <p:cNvSpPr>
            <a:spLocks noGrp="1"/>
          </p:cNvSpPr>
          <p:nvPr>
            <p:ph idx="1"/>
          </p:nvPr>
        </p:nvSpPr>
        <p:spPr/>
        <p:txBody>
          <a:bodyPr/>
          <a:lstStyle/>
          <a:p>
            <a:pPr>
              <a:buNone/>
            </a:pPr>
            <a:r>
              <a:rPr lang="en-GB" b="1" dirty="0" smtClean="0"/>
              <a:t>After completing this lesson you will be able to:</a:t>
            </a:r>
          </a:p>
          <a:p>
            <a:endParaRPr lang="en-US" dirty="0" smtClean="0"/>
          </a:p>
          <a:p>
            <a:r>
              <a:rPr lang="en-GB" dirty="0" smtClean="0"/>
              <a:t>Understand files and indexes</a:t>
            </a:r>
          </a:p>
          <a:p>
            <a:endParaRPr lang="en-GB" dirty="0" smtClean="0"/>
          </a:p>
          <a:p>
            <a:r>
              <a:rPr lang="en-GB" dirty="0" smtClean="0"/>
              <a:t>Understand how Oracle processes queries</a:t>
            </a:r>
          </a:p>
          <a:p>
            <a:endParaRPr lang="en-US" dirty="0" smtClean="0"/>
          </a:p>
          <a:p>
            <a:r>
              <a:rPr lang="en-US" dirty="0" smtClean="0"/>
              <a:t>Understand Explain Plan</a:t>
            </a:r>
          </a:p>
        </p:txBody>
      </p:sp>
      <p:sp>
        <p:nvSpPr>
          <p:cNvPr id="4" name="Slide Number Placeholder 3"/>
          <p:cNvSpPr>
            <a:spLocks noGrp="1"/>
          </p:cNvSpPr>
          <p:nvPr>
            <p:ph type="sldNum" sz="quarter" idx="10"/>
          </p:nvPr>
        </p:nvSpPr>
        <p:spPr/>
        <p:txBody>
          <a:bodyPr/>
          <a:lstStyle/>
          <a:p>
            <a:fld id="{6FABC43E-362F-47C7-AE5F-E86AE3749A26}" type="slidenum">
              <a:rPr lang="en-US" smtClean="0"/>
              <a:pPr/>
              <a:t>2</a:t>
            </a:fld>
            <a:endParaRPr lang="en-US"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Lesson Review</a:t>
            </a:r>
            <a:endParaRPr lang="en-GB" dirty="0"/>
          </a:p>
        </p:txBody>
      </p:sp>
      <p:sp>
        <p:nvSpPr>
          <p:cNvPr id="3" name="Content Placeholder 2"/>
          <p:cNvSpPr>
            <a:spLocks noGrp="1"/>
          </p:cNvSpPr>
          <p:nvPr>
            <p:ph idx="1"/>
          </p:nvPr>
        </p:nvSpPr>
        <p:spPr/>
        <p:txBody>
          <a:bodyPr/>
          <a:lstStyle/>
          <a:p>
            <a:r>
              <a:rPr lang="en-GB" b="1" dirty="0" smtClean="0"/>
              <a:t>Having completed this lesson, you should:</a:t>
            </a:r>
          </a:p>
          <a:p>
            <a:endParaRPr lang="en-GB" dirty="0" smtClean="0"/>
          </a:p>
          <a:p>
            <a:r>
              <a:rPr lang="en-GB" dirty="0" smtClean="0"/>
              <a:t>Understand files and indexes</a:t>
            </a:r>
          </a:p>
          <a:p>
            <a:endParaRPr lang="en-GB" dirty="0" smtClean="0"/>
          </a:p>
          <a:p>
            <a:r>
              <a:rPr lang="en-GB" dirty="0" smtClean="0"/>
              <a:t>Understand how ORACLE processes queries</a:t>
            </a:r>
          </a:p>
          <a:p>
            <a:endParaRPr lang="en-US" dirty="0" smtClean="0"/>
          </a:p>
          <a:p>
            <a:r>
              <a:rPr lang="en-US" dirty="0" smtClean="0"/>
              <a:t>Understand Explain Plan</a:t>
            </a:r>
            <a:endParaRPr lang="en-GB" dirty="0" smtClean="0"/>
          </a:p>
        </p:txBody>
      </p:sp>
      <p:sp>
        <p:nvSpPr>
          <p:cNvPr id="6" name="Slide Number Placeholder 5"/>
          <p:cNvSpPr>
            <a:spLocks noGrp="1"/>
          </p:cNvSpPr>
          <p:nvPr>
            <p:ph type="sldNum" sz="quarter" idx="10"/>
          </p:nvPr>
        </p:nvSpPr>
        <p:spPr/>
        <p:txBody>
          <a:bodyPr/>
          <a:lstStyle/>
          <a:p>
            <a:fld id="{6FABC43E-362F-47C7-AE5F-E86AE3749A26}" type="slidenum">
              <a:rPr lang="en-US" smtClean="0"/>
              <a:pPr/>
              <a:t>20</a:t>
            </a:fld>
            <a:endParaRPr lang="en-US" dirty="0"/>
          </a:p>
        </p:txBody>
      </p:sp>
    </p:spTree>
    <p:extLst>
      <p:ext uri="{BB962C8B-B14F-4D97-AF65-F5344CB8AC3E}">
        <p14:creationId xmlns:p14="http://schemas.microsoft.com/office/powerpoint/2010/main" val="286716998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Oracle Files</a:t>
            </a:r>
            <a:endParaRPr lang="en-US" dirty="0"/>
          </a:p>
        </p:txBody>
      </p:sp>
      <p:sp>
        <p:nvSpPr>
          <p:cNvPr id="3" name="Content Placeholder 2"/>
          <p:cNvSpPr>
            <a:spLocks noGrp="1"/>
          </p:cNvSpPr>
          <p:nvPr>
            <p:ph idx="1"/>
          </p:nvPr>
        </p:nvSpPr>
        <p:spPr/>
        <p:txBody>
          <a:bodyPr/>
          <a:lstStyle/>
          <a:p>
            <a:r>
              <a:rPr lang="en-US" dirty="0" smtClean="0"/>
              <a:t>Information in a database is presented as tables but is stored in files on disk.</a:t>
            </a:r>
          </a:p>
          <a:p>
            <a:endParaRPr lang="en-US" dirty="0" smtClean="0"/>
          </a:p>
          <a:p>
            <a:r>
              <a:rPr lang="en-US" dirty="0" smtClean="0"/>
              <a:t>Files are divided into 8 KB blocks.</a:t>
            </a:r>
          </a:p>
          <a:p>
            <a:endParaRPr lang="en-US" dirty="0" smtClean="0"/>
          </a:p>
          <a:p>
            <a:r>
              <a:rPr lang="en-US" dirty="0" smtClean="0"/>
              <a:t>One block stores data for only one table.  </a:t>
            </a:r>
          </a:p>
          <a:p>
            <a:endParaRPr lang="en-US" dirty="0" smtClean="0"/>
          </a:p>
          <a:p>
            <a:pPr marL="0" indent="0"/>
            <a:r>
              <a:rPr lang="en-US" dirty="0" smtClean="0"/>
              <a:t>Entire blocks are read into memory (Physical I/O) and </a:t>
            </a:r>
            <a:br>
              <a:rPr lang="en-US" dirty="0" smtClean="0"/>
            </a:br>
            <a:r>
              <a:rPr lang="en-US" dirty="0" smtClean="0"/>
              <a:t>queries are answered by looking through the blocks in memory (Logical I/O).</a:t>
            </a:r>
            <a:endParaRPr lang="en-US" dirty="0"/>
          </a:p>
        </p:txBody>
      </p:sp>
      <p:sp>
        <p:nvSpPr>
          <p:cNvPr id="4" name="Slide Number Placeholder 3"/>
          <p:cNvSpPr>
            <a:spLocks noGrp="1"/>
          </p:cNvSpPr>
          <p:nvPr>
            <p:ph type="sldNum" sz="quarter" idx="10"/>
          </p:nvPr>
        </p:nvSpPr>
        <p:spPr/>
        <p:txBody>
          <a:bodyPr/>
          <a:lstStyle/>
          <a:p>
            <a:fld id="{6FABC43E-362F-47C7-AE5F-E86AE3749A26}" type="slidenum">
              <a:rPr lang="en-US" smtClean="0"/>
              <a:pPr/>
              <a:t>3</a:t>
            </a:fld>
            <a:endParaRPr lang="en-US"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Review  - Create Table</a:t>
            </a:r>
            <a:endParaRPr lang="en-GB" dirty="0"/>
          </a:p>
        </p:txBody>
      </p:sp>
      <p:sp>
        <p:nvSpPr>
          <p:cNvPr id="3" name="Content Placeholder 2"/>
          <p:cNvSpPr>
            <a:spLocks noGrp="1"/>
          </p:cNvSpPr>
          <p:nvPr>
            <p:ph idx="1"/>
          </p:nvPr>
        </p:nvSpPr>
        <p:spPr/>
        <p:txBody>
          <a:bodyPr/>
          <a:lstStyle/>
          <a:p>
            <a:r>
              <a:rPr lang="en-US" dirty="0" smtClean="0"/>
              <a:t>This will create a table with no indexes</a:t>
            </a:r>
          </a:p>
          <a:p>
            <a:pPr lvl="1">
              <a:buNone/>
            </a:pPr>
            <a:r>
              <a:rPr lang="en-US" dirty="0" smtClean="0"/>
              <a:t>CREATE TABLE person</a:t>
            </a:r>
          </a:p>
          <a:p>
            <a:pPr lvl="1">
              <a:buNone/>
            </a:pPr>
            <a:r>
              <a:rPr lang="en-US" dirty="0" smtClean="0"/>
              <a:t>(person_id NUMBER(6),</a:t>
            </a:r>
          </a:p>
          <a:p>
            <a:pPr lvl="1">
              <a:buNone/>
            </a:pPr>
            <a:r>
              <a:rPr lang="en-US" dirty="0" smtClean="0"/>
              <a:t>first_name  VARCHAR2(30),</a:t>
            </a:r>
          </a:p>
          <a:p>
            <a:pPr lvl="1">
              <a:buNone/>
            </a:pPr>
            <a:r>
              <a:rPr lang="en-US" dirty="0" smtClean="0"/>
              <a:t>last_name VARCHAR2(30));</a:t>
            </a:r>
          </a:p>
          <a:p>
            <a:pPr lvl="1">
              <a:buNone/>
            </a:pPr>
            <a:endParaRPr lang="en-US" dirty="0" smtClean="0"/>
          </a:p>
          <a:p>
            <a:pPr lvl="1">
              <a:buNone/>
            </a:pPr>
            <a:r>
              <a:rPr lang="en-US" dirty="0" smtClean="0"/>
              <a:t>-- Example insert - the first row of data</a:t>
            </a:r>
          </a:p>
          <a:p>
            <a:pPr lvl="1">
              <a:buNone/>
            </a:pPr>
            <a:r>
              <a:rPr lang="en-US" dirty="0" smtClean="0"/>
              <a:t>INSERT INTO person (person_id, first_name, last_name)</a:t>
            </a:r>
          </a:p>
          <a:p>
            <a:pPr lvl="2">
              <a:buNone/>
            </a:pPr>
            <a:r>
              <a:rPr lang="en-US" dirty="0" smtClean="0"/>
              <a:t>VALUES (20, ‘Andy’,’Adams’);</a:t>
            </a:r>
            <a:endParaRPr lang="en-GB" dirty="0" smtClean="0"/>
          </a:p>
          <a:p>
            <a:pPr lvl="2">
              <a:buNone/>
            </a:pPr>
            <a:endParaRPr lang="en-US" dirty="0" smtClean="0"/>
          </a:p>
          <a:p>
            <a:pPr>
              <a:buNone/>
            </a:pPr>
            <a:r>
              <a:rPr lang="en-US" sz="1800" dirty="0" smtClean="0"/>
              <a:t>Commands to create data in Lesson11b_ExplainPlan.sql</a:t>
            </a:r>
          </a:p>
        </p:txBody>
      </p:sp>
      <p:sp>
        <p:nvSpPr>
          <p:cNvPr id="4" name="Slide Number Placeholder 3"/>
          <p:cNvSpPr>
            <a:spLocks noGrp="1"/>
          </p:cNvSpPr>
          <p:nvPr>
            <p:ph type="sldNum" sz="quarter" idx="10"/>
          </p:nvPr>
        </p:nvSpPr>
        <p:spPr/>
        <p:txBody>
          <a:bodyPr/>
          <a:lstStyle/>
          <a:p>
            <a:fld id="{6FABC43E-362F-47C7-AE5F-E86AE3749A26}" type="slidenum">
              <a:rPr lang="en-US" smtClean="0"/>
              <a:pPr/>
              <a:t>4</a:t>
            </a:fld>
            <a:endParaRPr lang="en-US"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Statistics</a:t>
            </a:r>
            <a:endParaRPr lang="en-US" dirty="0"/>
          </a:p>
        </p:txBody>
      </p:sp>
      <p:sp>
        <p:nvSpPr>
          <p:cNvPr id="3" name="Content Placeholder 2"/>
          <p:cNvSpPr>
            <a:spLocks noGrp="1"/>
          </p:cNvSpPr>
          <p:nvPr>
            <p:ph idx="1"/>
          </p:nvPr>
        </p:nvSpPr>
        <p:spPr/>
        <p:txBody>
          <a:bodyPr/>
          <a:lstStyle/>
          <a:p>
            <a:r>
              <a:rPr lang="en-US" dirty="0" smtClean="0"/>
              <a:t>In SQL Developer, you can see table statistics by clicking on the table in the Connections window.</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800" dirty="0" smtClean="0">
              <a:latin typeface="Courier New" pitchFamily="49" charset="0"/>
              <a:cs typeface="Courier New" pitchFamily="49" charset="0"/>
            </a:endParaRPr>
          </a:p>
          <a:p>
            <a:endParaRPr lang="en-US" sz="1800" dirty="0">
              <a:latin typeface="Courier New" pitchFamily="49" charset="0"/>
              <a:cs typeface="Courier New" pitchFamily="49" charset="0"/>
            </a:endParaRPr>
          </a:p>
          <a:p>
            <a:endParaRPr lang="en-US" sz="1800" dirty="0" smtClean="0">
              <a:latin typeface="Courier New" pitchFamily="49" charset="0"/>
              <a:cs typeface="Courier New" pitchFamily="49" charset="0"/>
            </a:endParaRPr>
          </a:p>
          <a:p>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exec dbms_stats.gather_table_stats('schema', 'table');</a:t>
            </a:r>
            <a:endParaRPr lang="en-US" sz="1800" dirty="0">
              <a:latin typeface="Courier New" pitchFamily="49" charset="0"/>
              <a:cs typeface="Courier New" pitchFamily="49" charset="0"/>
            </a:endParaRPr>
          </a:p>
        </p:txBody>
      </p:sp>
      <p:pic>
        <p:nvPicPr>
          <p:cNvPr id="4" name="Picture 2"/>
          <p:cNvPicPr>
            <a:picLocks noChangeAspect="1" noChangeArrowheads="1"/>
          </p:cNvPicPr>
          <p:nvPr/>
        </p:nvPicPr>
        <p:blipFill>
          <a:blip r:embed="rId3" cstate="print"/>
          <a:srcRect/>
          <a:stretch>
            <a:fillRect/>
          </a:stretch>
        </p:blipFill>
        <p:spPr bwMode="auto">
          <a:xfrm>
            <a:off x="1460078" y="2014616"/>
            <a:ext cx="5002306" cy="2736018"/>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6FABC43E-362F-47C7-AE5F-E86AE3749A26}" type="slidenum">
              <a:rPr lang="en-US" smtClean="0"/>
              <a:pPr/>
              <a:t>5</a:t>
            </a:fld>
            <a:endParaRPr lang="en-US"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49755819"/>
              </p:ext>
            </p:extLst>
          </p:nvPr>
        </p:nvGraphicFramePr>
        <p:xfrm>
          <a:off x="482712" y="1949822"/>
          <a:ext cx="8204090" cy="914400"/>
        </p:xfrm>
        <a:graphic>
          <a:graphicData uri="http://schemas.openxmlformats.org/drawingml/2006/table">
            <a:tbl>
              <a:tblPr bandRow="1">
                <a:tableStyleId>{5C22544A-7EE6-4342-B048-85BDC9FD1C3A}</a:tableStyleId>
              </a:tblPr>
              <a:tblGrid>
                <a:gridCol w="820409"/>
                <a:gridCol w="820409"/>
                <a:gridCol w="820409"/>
                <a:gridCol w="820409"/>
                <a:gridCol w="820409"/>
                <a:gridCol w="820409"/>
                <a:gridCol w="820409"/>
                <a:gridCol w="820409"/>
                <a:gridCol w="820409"/>
                <a:gridCol w="820409"/>
              </a:tblGrid>
              <a:tr h="336177">
                <a:tc>
                  <a:txBody>
                    <a:bodyPr/>
                    <a:lstStyle/>
                    <a:p>
                      <a:r>
                        <a:rPr lang="en-US" dirty="0" smtClean="0"/>
                        <a:t>20,28,43,34,44,53</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16,15,18,30,04,31</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11,56,05,41,40,32</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58,51,06,59,01,55</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02,35,07,48,09,47</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08,22,39,24,14,50</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33,10,46,54,45,57</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12,49,17,03,27,13</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26,38,19,23,37,25</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36,29,42,52,60,21</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itle 6"/>
          <p:cNvSpPr>
            <a:spLocks noGrp="1"/>
          </p:cNvSpPr>
          <p:nvPr>
            <p:ph type="title"/>
          </p:nvPr>
        </p:nvSpPr>
        <p:spPr/>
        <p:txBody>
          <a:bodyPr/>
          <a:lstStyle/>
          <a:p>
            <a:r>
              <a:rPr lang="en-US" dirty="0" smtClean="0"/>
              <a:t>Data Blocks Without An Index</a:t>
            </a:r>
            <a:endParaRPr lang="en-US" dirty="0"/>
          </a:p>
        </p:txBody>
      </p:sp>
      <p:sp>
        <p:nvSpPr>
          <p:cNvPr id="8" name="Content Placeholder 7"/>
          <p:cNvSpPr>
            <a:spLocks noGrp="1"/>
          </p:cNvSpPr>
          <p:nvPr>
            <p:ph idx="1"/>
          </p:nvPr>
        </p:nvSpPr>
        <p:spPr>
          <a:xfrm>
            <a:off x="457200" y="3221665"/>
            <a:ext cx="8229600" cy="2636210"/>
          </a:xfrm>
        </p:spPr>
        <p:txBody>
          <a:bodyPr/>
          <a:lstStyle/>
          <a:p>
            <a:r>
              <a:rPr lang="en-US" sz="1800" dirty="0" smtClean="0"/>
              <a:t>These blocks have records 1 to 60 (names not shown).</a:t>
            </a:r>
          </a:p>
          <a:p>
            <a:endParaRPr lang="en-US" sz="1800" dirty="0"/>
          </a:p>
          <a:p>
            <a:r>
              <a:rPr lang="en-US" sz="1800" dirty="0" smtClean="0"/>
              <a:t>To find a record without an index, Oracle must scan each block one by one.</a:t>
            </a:r>
          </a:p>
          <a:p>
            <a:endParaRPr lang="en-US" sz="1800" dirty="0"/>
          </a:p>
        </p:txBody>
      </p:sp>
      <p:sp>
        <p:nvSpPr>
          <p:cNvPr id="4" name="Slide Number Placeholder 3"/>
          <p:cNvSpPr>
            <a:spLocks noGrp="1"/>
          </p:cNvSpPr>
          <p:nvPr>
            <p:ph type="sldNum" sz="quarter" idx="10"/>
          </p:nvPr>
        </p:nvSpPr>
        <p:spPr>
          <a:prstGeom prst="rect">
            <a:avLst/>
          </a:prstGeom>
        </p:spPr>
        <p:txBody>
          <a:bodyPr/>
          <a:lstStyle/>
          <a:p>
            <a:fld id="{30A1E779-F442-4669-AE17-05B2626CA0A7}" type="slidenum">
              <a:rPr lang="en-US" smtClean="0"/>
              <a:pPr/>
              <a:t>6</a:t>
            </a:fld>
            <a:endParaRPr lang="en-US" dirty="0"/>
          </a:p>
        </p:txBody>
      </p:sp>
    </p:spTree>
    <p:extLst>
      <p:ext uri="{BB962C8B-B14F-4D97-AF65-F5344CB8AC3E}">
        <p14:creationId xmlns:p14="http://schemas.microsoft.com/office/powerpoint/2010/main" val="918411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  Constraints and Indexes</a:t>
            </a:r>
            <a:endParaRPr lang="en-GB" dirty="0"/>
          </a:p>
        </p:txBody>
      </p:sp>
      <p:sp>
        <p:nvSpPr>
          <p:cNvPr id="3" name="Content Placeholder 2"/>
          <p:cNvSpPr>
            <a:spLocks noGrp="1"/>
          </p:cNvSpPr>
          <p:nvPr>
            <p:ph idx="1"/>
          </p:nvPr>
        </p:nvSpPr>
        <p:spPr/>
        <p:txBody>
          <a:bodyPr/>
          <a:lstStyle/>
          <a:p>
            <a:r>
              <a:rPr lang="en-US" dirty="0" smtClean="0"/>
              <a:t>Indexes are automatically created for primary keys or unique constraints.</a:t>
            </a:r>
          </a:p>
          <a:p>
            <a:endParaRPr lang="en-US" dirty="0" smtClean="0"/>
          </a:p>
          <a:p>
            <a:pPr lvl="1">
              <a:buNone/>
            </a:pPr>
            <a:endParaRPr lang="en-US" dirty="0" smtClean="0"/>
          </a:p>
          <a:p>
            <a:pPr lvl="1">
              <a:buNone/>
            </a:pPr>
            <a:r>
              <a:rPr lang="en-US" dirty="0" smtClean="0"/>
              <a:t>ALTER TABLE person</a:t>
            </a:r>
          </a:p>
          <a:p>
            <a:pPr lvl="1">
              <a:buNone/>
            </a:pPr>
            <a:r>
              <a:rPr lang="en-US" dirty="0" smtClean="0"/>
              <a:t>ADD CONSTRAINT person_pk</a:t>
            </a:r>
          </a:p>
          <a:p>
            <a:pPr lvl="1">
              <a:buNone/>
            </a:pPr>
            <a:r>
              <a:rPr lang="en-US" dirty="0" smtClean="0"/>
              <a:t>PRIMARY KEY (person_id);</a:t>
            </a:r>
          </a:p>
          <a:p>
            <a:endParaRPr lang="en-US" dirty="0" smtClean="0"/>
          </a:p>
          <a:p>
            <a:pPr lvl="2">
              <a:buNone/>
            </a:pPr>
            <a:endParaRPr lang="en-US" dirty="0" smtClean="0"/>
          </a:p>
        </p:txBody>
      </p:sp>
      <p:sp>
        <p:nvSpPr>
          <p:cNvPr id="4" name="Slide Number Placeholder 3"/>
          <p:cNvSpPr>
            <a:spLocks noGrp="1"/>
          </p:cNvSpPr>
          <p:nvPr>
            <p:ph type="sldNum" sz="quarter" idx="10"/>
          </p:nvPr>
        </p:nvSpPr>
        <p:spPr/>
        <p:txBody>
          <a:bodyPr/>
          <a:lstStyle/>
          <a:p>
            <a:fld id="{6FABC43E-362F-47C7-AE5F-E86AE3749A26}" type="slidenum">
              <a:rPr lang="en-US" smtClean="0"/>
              <a:pPr/>
              <a:t>7</a:t>
            </a:fld>
            <a:endParaRPr lang="en-US"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00890916"/>
              </p:ext>
            </p:extLst>
          </p:nvPr>
        </p:nvGraphicFramePr>
        <p:xfrm>
          <a:off x="546161" y="1781702"/>
          <a:ext cx="7807567" cy="2826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353960"/>
              </p:ext>
            </p:extLst>
          </p:nvPr>
        </p:nvGraphicFramePr>
        <p:xfrm>
          <a:off x="319968" y="5107379"/>
          <a:ext cx="8249870" cy="914400"/>
        </p:xfrm>
        <a:graphic>
          <a:graphicData uri="http://schemas.openxmlformats.org/drawingml/2006/table">
            <a:tbl>
              <a:tblPr bandRow="1">
                <a:tableStyleId>{5C22544A-7EE6-4342-B048-85BDC9FD1C3A}</a:tableStyleId>
              </a:tblPr>
              <a:tblGrid>
                <a:gridCol w="824987"/>
                <a:gridCol w="824987"/>
                <a:gridCol w="824987"/>
                <a:gridCol w="824987"/>
                <a:gridCol w="824987"/>
                <a:gridCol w="824987"/>
                <a:gridCol w="824987"/>
                <a:gridCol w="824987"/>
                <a:gridCol w="824987"/>
                <a:gridCol w="824987"/>
              </a:tblGrid>
              <a:tr h="336177">
                <a:tc>
                  <a:txBody>
                    <a:bodyPr/>
                    <a:lstStyle/>
                    <a:p>
                      <a:r>
                        <a:rPr lang="en-US" dirty="0" smtClean="0"/>
                        <a:t>20,28,43,34,44,53</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16,15,18,30,04,31</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11,56,05,41,40,32</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58,51,06,59,01,55</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02,35,07,48,09,47</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08,22,39,24,14,50</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33,10,46,54,45,57</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12,49,17,03,27,13</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26,38,19,23,37,25</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36,29,42,52,60,21</a:t>
                      </a:r>
                      <a:endParaRPr lang="en-US" dirty="0"/>
                    </a:p>
                  </a:txBody>
                  <a:tcPr marL="84406" marR="844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49" name="Straight Arrow Connector 48"/>
          <p:cNvCxnSpPr/>
          <p:nvPr/>
        </p:nvCxnSpPr>
        <p:spPr bwMode="auto">
          <a:xfrm flipH="1">
            <a:off x="5486400" y="3765176"/>
            <a:ext cx="384794" cy="14341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784303" y="1190052"/>
            <a:ext cx="2569422" cy="1323439"/>
          </a:xfrm>
          <a:prstGeom prst="rect">
            <a:avLst/>
          </a:prstGeom>
          <a:noFill/>
        </p:spPr>
        <p:txBody>
          <a:bodyPr wrap="square" rtlCol="0">
            <a:spAutoFit/>
          </a:bodyPr>
          <a:lstStyle/>
          <a:p>
            <a:r>
              <a:rPr lang="en-US" sz="2000" dirty="0" smtClean="0"/>
              <a:t>Each rowid is a reference that points to the record on the data block.</a:t>
            </a:r>
            <a:endParaRPr lang="en-US" sz="2000" dirty="0"/>
          </a:p>
        </p:txBody>
      </p:sp>
      <p:sp>
        <p:nvSpPr>
          <p:cNvPr id="7" name="Title 6"/>
          <p:cNvSpPr>
            <a:spLocks noGrp="1"/>
          </p:cNvSpPr>
          <p:nvPr>
            <p:ph type="title"/>
          </p:nvPr>
        </p:nvSpPr>
        <p:spPr/>
        <p:txBody>
          <a:bodyPr/>
          <a:lstStyle/>
          <a:p>
            <a:r>
              <a:rPr lang="en-US" dirty="0" smtClean="0"/>
              <a:t>B-Tree Index on the Primary Key</a:t>
            </a:r>
            <a:endParaRPr lang="en-US" dirty="0"/>
          </a:p>
        </p:txBody>
      </p:sp>
      <p:sp>
        <p:nvSpPr>
          <p:cNvPr id="2" name="Slide Number Placeholder 1"/>
          <p:cNvSpPr>
            <a:spLocks noGrp="1"/>
          </p:cNvSpPr>
          <p:nvPr>
            <p:ph type="sldNum" sz="quarter" idx="10"/>
          </p:nvPr>
        </p:nvSpPr>
        <p:spPr>
          <a:prstGeom prst="rect">
            <a:avLst/>
          </a:prstGeom>
        </p:spPr>
        <p:txBody>
          <a:bodyPr/>
          <a:lstStyle/>
          <a:p>
            <a:fld id="{30A1E779-F442-4669-AE17-05B2626CA0A7}" type="slidenum">
              <a:rPr lang="en-US" smtClean="0"/>
              <a:pPr/>
              <a:t>8</a:t>
            </a:fld>
            <a:endParaRPr lang="en-US" dirty="0"/>
          </a:p>
        </p:txBody>
      </p:sp>
    </p:spTree>
    <p:extLst>
      <p:ext uri="{BB962C8B-B14F-4D97-AF65-F5344CB8AC3E}">
        <p14:creationId xmlns:p14="http://schemas.microsoft.com/office/powerpoint/2010/main" val="3834382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37353737"/>
              </p:ext>
            </p:extLst>
          </p:nvPr>
        </p:nvGraphicFramePr>
        <p:xfrm>
          <a:off x="304800" y="1332834"/>
          <a:ext cx="8686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a:xfrm>
            <a:off x="457200" y="641352"/>
            <a:ext cx="8229600" cy="415498"/>
          </a:xfrm>
        </p:spPr>
        <p:txBody>
          <a:bodyPr/>
          <a:lstStyle/>
          <a:p>
            <a:r>
              <a:rPr lang="en-US" dirty="0" smtClean="0"/>
              <a:t>Index Tree with Three Levels</a:t>
            </a:r>
            <a:endParaRPr lang="en-US" dirty="0"/>
          </a:p>
        </p:txBody>
      </p:sp>
      <p:sp>
        <p:nvSpPr>
          <p:cNvPr id="8" name="Content Placeholder 7"/>
          <p:cNvSpPr>
            <a:spLocks noGrp="1"/>
          </p:cNvSpPr>
          <p:nvPr>
            <p:ph idx="1"/>
          </p:nvPr>
        </p:nvSpPr>
        <p:spPr>
          <a:xfrm>
            <a:off x="527050" y="4266500"/>
            <a:ext cx="8229600" cy="1783425"/>
          </a:xfrm>
        </p:spPr>
        <p:txBody>
          <a:bodyPr/>
          <a:lstStyle/>
          <a:p>
            <a:r>
              <a:rPr lang="en-US" dirty="0" smtClean="0"/>
              <a:t>B-Trees can have many levels.   As more values are added, the tree grows larger.</a:t>
            </a:r>
          </a:p>
          <a:p>
            <a:endParaRPr lang="en-US" dirty="0"/>
          </a:p>
          <a:p>
            <a:r>
              <a:rPr lang="en-US" dirty="0" smtClean="0"/>
              <a:t>B-Trees are also known as “Balanced Trees” because they balance themselves.</a:t>
            </a:r>
            <a:endParaRPr lang="en-US" dirty="0"/>
          </a:p>
        </p:txBody>
      </p:sp>
      <p:sp>
        <p:nvSpPr>
          <p:cNvPr id="5" name="Slide Number Placeholder 4"/>
          <p:cNvSpPr>
            <a:spLocks noGrp="1"/>
          </p:cNvSpPr>
          <p:nvPr>
            <p:ph type="sldNum" sz="quarter" idx="10"/>
          </p:nvPr>
        </p:nvSpPr>
        <p:spPr>
          <a:prstGeom prst="rect">
            <a:avLst/>
          </a:prstGeom>
        </p:spPr>
        <p:txBody>
          <a:bodyPr/>
          <a:lstStyle/>
          <a:p>
            <a:fld id="{30A1E779-F442-4669-AE17-05B2626CA0A7}" type="slidenum">
              <a:rPr lang="en-US" smtClean="0"/>
              <a:pPr/>
              <a:t>9</a:t>
            </a:fld>
            <a:endParaRPr lang="en-US" dirty="0"/>
          </a:p>
        </p:txBody>
      </p:sp>
    </p:spTree>
    <p:extLst>
      <p:ext uri="{BB962C8B-B14F-4D97-AF65-F5344CB8AC3E}">
        <p14:creationId xmlns:p14="http://schemas.microsoft.com/office/powerpoint/2010/main" val="3834382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FDM2014">
  <a:themeElements>
    <a:clrScheme name="FDM Custom">
      <a:dk1>
        <a:sysClr val="windowText" lastClr="000000"/>
      </a:dk1>
      <a:lt1>
        <a:sysClr val="window" lastClr="FFFFFF"/>
      </a:lt1>
      <a:dk2>
        <a:srgbClr val="1F497D"/>
      </a:dk2>
      <a:lt2>
        <a:srgbClr val="EEECE1"/>
      </a:lt2>
      <a:accent1>
        <a:srgbClr val="2EABE2"/>
      </a:accent1>
      <a:accent2>
        <a:srgbClr val="FAB041"/>
      </a:accent2>
      <a:accent3>
        <a:srgbClr val="9EC23C"/>
      </a:accent3>
      <a:accent4>
        <a:srgbClr val="C80000"/>
      </a:accent4>
      <a:accent5>
        <a:srgbClr val="7F7F7F"/>
      </a:accent5>
      <a:accent6>
        <a:srgbClr val="282561"/>
      </a:accent6>
      <a:hlink>
        <a:srgbClr val="0000FF"/>
      </a:hlink>
      <a:folHlink>
        <a:srgbClr val="800080"/>
      </a:folHlink>
    </a:clrScheme>
    <a:fontScheme name="FDM Cust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documentManagement><Document_x0020_Type xmlns="$ListId:Shared Documents;">Slide Decks</Document_x0020_Type><Week xmlns="$ListId:Shared Documents;">03</Week><RestrictedToTheseUsers xmlns="$ListId:Shared Documents;"><UserInfo><DisplayName></DisplayName><AccountId xsi:nil="true"></AccountId><AccountType/></UserInfo></RestrictedToTheseUsers><Module xmlns="$ListId:Shared Documents;">Execution Plans</Module></documentManagement></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ct:contentTypeSchema ct:_="" ma:_="" ma:contentTypeName="Document" ma:contentTypeID="0x0101009B7754701D6B414CA048F6EE09D373C7" ma:contentTypeVersion="4" ma:contentTypeDescription="Create a new document." ma:contentTypeScope="" ma:versionID="eadc9904ddcdf3982f2eed1b4ab3de65" xmlns:ct="http://schemas.microsoft.com/office/2006/metadata/contentType" xmlns:ma="http://schemas.microsoft.com/office/2006/metadata/properties/metaAttributes">
<xsd:schema targetNamespace="http://schemas.microsoft.com/office/2006/metadata/properties" ma:root="true" ma:fieldsID="798f26a13154ca2d749b313c0c13a929"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ma:readOnly="false">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Course Setup"/>
<xsd:enumeration value="Data Modelling"/>
<xsd:enumeration value="Execution Plans"/>
<xsd:enumeration value="Final Project"/>
<xsd:enumeration value="PL/SQL"/>
<xsd:enumeration value="Post Sign Off Activities"/>
<xsd:enumeration value="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04C98365-AA8B-41A5-B8A8-47652F7F7DB3}"/>
</file>

<file path=customXml/itemProps2.xml><?xml version="1.0" encoding="utf-8"?>
<ds:datastoreItem xmlns:ds="http://schemas.openxmlformats.org/officeDocument/2006/customXml" ds:itemID="{25C3293A-A60E-4689-AAFF-0D70DC81D8FA}"/>
</file>

<file path=customXml/itemProps3.xml><?xml version="1.0" encoding="utf-8"?>
<ds:datastoreItem xmlns:ds="http://schemas.openxmlformats.org/officeDocument/2006/customXml" ds:itemID="{4F2E8446-66BC-4141-B98F-6D1BD824885C}"/>
</file>

<file path=docProps/app.xml><?xml version="1.0" encoding="utf-8"?>
<Properties xmlns="http://schemas.openxmlformats.org/officeDocument/2006/extended-properties" xmlns:vt="http://schemas.openxmlformats.org/officeDocument/2006/docPropsVTypes">
  <Template>FDM Academy - Presentation - v1.7</Template>
  <TotalTime>3141</TotalTime>
  <Words>1560</Words>
  <Application>Microsoft Office PowerPoint</Application>
  <PresentationFormat>Letter Paper (8.5x11 in)</PresentationFormat>
  <Paragraphs>315</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2_FDM2014</vt:lpstr>
      <vt:lpstr>PowerPoint Presentation</vt:lpstr>
      <vt:lpstr>Lesson Objectives</vt:lpstr>
      <vt:lpstr>Structure of Oracle Files</vt:lpstr>
      <vt:lpstr>DDL Review  - Create Table</vt:lpstr>
      <vt:lpstr>Table Statistics</vt:lpstr>
      <vt:lpstr>Data Blocks Without An Index</vt:lpstr>
      <vt:lpstr>DDL -  Constraints and Indexes</vt:lpstr>
      <vt:lpstr>B-Tree Index on the Primary Key</vt:lpstr>
      <vt:lpstr>Index Tree with Three Levels</vt:lpstr>
      <vt:lpstr>DDL -  Indexes</vt:lpstr>
      <vt:lpstr>B-Tree Index on First Name</vt:lpstr>
      <vt:lpstr>Oracle Index-Organized Table (IOT)</vt:lpstr>
      <vt:lpstr>Interview Question! (from non-Oracle companies)</vt:lpstr>
      <vt:lpstr>Clustered Index Tree</vt:lpstr>
      <vt:lpstr>JOIN Algorithms</vt:lpstr>
      <vt:lpstr>Nested Loops Algorithm</vt:lpstr>
      <vt:lpstr>Hash Join Algorithm</vt:lpstr>
      <vt:lpstr>Merge Algorithm</vt:lpstr>
      <vt:lpstr>Explain Plan</vt:lpstr>
      <vt:lpstr>Lesson Review</vt:lpstr>
    </vt:vector>
  </TitlesOfParts>
  <Company>FDM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FDM GROUP</dc:creator>
  <cp:lastModifiedBy>Scot McDermid</cp:lastModifiedBy>
  <cp:revision>293</cp:revision>
  <cp:lastPrinted>2008-08-11T14:05:23Z</cp:lastPrinted>
  <dcterms:created xsi:type="dcterms:W3CDTF">2011-04-17T13:21:40Z</dcterms:created>
  <dcterms:modified xsi:type="dcterms:W3CDTF">2017-09-15T13:02:14Z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0x0101009B7754701D6B414CA048F6EE09D373C7</vt:lpwstr>
  </property>
  <property fmtid="{D5CDD505-2E9C-101B-9397-08002B2CF9AE}" pid="3" name="_dlc_DocIdItemGuid">
    <vt:lpwstr>d7188ec0-b2ae-4fa4-99ec-018160ad8de0</vt:lpwstr>
  </property>
  <property fmtid="{D5CDD505-2E9C-101B-9397-08002B2CF9AE}" pid="4" name="Course Module">
    <vt:lpwstr>2;#SQL|47f25d69-ee2b-4537-891c-ef2cfc4f3256</vt:lpwstr>
  </property>
  <property fmtid="{D5CDD505-2E9C-101B-9397-08002B2CF9AE}" pid="5" name="Doc Type">
    <vt:lpwstr>8;#Slide Decks|026c75f0-86d6-4ea6-b560-1af293911de0</vt:lpwstr>
  </property>
  <property fmtid="{D5CDD505-2E9C-101B-9397-08002B2CF9AE}" pid="6" name="Day">
    <vt:lpwstr>19;#01|9f590580-34be-482b-92c8-a9e348e61a5f</vt:lpwstr>
  </property>
  <property fmtid="{D5CDD505-2E9C-101B-9397-08002B2CF9AE}" pid="7" name="_dlc_policyId">
    <vt:lpwstr/>
  </property>
  <property fmtid="{D5CDD505-2E9C-101B-9397-08002B2CF9AE}" pid="8" name="ItemRetentionFormula">
    <vt:lpwstr/>
  </property>
</Properties>
</file>