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 id="2147483671" r:id="rId5"/>
  </p:sldMasterIdLst>
  <p:notesMasterIdLst>
    <p:notesMasterId r:id="rId19"/>
  </p:notesMasterIdLst>
  <p:sldIdLst>
    <p:sldId id="276" r:id="rId6"/>
    <p:sldId id="272" r:id="rId7"/>
    <p:sldId id="256" r:id="rId8"/>
    <p:sldId id="257" r:id="rId9"/>
    <p:sldId id="259" r:id="rId10"/>
    <p:sldId id="260" r:id="rId11"/>
    <p:sldId id="261" r:id="rId12"/>
    <p:sldId id="264" r:id="rId13"/>
    <p:sldId id="265" r:id="rId14"/>
    <p:sldId id="263" r:id="rId15"/>
    <p:sldId id="275" r:id="rId16"/>
    <p:sldId id="274"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5" autoAdjust="0"/>
    <p:restoredTop sz="94650" autoAdjust="0"/>
  </p:normalViewPr>
  <p:slideViewPr>
    <p:cSldViewPr>
      <p:cViewPr varScale="1">
        <p:scale>
          <a:sx n="91" d="100"/>
          <a:sy n="91" d="100"/>
        </p:scale>
        <p:origin x="-384" y="-108"/>
      </p:cViewPr>
      <p:guideLst>
        <p:guide orient="horz" pos="2160"/>
        <p:guide pos="2880"/>
      </p:guideLst>
    </p:cSldViewPr>
  </p:slideViewPr>
  <p:outlineViewPr>
    <p:cViewPr>
      <p:scale>
        <a:sx n="33" d="100"/>
        <a:sy n="33" d="100"/>
      </p:scale>
      <p:origin x="12" y="2134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BA91BC-BC97-4935-89AF-5510EB238B6C}" type="datetimeFigureOut">
              <a:rPr lang="en-US" smtClean="0"/>
              <a:pPr/>
              <a:t>9/8/2014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610799-E035-47BF-900D-55955F40208B}" type="slidenum">
              <a:rPr lang="en-US" smtClean="0"/>
              <a:pPr/>
              <a:t>‹#›</a:t>
            </a:fld>
            <a:endParaRPr lang="en-US" dirty="0"/>
          </a:p>
        </p:txBody>
      </p:sp>
    </p:spTree>
    <p:extLst>
      <p:ext uri="{BB962C8B-B14F-4D97-AF65-F5344CB8AC3E}">
        <p14:creationId xmlns:p14="http://schemas.microsoft.com/office/powerpoint/2010/main" val="1509051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run the isolation</a:t>
            </a:r>
            <a:r>
              <a:rPr lang="en-US" baseline="0" dirty="0" smtClean="0"/>
              <a:t> demo, you must load IsolationA in one instance of SQL Developer and IsolationB is a second instance.   It does not work to run IsolationA and IsolationB in separate windows of the same instance of SQL Developer.</a:t>
            </a:r>
            <a:endParaRPr lang="en-US" dirty="0"/>
          </a:p>
        </p:txBody>
      </p:sp>
      <p:sp>
        <p:nvSpPr>
          <p:cNvPr id="4" name="Slide Number Placeholder 3"/>
          <p:cNvSpPr>
            <a:spLocks noGrp="1"/>
          </p:cNvSpPr>
          <p:nvPr>
            <p:ph type="sldNum" sz="quarter" idx="10"/>
          </p:nvPr>
        </p:nvSpPr>
        <p:spPr/>
        <p:txBody>
          <a:bodyPr/>
          <a:lstStyle/>
          <a:p>
            <a:fld id="{08610799-E035-47BF-900D-55955F40208B}" type="slidenum">
              <a:rPr lang="en-US" smtClean="0"/>
              <a:pPr/>
              <a:t>8</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run the withdrawal demonstration,</a:t>
            </a:r>
            <a:r>
              <a:rPr lang="en-US" baseline="0" dirty="0" smtClean="0"/>
              <a:t> you need to open ConcurrentWithdrawlBlock.sql in TWO separate instances of SQL Developer.</a:t>
            </a:r>
            <a:endParaRPr lang="en-US" dirty="0"/>
          </a:p>
        </p:txBody>
      </p:sp>
      <p:sp>
        <p:nvSpPr>
          <p:cNvPr id="4" name="Slide Number Placeholder 3"/>
          <p:cNvSpPr>
            <a:spLocks noGrp="1"/>
          </p:cNvSpPr>
          <p:nvPr>
            <p:ph type="sldNum" sz="quarter" idx="10"/>
          </p:nvPr>
        </p:nvSpPr>
        <p:spPr/>
        <p:txBody>
          <a:bodyPr/>
          <a:lstStyle/>
          <a:p>
            <a:fld id="{08610799-E035-47BF-900D-55955F40208B}" type="slidenum">
              <a:rPr lang="en-US" smtClean="0"/>
              <a:pPr/>
              <a:t>10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run the deadlock demonstration,</a:t>
            </a:r>
            <a:r>
              <a:rPr lang="en-US" baseline="0" dirty="0" smtClean="0"/>
              <a:t> you need to open deadlock1a in ONE instance of SQL Developer and deadlock1b in a SECOND instance of SQL Developer.   It does not work to run them in separate windows of the same instance.</a:t>
            </a:r>
            <a:endParaRPr lang="en-US" dirty="0"/>
          </a:p>
        </p:txBody>
      </p:sp>
      <p:sp>
        <p:nvSpPr>
          <p:cNvPr id="4" name="Slide Number Placeholder 3"/>
          <p:cNvSpPr>
            <a:spLocks noGrp="1"/>
          </p:cNvSpPr>
          <p:nvPr>
            <p:ph type="sldNum" sz="quarter" idx="10"/>
          </p:nvPr>
        </p:nvSpPr>
        <p:spPr/>
        <p:txBody>
          <a:bodyPr/>
          <a:lstStyle/>
          <a:p>
            <a:fld id="{08610799-E035-47BF-900D-55955F40208B}" type="slidenum">
              <a:rPr lang="en-US" smtClean="0"/>
              <a:pPr/>
              <a:t>12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pSp>
        <p:nvGrpSpPr>
          <p:cNvPr id="2" name="Group 10"/>
          <p:cNvGrpSpPr/>
          <p:nvPr/>
        </p:nvGrpSpPr>
        <p:grpSpPr>
          <a:xfrm>
            <a:off x="0" y="0"/>
            <a:ext cx="9144000" cy="6858000"/>
            <a:chOff x="0" y="0"/>
            <a:chExt cx="9906000" cy="6858000"/>
          </a:xfrm>
        </p:grpSpPr>
        <p:pic>
          <p:nvPicPr>
            <p:cNvPr id="7" name="Picture 2"/>
            <p:cNvPicPr>
              <a:picLocks noChangeAspect="1" noChangeArrowheads="1"/>
            </p:cNvPicPr>
            <p:nvPr userDrawn="1"/>
          </p:nvPicPr>
          <p:blipFill>
            <a:blip r:embed="rId2" cstate="print"/>
            <a:srcRect/>
            <a:stretch>
              <a:fillRect/>
            </a:stretch>
          </p:blipFill>
          <p:spPr bwMode="auto">
            <a:xfrm>
              <a:off x="0" y="0"/>
              <a:ext cx="9906000" cy="6858000"/>
            </a:xfrm>
            <a:prstGeom prst="rect">
              <a:avLst/>
            </a:prstGeom>
            <a:noFill/>
            <a:ln w="12700">
              <a:noFill/>
              <a:miter lim="800000"/>
              <a:headEnd/>
              <a:tailEnd/>
            </a:ln>
          </p:spPr>
        </p:pic>
        <p:pic>
          <p:nvPicPr>
            <p:cNvPr id="6" name="Picture 5" descr="fdm-coatofarms-white-hr.jpg"/>
            <p:cNvPicPr>
              <a:picLocks noChangeAspect="1"/>
            </p:cNvPicPr>
            <p:nvPr userDrawn="1"/>
          </p:nvPicPr>
          <p:blipFill>
            <a:blip r:embed="rId3" cstate="print"/>
            <a:stretch>
              <a:fillRect/>
            </a:stretch>
          </p:blipFill>
          <p:spPr>
            <a:xfrm>
              <a:off x="8096597" y="3071832"/>
              <a:ext cx="936000" cy="1648673"/>
            </a:xfrm>
            <a:prstGeom prst="rect">
              <a:avLst/>
            </a:prstGeom>
          </p:spPr>
        </p:pic>
      </p:grpSp>
      <p:sp>
        <p:nvSpPr>
          <p:cNvPr id="12" name="Text Placeholder 11"/>
          <p:cNvSpPr>
            <a:spLocks noGrp="1"/>
          </p:cNvSpPr>
          <p:nvPr>
            <p:ph type="body" sz="quarter" idx="10" hasCustomPrompt="1"/>
          </p:nvPr>
        </p:nvSpPr>
        <p:spPr>
          <a:xfrm>
            <a:off x="694592" y="1411487"/>
            <a:ext cx="3564082" cy="615553"/>
          </a:xfrm>
          <a:noFill/>
          <a:ln w="12700">
            <a:noFill/>
            <a:miter lim="800000"/>
            <a:headEnd/>
            <a:tailEnd/>
          </a:ln>
        </p:spPr>
        <p:txBody>
          <a:bodyPr wrap="square" lIns="0" tIns="0" rIns="0" bIns="0" anchor="ctr">
            <a:spAutoFit/>
          </a:bodyPr>
          <a:lstStyle>
            <a:lvl1pPr marL="0" indent="0" algn="l" defTabSz="673100" rtl="0" eaLnBrk="1" fontAlgn="base" hangingPunct="1">
              <a:spcBef>
                <a:spcPct val="0"/>
              </a:spcBef>
              <a:spcAft>
                <a:spcPct val="0"/>
              </a:spcAft>
              <a:buNone/>
              <a:defRPr lang="en-GB" sz="2000" b="1" kern="1200" dirty="0" smtClean="0">
                <a:solidFill>
                  <a:srgbClr val="333399"/>
                </a:solidFill>
                <a:latin typeface="+mj-lt"/>
                <a:ea typeface="ヒラギノ角ゴ Pro W3" pitchFamily="-112" charset="-128"/>
                <a:cs typeface="+mn-cs"/>
                <a:sym typeface="Verdana" pitchFamily="-112" charset="0"/>
              </a:defRPr>
            </a:lvl1pPr>
          </a:lstStyle>
          <a:p>
            <a:pPr lvl="0"/>
            <a:r>
              <a:rPr lang="en-US" dirty="0" smtClean="0"/>
              <a:t>Click to add Course Name</a:t>
            </a:r>
            <a:endParaRPr lang="en-GB" dirty="0"/>
          </a:p>
        </p:txBody>
      </p:sp>
      <p:sp>
        <p:nvSpPr>
          <p:cNvPr id="15" name="Text Placeholder 14"/>
          <p:cNvSpPr>
            <a:spLocks noGrp="1"/>
          </p:cNvSpPr>
          <p:nvPr>
            <p:ph type="body" sz="quarter" idx="11" hasCustomPrompt="1"/>
          </p:nvPr>
        </p:nvSpPr>
        <p:spPr>
          <a:xfrm>
            <a:off x="694592" y="2998114"/>
            <a:ext cx="4906907" cy="861774"/>
          </a:xfrm>
          <a:noFill/>
          <a:ln w="12700">
            <a:noFill/>
            <a:miter lim="800000"/>
            <a:headEnd/>
            <a:tailEnd/>
          </a:ln>
        </p:spPr>
        <p:txBody>
          <a:bodyPr wrap="square" lIns="0" tIns="0" rIns="0" bIns="0" anchor="ctr">
            <a:spAutoFit/>
          </a:bodyPr>
          <a:lstStyle>
            <a:lvl1pPr marL="0" indent="0" algn="l" defTabSz="673100" rtl="0" eaLnBrk="1" fontAlgn="base" hangingPunct="1">
              <a:spcBef>
                <a:spcPct val="0"/>
              </a:spcBef>
              <a:spcAft>
                <a:spcPct val="0"/>
              </a:spcAft>
              <a:buNone/>
              <a:defRPr lang="en-GB" sz="2800" b="1" kern="1200" dirty="0" smtClean="0">
                <a:solidFill>
                  <a:srgbClr val="333399"/>
                </a:solidFill>
                <a:latin typeface="+mj-lt"/>
                <a:ea typeface="ヒラギノ角ゴ Pro W3" pitchFamily="-112" charset="-128"/>
                <a:cs typeface="+mn-cs"/>
                <a:sym typeface="Verdana" pitchFamily="-112" charset="0"/>
              </a:defRPr>
            </a:lvl1pPr>
          </a:lstStyle>
          <a:p>
            <a:pPr lvl="0"/>
            <a:r>
              <a:rPr lang="en-GB" dirty="0" smtClean="0"/>
              <a:t>Click to add Module Name</a:t>
            </a:r>
            <a:endParaRPr lang="en-GB" dirty="0"/>
          </a:p>
        </p:txBody>
      </p:sp>
      <p:sp>
        <p:nvSpPr>
          <p:cNvPr id="16" name="Text Placeholder 14"/>
          <p:cNvSpPr>
            <a:spLocks noGrp="1"/>
          </p:cNvSpPr>
          <p:nvPr>
            <p:ph type="body" sz="quarter" idx="12" hasCustomPrompt="1"/>
          </p:nvPr>
        </p:nvSpPr>
        <p:spPr>
          <a:xfrm>
            <a:off x="694593" y="5150049"/>
            <a:ext cx="4703885" cy="615553"/>
          </a:xfrm>
          <a:noFill/>
          <a:ln w="12700">
            <a:noFill/>
            <a:miter lim="800000"/>
            <a:headEnd/>
            <a:tailEnd/>
          </a:ln>
        </p:spPr>
        <p:txBody>
          <a:bodyPr wrap="square" lIns="0" tIns="0" rIns="0" bIns="0" anchor="ctr">
            <a:spAutoFit/>
          </a:bodyPr>
          <a:lstStyle>
            <a:lvl1pPr marL="0" indent="0" algn="l" defTabSz="673100" rtl="0" eaLnBrk="1" fontAlgn="base" hangingPunct="1">
              <a:spcBef>
                <a:spcPct val="0"/>
              </a:spcBef>
              <a:spcAft>
                <a:spcPct val="0"/>
              </a:spcAft>
              <a:buNone/>
              <a:defRPr lang="en-GB" sz="2000" b="1" kern="1200" baseline="0" dirty="0" smtClean="0">
                <a:solidFill>
                  <a:srgbClr val="333399"/>
                </a:solidFill>
                <a:latin typeface="+mj-lt"/>
                <a:ea typeface="ヒラギノ角ゴ Pro W3" pitchFamily="-112" charset="-128"/>
                <a:cs typeface="+mn-cs"/>
                <a:sym typeface="Verdana" pitchFamily="-112" charset="0"/>
              </a:defRPr>
            </a:lvl1pPr>
          </a:lstStyle>
          <a:p>
            <a:pPr lvl="0"/>
            <a:r>
              <a:rPr lang="en-GB" dirty="0" smtClean="0"/>
              <a:t>Click to add Author - FDM Academy</a:t>
            </a:r>
            <a:endParaRPr lang="en-GB" dirty="0"/>
          </a:p>
        </p:txBody>
      </p:sp>
      <p:sp>
        <p:nvSpPr>
          <p:cNvPr id="8" name="TextBox 7"/>
          <p:cNvSpPr txBox="1"/>
          <p:nvPr/>
        </p:nvSpPr>
        <p:spPr>
          <a:xfrm>
            <a:off x="75028" y="6637233"/>
            <a:ext cx="1622474" cy="257369"/>
          </a:xfrm>
          <a:prstGeom prst="rect">
            <a:avLst/>
          </a:prstGeom>
          <a:noFill/>
        </p:spPr>
        <p:txBody>
          <a:bodyPr wrap="square" lIns="36000" tIns="36000" rIns="36000" bIns="36000" rtlCol="0">
            <a:spAutoFit/>
          </a:bodyPr>
          <a:lstStyle/>
          <a:p>
            <a:r>
              <a:rPr lang="en-GB" sz="600" b="1" dirty="0" smtClean="0">
                <a:solidFill>
                  <a:srgbClr val="333399"/>
                </a:solidFill>
              </a:rPr>
              <a:t>© FDM Group Ltd 2011.  All Rights Reserved.</a:t>
            </a:r>
            <a:endParaRPr lang="en-GB" sz="600" b="1" dirty="0">
              <a:solidFill>
                <a:srgbClr val="333399"/>
              </a:solidFill>
            </a:endParaRPr>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Rectangle 1"/>
          <p:cNvSpPr/>
          <p:nvPr/>
        </p:nvSpPr>
        <p:spPr>
          <a:xfrm>
            <a:off x="0" y="6359525"/>
            <a:ext cx="9144000" cy="498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nvGrpSpPr>
          <p:cNvPr id="3" name="Group 8"/>
          <p:cNvGrpSpPr>
            <a:grpSpLocks/>
          </p:cNvGrpSpPr>
          <p:nvPr/>
        </p:nvGrpSpPr>
        <p:grpSpPr bwMode="auto">
          <a:xfrm>
            <a:off x="6000750" y="2008188"/>
            <a:ext cx="2697163" cy="762000"/>
            <a:chOff x="5282347" y="2359163"/>
            <a:chExt cx="3415237" cy="964722"/>
          </a:xfrm>
        </p:grpSpPr>
        <p:sp>
          <p:nvSpPr>
            <p:cNvPr id="4" name="Oval 3"/>
            <p:cNvSpPr/>
            <p:nvPr userDrawn="1"/>
          </p:nvSpPr>
          <p:spPr>
            <a:xfrm>
              <a:off x="5282347" y="2359163"/>
              <a:ext cx="972910"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5" name="Oval 4"/>
            <p:cNvSpPr/>
            <p:nvPr userDrawn="1"/>
          </p:nvSpPr>
          <p:spPr>
            <a:xfrm>
              <a:off x="6502506" y="2359163"/>
              <a:ext cx="974920"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6" name="Oval 5"/>
            <p:cNvSpPr/>
            <p:nvPr userDrawn="1"/>
          </p:nvSpPr>
          <p:spPr>
            <a:xfrm>
              <a:off x="7724674" y="2359163"/>
              <a:ext cx="972910"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pic>
        <p:nvPicPr>
          <p:cNvPr id="7" name="Picture 19" descr="FDM-Logo-Smal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6725" y="1998663"/>
            <a:ext cx="3167063"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0"/>
            <a:ext cx="9144000" cy="534988"/>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kumimoji="1" lang="zh-TW" altLang="en-US" sz="1800">
              <a:solidFill>
                <a:srgbClr val="000000"/>
              </a:solidFill>
              <a:latin typeface="Arial" pitchFamily="34" charset="0"/>
            </a:endParaRPr>
          </a:p>
        </p:txBody>
      </p:sp>
      <p:sp>
        <p:nvSpPr>
          <p:cNvPr id="9" name="TextBox 8"/>
          <p:cNvSpPr txBox="1">
            <a:spLocks noChangeArrowheads="1"/>
          </p:cNvSpPr>
          <p:nvPr/>
        </p:nvSpPr>
        <p:spPr bwMode="auto">
          <a:xfrm>
            <a:off x="346075" y="6492875"/>
            <a:ext cx="1274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defRPr/>
            </a:pPr>
            <a:r>
              <a:rPr lang="en-US" sz="1200" b="1" dirty="0" err="1" smtClean="0">
                <a:solidFill>
                  <a:schemeClr val="bg1"/>
                </a:solidFill>
                <a:latin typeface="Arial" charset="0"/>
                <a:cs typeface="Arial" charset="0"/>
              </a:rPr>
              <a:t>fdmgroup.com</a:t>
            </a:r>
            <a:endParaRPr lang="en-US" sz="1200" b="1" dirty="0" smtClean="0">
              <a:solidFill>
                <a:schemeClr val="bg1"/>
              </a:solidFill>
              <a:latin typeface="Arial" charset="0"/>
              <a:cs typeface="Arial" charset="0"/>
            </a:endParaRPr>
          </a:p>
        </p:txBody>
      </p:sp>
      <p:sp>
        <p:nvSpPr>
          <p:cNvPr id="10" name="Slide Number Placeholder 1"/>
          <p:cNvSpPr>
            <a:spLocks noGrp="1"/>
          </p:cNvSpPr>
          <p:nvPr>
            <p:ph type="sldNum" sz="quarter" idx="10"/>
          </p:nvPr>
        </p:nvSpPr>
        <p:spPr/>
        <p:txBody>
          <a:bodyPr/>
          <a:lstStyle>
            <a:lvl1pPr algn="l">
              <a:defRPr>
                <a:solidFill>
                  <a:schemeClr val="tx1"/>
                </a:solidFill>
              </a:defRPr>
            </a:lvl1pPr>
          </a:lstStyle>
          <a:p>
            <a:fld id="{49217DF4-2ED7-40DD-9B6A-7E1CD14B6DEE}" type="slidenum">
              <a:rPr lang="en-US" smtClean="0"/>
              <a:pPr/>
              <a:t>‹#›</a:t>
            </a:fld>
            <a:endParaRPr lang="en-US" dirty="0"/>
          </a:p>
        </p:txBody>
      </p:sp>
    </p:spTree>
    <p:extLst>
      <p:ext uri="{BB962C8B-B14F-4D97-AF65-F5344CB8AC3E}">
        <p14:creationId xmlns:p14="http://schemas.microsoft.com/office/powerpoint/2010/main" val="3057848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Rectangle 3"/>
          <p:cNvSpPr/>
          <p:nvPr/>
        </p:nvSpPr>
        <p:spPr>
          <a:xfrm>
            <a:off x="0" y="0"/>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nvGrpSpPr>
          <p:cNvPr id="5" name="Group 9"/>
          <p:cNvGrpSpPr>
            <a:grpSpLocks/>
          </p:cNvGrpSpPr>
          <p:nvPr/>
        </p:nvGrpSpPr>
        <p:grpSpPr bwMode="auto">
          <a:xfrm>
            <a:off x="8085138" y="77788"/>
            <a:ext cx="646112"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cxnSp>
        <p:nvCxnSpPr>
          <p:cNvPr id="11" name="Straight Connector 10"/>
          <p:cNvCxnSpPr/>
          <p:nvPr/>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itle Placeholder 1"/>
          <p:cNvSpPr>
            <a:spLocks noGrp="1"/>
          </p:cNvSpPr>
          <p:nvPr>
            <p:ph type="title"/>
          </p:nvPr>
        </p:nvSpPr>
        <p:spPr bwMode="auto">
          <a:xfrm>
            <a:off x="457200" y="641350"/>
            <a:ext cx="8229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lvl="0"/>
            <a:r>
              <a:rPr lang="en-US" altLang="zh-TW" smtClean="0"/>
              <a:t>Click to edit Master title style</a:t>
            </a:r>
            <a:endParaRPr lang="en-US" altLang="zh-TW"/>
          </a:p>
        </p:txBody>
      </p:sp>
      <p:sp>
        <p:nvSpPr>
          <p:cNvPr id="10" name="Text Placeholder 2"/>
          <p:cNvSpPr>
            <a:spLocks noGrp="1"/>
          </p:cNvSpPr>
          <p:nvPr>
            <p:ph idx="1"/>
          </p:nvPr>
        </p:nvSpPr>
        <p:spPr bwMode="auto">
          <a:xfrm>
            <a:off x="457200" y="13319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p:txBody>
      </p:sp>
      <p:sp>
        <p:nvSpPr>
          <p:cNvPr id="12" name="Slide Number Placeholder 1"/>
          <p:cNvSpPr>
            <a:spLocks noGrp="1"/>
          </p:cNvSpPr>
          <p:nvPr>
            <p:ph type="sldNum" sz="quarter" idx="10"/>
          </p:nvPr>
        </p:nvSpPr>
        <p:spPr/>
        <p:txBody>
          <a:bodyPr/>
          <a:lstStyle>
            <a:lvl1pPr>
              <a:defRPr/>
            </a:lvl1pPr>
          </a:lstStyle>
          <a:p>
            <a:fld id="{49217DF4-2ED7-40DD-9B6A-7E1CD14B6DEE}" type="slidenum">
              <a:rPr lang="en-US" smtClean="0"/>
              <a:pPr/>
              <a:t>‹#›</a:t>
            </a:fld>
            <a:endParaRPr lang="en-US" dirty="0"/>
          </a:p>
        </p:txBody>
      </p:sp>
    </p:spTree>
    <p:extLst>
      <p:ext uri="{BB962C8B-B14F-4D97-AF65-F5344CB8AC3E}">
        <p14:creationId xmlns:p14="http://schemas.microsoft.com/office/powerpoint/2010/main" val="1510954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800"/>
            </a:lvl1pPr>
          </a:lstStyle>
          <a:p>
            <a:r>
              <a:rPr lang="en-US" dirty="0" smtClean="0"/>
              <a:t>Click to add title</a:t>
            </a:r>
            <a:endParaRPr lang="en-GB" dirty="0"/>
          </a:p>
        </p:txBody>
      </p:sp>
      <p:sp>
        <p:nvSpPr>
          <p:cNvPr id="3" name="Content Placeholder 2"/>
          <p:cNvSpPr>
            <a:spLocks noGrp="1"/>
          </p:cNvSpPr>
          <p:nvPr>
            <p:ph idx="1" hasCustomPrompt="1"/>
          </p:nvPr>
        </p:nvSpPr>
        <p:spPr>
          <a:xfrm>
            <a:off x="685800" y="1657350"/>
            <a:ext cx="7772400" cy="4438650"/>
          </a:xfrm>
        </p:spPr>
        <p:txBody>
          <a:bodyPr/>
          <a:lstStyle>
            <a:lvl1pPr>
              <a:defRPr sz="2200"/>
            </a:lvl1pPr>
            <a:lvl2pPr>
              <a:defRPr sz="1800"/>
            </a:lvl2pPr>
          </a:lstStyle>
          <a:p>
            <a:pPr lvl="0"/>
            <a:r>
              <a:rPr lang="en-US" dirty="0" smtClean="0"/>
              <a:t>Click to add text</a:t>
            </a:r>
          </a:p>
          <a:p>
            <a:pPr lvl="1"/>
            <a:r>
              <a:rPr lang="en-US" dirty="0" smtClean="0"/>
              <a:t>Second level</a:t>
            </a:r>
          </a:p>
          <a:p>
            <a:pPr lvl="2"/>
            <a:r>
              <a:rPr lang="en-US" dirty="0" smtClean="0"/>
              <a:t>Third level</a:t>
            </a:r>
          </a:p>
        </p:txBody>
      </p:sp>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B091499-3F5E-4EE3-A18D-97281F3B663E}" type="datetimeFigureOut">
              <a:rPr lang="en-US" smtClean="0"/>
              <a:pPr/>
              <a:t>9/8/2014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9217DF4-2ED7-40DD-9B6A-7E1CD14B6DE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ub Module">
    <p:spTree>
      <p:nvGrpSpPr>
        <p:cNvPr id="1" name=""/>
        <p:cNvGrpSpPr/>
        <p:nvPr/>
      </p:nvGrpSpPr>
      <p:grpSpPr>
        <a:xfrm>
          <a:off x="0" y="0"/>
          <a:ext cx="0" cy="0"/>
          <a:chOff x="0" y="0"/>
          <a:chExt cx="0" cy="0"/>
        </a:xfrm>
      </p:grpSpPr>
      <p:grpSp>
        <p:nvGrpSpPr>
          <p:cNvPr id="2" name="Group 10"/>
          <p:cNvGrpSpPr/>
          <p:nvPr/>
        </p:nvGrpSpPr>
        <p:grpSpPr>
          <a:xfrm>
            <a:off x="0" y="0"/>
            <a:ext cx="9144000" cy="6858000"/>
            <a:chOff x="0" y="0"/>
            <a:chExt cx="9906000" cy="6858000"/>
          </a:xfrm>
        </p:grpSpPr>
        <p:pic>
          <p:nvPicPr>
            <p:cNvPr id="7" name="Picture 2"/>
            <p:cNvPicPr>
              <a:picLocks noChangeAspect="1" noChangeArrowheads="1"/>
            </p:cNvPicPr>
            <p:nvPr userDrawn="1"/>
          </p:nvPicPr>
          <p:blipFill>
            <a:blip r:embed="rId2" cstate="print"/>
            <a:srcRect/>
            <a:stretch>
              <a:fillRect/>
            </a:stretch>
          </p:blipFill>
          <p:spPr bwMode="auto">
            <a:xfrm>
              <a:off x="0" y="0"/>
              <a:ext cx="9906000" cy="6858000"/>
            </a:xfrm>
            <a:prstGeom prst="rect">
              <a:avLst/>
            </a:prstGeom>
            <a:noFill/>
            <a:ln w="12700">
              <a:noFill/>
              <a:miter lim="800000"/>
              <a:headEnd/>
              <a:tailEnd/>
            </a:ln>
          </p:spPr>
        </p:pic>
        <p:pic>
          <p:nvPicPr>
            <p:cNvPr id="6" name="Picture 5" descr="fdm-coatofarms-white-hr.jpg"/>
            <p:cNvPicPr>
              <a:picLocks noChangeAspect="1"/>
            </p:cNvPicPr>
            <p:nvPr userDrawn="1"/>
          </p:nvPicPr>
          <p:blipFill>
            <a:blip r:embed="rId3" cstate="print"/>
            <a:stretch>
              <a:fillRect/>
            </a:stretch>
          </p:blipFill>
          <p:spPr>
            <a:xfrm>
              <a:off x="8096597" y="3071832"/>
              <a:ext cx="936000" cy="1648673"/>
            </a:xfrm>
            <a:prstGeom prst="rect">
              <a:avLst/>
            </a:prstGeom>
          </p:spPr>
        </p:pic>
      </p:grpSp>
      <p:sp>
        <p:nvSpPr>
          <p:cNvPr id="15" name="Text Placeholder 14"/>
          <p:cNvSpPr>
            <a:spLocks noGrp="1"/>
          </p:cNvSpPr>
          <p:nvPr>
            <p:ph type="body" sz="quarter" idx="11" hasCustomPrompt="1"/>
          </p:nvPr>
        </p:nvSpPr>
        <p:spPr>
          <a:xfrm>
            <a:off x="650631" y="2070550"/>
            <a:ext cx="4906907" cy="861774"/>
          </a:xfrm>
          <a:noFill/>
          <a:ln w="12700">
            <a:noFill/>
            <a:miter lim="800000"/>
            <a:headEnd/>
            <a:tailEnd/>
          </a:ln>
        </p:spPr>
        <p:txBody>
          <a:bodyPr wrap="square" lIns="0" tIns="0" rIns="0" bIns="0" anchor="ctr">
            <a:spAutoFit/>
          </a:bodyPr>
          <a:lstStyle>
            <a:lvl1pPr marL="0" indent="0" algn="l" defTabSz="673100" rtl="0" eaLnBrk="1" fontAlgn="base" hangingPunct="1">
              <a:spcBef>
                <a:spcPct val="0"/>
              </a:spcBef>
              <a:spcAft>
                <a:spcPct val="0"/>
              </a:spcAft>
              <a:buNone/>
              <a:defRPr lang="en-GB" sz="2800" b="1" kern="1200" dirty="0" smtClean="0">
                <a:solidFill>
                  <a:srgbClr val="333399"/>
                </a:solidFill>
                <a:latin typeface="+mj-lt"/>
                <a:ea typeface="ヒラギノ角ゴ Pro W3" pitchFamily="-112" charset="-128"/>
                <a:cs typeface="+mn-cs"/>
                <a:sym typeface="Verdana" pitchFamily="-112" charset="0"/>
              </a:defRPr>
            </a:lvl1pPr>
          </a:lstStyle>
          <a:p>
            <a:pPr lvl="0"/>
            <a:r>
              <a:rPr lang="en-GB" dirty="0" smtClean="0"/>
              <a:t>Optional Sub-Module Name</a:t>
            </a:r>
            <a:endParaRPr lang="en-GB" dirty="0"/>
          </a:p>
        </p:txBody>
      </p:sp>
      <p:sp>
        <p:nvSpPr>
          <p:cNvPr id="10" name="Picture Placeholder 9"/>
          <p:cNvSpPr>
            <a:spLocks noGrp="1"/>
          </p:cNvSpPr>
          <p:nvPr>
            <p:ph type="pic" sz="quarter" idx="12"/>
          </p:nvPr>
        </p:nvSpPr>
        <p:spPr>
          <a:xfrm>
            <a:off x="1406747" y="3429001"/>
            <a:ext cx="3099288" cy="2214563"/>
          </a:xfrm>
        </p:spPr>
        <p:txBody>
          <a:bodyPr/>
          <a:lstStyle>
            <a:lvl1pPr>
              <a:buNone/>
              <a:defRPr/>
            </a:lvl1pPr>
          </a:lstStyle>
          <a:p>
            <a:r>
              <a:rPr lang="en-US" dirty="0" smtClean="0"/>
              <a:t>Click icon to add picture</a:t>
            </a:r>
            <a:endParaRPr lang="en-GB" dirty="0"/>
          </a:p>
        </p:txBody>
      </p:sp>
      <p:sp>
        <p:nvSpPr>
          <p:cNvPr id="8" name="TextBox 7"/>
          <p:cNvSpPr txBox="1"/>
          <p:nvPr/>
        </p:nvSpPr>
        <p:spPr>
          <a:xfrm>
            <a:off x="75028" y="6637233"/>
            <a:ext cx="1622474" cy="257369"/>
          </a:xfrm>
          <a:prstGeom prst="rect">
            <a:avLst/>
          </a:prstGeom>
          <a:noFill/>
        </p:spPr>
        <p:txBody>
          <a:bodyPr wrap="square" lIns="36000" tIns="36000" rIns="36000" bIns="36000" rtlCol="0">
            <a:spAutoFit/>
          </a:bodyPr>
          <a:lstStyle/>
          <a:p>
            <a:r>
              <a:rPr lang="en-GB" sz="600" b="1" dirty="0" smtClean="0">
                <a:solidFill>
                  <a:srgbClr val="333399"/>
                </a:solidFill>
              </a:rPr>
              <a:t>© FDM Group Ltd 2011.  All Rights Reserved.</a:t>
            </a:r>
            <a:endParaRPr lang="en-GB" sz="600" b="1" dirty="0">
              <a:solidFill>
                <a:srgbClr val="333399"/>
              </a:solidFill>
            </a:endParaRPr>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800"/>
            </a:lvl1pPr>
          </a:lstStyle>
          <a:p>
            <a:r>
              <a:rPr lang="en-US" dirty="0" smtClean="0"/>
              <a:t>Click to add title</a:t>
            </a:r>
            <a:endParaRPr lang="en-GB" dirty="0"/>
          </a:p>
        </p:txBody>
      </p:sp>
      <p:sp>
        <p:nvSpPr>
          <p:cNvPr id="3" name="Content Placeholder 2"/>
          <p:cNvSpPr>
            <a:spLocks noGrp="1"/>
          </p:cNvSpPr>
          <p:nvPr>
            <p:ph idx="1" hasCustomPrompt="1"/>
          </p:nvPr>
        </p:nvSpPr>
        <p:spPr>
          <a:xfrm>
            <a:off x="685800" y="1657350"/>
            <a:ext cx="7772400" cy="4438650"/>
          </a:xfrm>
        </p:spPr>
        <p:txBody>
          <a:bodyPr/>
          <a:lstStyle>
            <a:lvl1pPr>
              <a:defRPr sz="2200"/>
            </a:lvl1pPr>
            <a:lvl2pPr>
              <a:defRPr sz="1800"/>
            </a:lvl2pPr>
          </a:lstStyle>
          <a:p>
            <a:pPr lvl="0"/>
            <a:r>
              <a:rPr lang="en-US" dirty="0" smtClean="0"/>
              <a:t>Click to add text</a:t>
            </a:r>
          </a:p>
          <a:p>
            <a:pPr lvl="1"/>
            <a:r>
              <a:rPr lang="en-US" dirty="0" smtClean="0"/>
              <a:t>Second level</a:t>
            </a:r>
          </a:p>
          <a:p>
            <a:pPr lvl="2"/>
            <a:r>
              <a:rPr lang="en-US" dirty="0" smtClean="0"/>
              <a:t>Third level</a:t>
            </a: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module title</a:t>
            </a:r>
            <a:endParaRPr lang="en-GB" dirty="0"/>
          </a:p>
        </p:txBody>
      </p:sp>
      <p:sp>
        <p:nvSpPr>
          <p:cNvPr id="11" name="Text Placeholder 10"/>
          <p:cNvSpPr>
            <a:spLocks noGrp="1"/>
          </p:cNvSpPr>
          <p:nvPr>
            <p:ph type="body" sz="quarter" idx="13" hasCustomPrompt="1"/>
          </p:nvPr>
        </p:nvSpPr>
        <p:spPr>
          <a:xfrm>
            <a:off x="694592" y="1838325"/>
            <a:ext cx="7772677" cy="578882"/>
          </a:xfrm>
          <a:prstGeom prst="roundRect">
            <a:avLst/>
          </a:prstGeom>
          <a:solidFill>
            <a:srgbClr val="2EABE2"/>
          </a:solidFill>
          <a:ln w="28575" cap="flat" cmpd="sng" algn="ctr">
            <a:solidFill>
              <a:srgbClr val="333399"/>
            </a:solidFill>
            <a:prstDash val="solid"/>
            <a:round/>
            <a:headEnd type="none" w="med" len="med"/>
            <a:tailEnd type="none" w="med" len="med"/>
          </a:ln>
          <a:effectLst>
            <a:outerShdw blurRad="63500" dist="635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rgbClr val="333399"/>
                </a:solidFill>
                <a:effectLst/>
                <a:latin typeface="Arial" charset="0"/>
                <a:ea typeface="ヒラギノ角ゴ Pro W3" pitchFamily="-112" charset="-128"/>
                <a:cs typeface="+mn-cs"/>
              </a:defRPr>
            </a:lvl1pPr>
          </a:lstStyle>
          <a:p>
            <a:pPr lvl="0"/>
            <a:r>
              <a:rPr lang="en-GB" dirty="0" smtClean="0"/>
              <a:t>Section title</a:t>
            </a:r>
            <a:endParaRPr lang="en-GB" dirty="0"/>
          </a:p>
        </p:txBody>
      </p:sp>
      <p:sp>
        <p:nvSpPr>
          <p:cNvPr id="14" name="Text Placeholder 10"/>
          <p:cNvSpPr>
            <a:spLocks noGrp="1"/>
          </p:cNvSpPr>
          <p:nvPr>
            <p:ph type="body" sz="quarter" idx="14" hasCustomPrompt="1"/>
          </p:nvPr>
        </p:nvSpPr>
        <p:spPr>
          <a:xfrm>
            <a:off x="694592" y="2644259"/>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chemeClr val="tx1">
                    <a:lumMod val="50000"/>
                    <a:lumOff val="50000"/>
                  </a:schemeClr>
                </a:solidFill>
                <a:latin typeface="Arial" charset="0"/>
                <a:ea typeface="ヒラギノ角ゴ Pro W3" pitchFamily="-112" charset="-128"/>
                <a:cs typeface="+mn-cs"/>
              </a:defRPr>
            </a:lvl1pPr>
          </a:lstStyle>
          <a:p>
            <a:pPr lvl="0"/>
            <a:r>
              <a:rPr lang="en-GB" dirty="0" smtClean="0"/>
              <a:t>Section title</a:t>
            </a:r>
            <a:endParaRPr lang="en-GB" dirty="0"/>
          </a:p>
        </p:txBody>
      </p:sp>
      <p:sp>
        <p:nvSpPr>
          <p:cNvPr id="15" name="Text Placeholder 10"/>
          <p:cNvSpPr>
            <a:spLocks noGrp="1"/>
          </p:cNvSpPr>
          <p:nvPr>
            <p:ph type="body" sz="quarter" idx="15" hasCustomPrompt="1"/>
          </p:nvPr>
        </p:nvSpPr>
        <p:spPr>
          <a:xfrm>
            <a:off x="694592" y="3448050"/>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marL="342900" lvl="0" indent="-342900" algn="ctr" rtl="0" eaLnBrk="0" fontAlgn="base" hangingPunct="0">
              <a:spcBef>
                <a:spcPct val="0"/>
              </a:spcBef>
              <a:spcAft>
                <a:spcPct val="0"/>
              </a:spcAft>
              <a:buClr>
                <a:srgbClr val="202062"/>
              </a:buClr>
              <a:buFont typeface="Wingdings 3" pitchFamily="18" charset="2"/>
              <a:buNone/>
            </a:pPr>
            <a:r>
              <a:rPr lang="en-GB" dirty="0" smtClean="0"/>
              <a:t>Section title</a:t>
            </a:r>
            <a:endParaRPr lang="en-GB" dirty="0"/>
          </a:p>
        </p:txBody>
      </p:sp>
      <p:sp>
        <p:nvSpPr>
          <p:cNvPr id="16" name="Text Placeholder 10"/>
          <p:cNvSpPr>
            <a:spLocks noGrp="1"/>
          </p:cNvSpPr>
          <p:nvPr>
            <p:ph type="body" sz="quarter" idx="16" hasCustomPrompt="1"/>
          </p:nvPr>
        </p:nvSpPr>
        <p:spPr>
          <a:xfrm>
            <a:off x="694592" y="4267200"/>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marL="342900" lvl="0" indent="-342900" algn="ctr" rtl="0" eaLnBrk="0" fontAlgn="base" hangingPunct="0">
              <a:spcBef>
                <a:spcPct val="0"/>
              </a:spcBef>
              <a:spcAft>
                <a:spcPct val="0"/>
              </a:spcAft>
              <a:buClr>
                <a:srgbClr val="202062"/>
              </a:buClr>
              <a:buFont typeface="Wingdings 3" pitchFamily="18" charset="2"/>
              <a:buNone/>
            </a:pPr>
            <a:r>
              <a:rPr lang="en-GB" dirty="0" smtClean="0"/>
              <a:t>Section title</a:t>
            </a:r>
            <a:endParaRPr lang="en-GB" dirty="0"/>
          </a:p>
        </p:txBody>
      </p:sp>
      <p:sp>
        <p:nvSpPr>
          <p:cNvPr id="17" name="Text Placeholder 10"/>
          <p:cNvSpPr>
            <a:spLocks noGrp="1"/>
          </p:cNvSpPr>
          <p:nvPr>
            <p:ph type="body" sz="quarter" idx="17" hasCustomPrompt="1"/>
          </p:nvPr>
        </p:nvSpPr>
        <p:spPr>
          <a:xfrm>
            <a:off x="694592" y="5086350"/>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marL="342900" lvl="0" indent="-342900" algn="ctr" rtl="0" eaLnBrk="0" fontAlgn="base" hangingPunct="0">
              <a:spcBef>
                <a:spcPct val="0"/>
              </a:spcBef>
              <a:spcAft>
                <a:spcPct val="0"/>
              </a:spcAft>
              <a:buClr>
                <a:srgbClr val="202062"/>
              </a:buClr>
              <a:buFont typeface="Wingdings 3" pitchFamily="18" charset="2"/>
              <a:buNone/>
            </a:pPr>
            <a:r>
              <a:rPr lang="en-GB" dirty="0" smtClean="0"/>
              <a:t>Section title</a:t>
            </a:r>
            <a:endParaRPr lang="en-GB" dirty="0"/>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ubb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GB" dirty="0"/>
          </a:p>
        </p:txBody>
      </p:sp>
      <p:sp>
        <p:nvSpPr>
          <p:cNvPr id="8" name="Text Placeholder 7"/>
          <p:cNvSpPr>
            <a:spLocks noGrp="1"/>
          </p:cNvSpPr>
          <p:nvPr>
            <p:ph type="body" sz="quarter" idx="13" hasCustomPrompt="1"/>
          </p:nvPr>
        </p:nvSpPr>
        <p:spPr>
          <a:xfrm>
            <a:off x="694592" y="2438400"/>
            <a:ext cx="7772677" cy="2070259"/>
          </a:xfrm>
          <a:prstGeom prst="roundRect">
            <a:avLst>
              <a:gd name="adj" fmla="val 10982"/>
            </a:avLst>
          </a:prstGeom>
          <a:solidFill>
            <a:srgbClr val="9EC23C"/>
          </a:solidFill>
          <a:ln w="28575"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lvl1pPr marL="0" indent="0" algn="l" rtl="0" eaLnBrk="0" fontAlgn="base" hangingPunct="0">
              <a:spcBef>
                <a:spcPct val="0"/>
              </a:spcBef>
              <a:spcAft>
                <a:spcPct val="0"/>
              </a:spcAft>
              <a:buNone/>
              <a:defRPr lang="en-GB" sz="2400" b="1" kern="1200" dirty="0">
                <a:solidFill>
                  <a:srgbClr val="333399"/>
                </a:solidFill>
                <a:effectLst/>
                <a:latin typeface="Arial" charset="0"/>
                <a:ea typeface="ヒラギノ角ゴ Pro W3" pitchFamily="-112" charset="-128"/>
                <a:cs typeface="+mn-cs"/>
              </a:defRPr>
            </a:lvl1pPr>
          </a:lstStyle>
          <a:p>
            <a:pPr lvl="0"/>
            <a:r>
              <a:rPr lang="en-GB" dirty="0" smtClean="0"/>
              <a:t>Insert 'bubble' text here...</a:t>
            </a:r>
          </a:p>
          <a:p>
            <a:pPr lvl="0"/>
            <a:endParaRPr lang="en-GB" dirty="0" smtClean="0"/>
          </a:p>
          <a:p>
            <a:pPr lvl="0"/>
            <a:endParaRPr lang="en-GB" dirty="0" smtClean="0"/>
          </a:p>
          <a:p>
            <a:pPr lvl="0"/>
            <a:endParaRPr lang="en-GB" dirty="0" smtClean="0"/>
          </a:p>
          <a:p>
            <a:pPr lvl="0"/>
            <a:endParaRPr lang="en-GB" dirty="0" smtClean="0"/>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estion and Answer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800"/>
            </a:lvl1pPr>
          </a:lstStyle>
          <a:p>
            <a:r>
              <a:rPr lang="en-US" dirty="0" smtClean="0"/>
              <a:t>Click to add question number</a:t>
            </a:r>
            <a:endParaRPr lang="en-GB" dirty="0"/>
          </a:p>
        </p:txBody>
      </p:sp>
      <p:sp>
        <p:nvSpPr>
          <p:cNvPr id="3" name="Content Placeholder 2"/>
          <p:cNvSpPr>
            <a:spLocks noGrp="1"/>
          </p:cNvSpPr>
          <p:nvPr>
            <p:ph idx="1" hasCustomPrompt="1"/>
          </p:nvPr>
        </p:nvSpPr>
        <p:spPr>
          <a:xfrm>
            <a:off x="685800" y="1657350"/>
            <a:ext cx="7772400" cy="540000"/>
          </a:xfrm>
        </p:spPr>
        <p:txBody>
          <a:bodyPr/>
          <a:lstStyle>
            <a:lvl1pPr marL="0" indent="0">
              <a:buNone/>
              <a:defRPr sz="2200" b="1">
                <a:solidFill>
                  <a:srgbClr val="333399"/>
                </a:solidFill>
              </a:defRPr>
            </a:lvl1pPr>
            <a:lvl2pPr>
              <a:defRPr sz="1800"/>
            </a:lvl2pPr>
          </a:lstStyle>
          <a:p>
            <a:pPr lvl="0"/>
            <a:r>
              <a:rPr lang="en-GB" dirty="0" smtClean="0"/>
              <a:t>Click to add question title</a:t>
            </a:r>
          </a:p>
          <a:p>
            <a:pPr lvl="0"/>
            <a:endParaRPr lang="en-GB" dirty="0"/>
          </a:p>
        </p:txBody>
      </p:sp>
      <p:sp>
        <p:nvSpPr>
          <p:cNvPr id="7" name="Content Placeholder 2"/>
          <p:cNvSpPr>
            <a:spLocks noGrp="1"/>
          </p:cNvSpPr>
          <p:nvPr>
            <p:ph idx="13" hasCustomPrompt="1"/>
          </p:nvPr>
        </p:nvSpPr>
        <p:spPr>
          <a:xfrm>
            <a:off x="694592" y="2257425"/>
            <a:ext cx="7772400" cy="540000"/>
          </a:xfrm>
        </p:spPr>
        <p:txBody>
          <a:bodyPr/>
          <a:lstStyle>
            <a:lvl1pPr marL="0" indent="0">
              <a:buNone/>
              <a:defRPr sz="2200" b="1"/>
            </a:lvl1pPr>
            <a:lvl2pPr>
              <a:defRPr sz="1800"/>
            </a:lvl2pPr>
          </a:lstStyle>
          <a:p>
            <a:pPr lvl="0"/>
            <a:r>
              <a:rPr lang="en-US" dirty="0" smtClean="0"/>
              <a:t>Click to add question text</a:t>
            </a:r>
          </a:p>
        </p:txBody>
      </p:sp>
      <p:sp>
        <p:nvSpPr>
          <p:cNvPr id="10" name="Text Placeholder 9"/>
          <p:cNvSpPr>
            <a:spLocks noGrp="1"/>
          </p:cNvSpPr>
          <p:nvPr>
            <p:ph type="body" sz="quarter" idx="15" hasCustomPrompt="1"/>
          </p:nvPr>
        </p:nvSpPr>
        <p:spPr>
          <a:xfrm>
            <a:off x="694592" y="2857500"/>
            <a:ext cx="7772400" cy="3238501"/>
          </a:xfrm>
        </p:spPr>
        <p:txBody>
          <a:bodyPr/>
          <a:lstStyle>
            <a:lvl1pPr marL="360000" indent="-360000">
              <a:buClr>
                <a:srgbClr val="9EC23C"/>
              </a:buClr>
              <a:buFont typeface="+mj-lt"/>
              <a:buAutoNum type="alphaLcParenR"/>
              <a:defRPr/>
            </a:lvl1pPr>
            <a:lvl4pPr>
              <a:buNone/>
              <a:defRPr/>
            </a:lvl4pPr>
            <a:lvl5pPr>
              <a:buNone/>
              <a:defRPr/>
            </a:lvl5pPr>
          </a:lstStyle>
          <a:p>
            <a:pPr lvl="0"/>
            <a:r>
              <a:rPr lang="en-US" dirty="0" smtClean="0"/>
              <a:t>Click to add answer options</a:t>
            </a:r>
          </a:p>
          <a:p>
            <a:pPr lvl="0"/>
            <a:r>
              <a:rPr lang="en-US" dirty="0" smtClean="0"/>
              <a:t>Click to add answer options</a:t>
            </a:r>
          </a:p>
          <a:p>
            <a:pPr lvl="0"/>
            <a:r>
              <a:rPr lang="en-US" dirty="0" smtClean="0"/>
              <a:t>Click to add answer options</a:t>
            </a:r>
          </a:p>
          <a:p>
            <a:pPr lvl="0"/>
            <a:r>
              <a:rPr lang="en-US" dirty="0" smtClean="0"/>
              <a:t>Click to add answer options</a:t>
            </a:r>
          </a:p>
          <a:p>
            <a:pPr lvl="0"/>
            <a:endParaRPr lang="en-US" dirty="0" smtClean="0"/>
          </a:p>
          <a:p>
            <a:pPr lvl="0"/>
            <a:endParaRPr lang="en-US" dirty="0" smtClean="0"/>
          </a:p>
          <a:p>
            <a:pPr lvl="0"/>
            <a:endParaRPr lang="en-US" dirty="0" smtClean="0"/>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edia Lin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800"/>
            </a:lvl1pPr>
          </a:lstStyle>
          <a:p>
            <a:r>
              <a:rPr lang="en-US" dirty="0" smtClean="0"/>
              <a:t>Click to add title</a:t>
            </a:r>
            <a:endParaRPr lang="en-GB" dirty="0"/>
          </a:p>
        </p:txBody>
      </p:sp>
      <p:sp>
        <p:nvSpPr>
          <p:cNvPr id="8" name="Media Placeholder 7"/>
          <p:cNvSpPr>
            <a:spLocks noGrp="1"/>
          </p:cNvSpPr>
          <p:nvPr>
            <p:ph type="media" sz="quarter" idx="13" hasCustomPrompt="1"/>
          </p:nvPr>
        </p:nvSpPr>
        <p:spPr>
          <a:xfrm>
            <a:off x="694591" y="1657350"/>
            <a:ext cx="7772677" cy="4438650"/>
          </a:xfrm>
        </p:spPr>
        <p:txBody>
          <a:bodyPr/>
          <a:lstStyle>
            <a:lvl1pPr>
              <a:buNone/>
              <a:defRPr/>
            </a:lvl1pPr>
          </a:lstStyle>
          <a:p>
            <a:r>
              <a:rPr lang="en-GB" dirty="0" smtClean="0"/>
              <a:t>Click icon to insert media link</a:t>
            </a:r>
            <a:endParaRPr lang="en-GB" dirty="0"/>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800"/>
            </a:lvl1pPr>
          </a:lstStyle>
          <a:p>
            <a:r>
              <a:rPr lang="en-US" dirty="0" smtClean="0"/>
              <a:t>Click to add title</a:t>
            </a:r>
            <a:endParaRPr lang="en-GB" dirty="0"/>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B091499-3F5E-4EE3-A18D-97281F3B663E}" type="datetimeFigureOut">
              <a:rPr lang="en-US" smtClean="0"/>
              <a:pPr/>
              <a:t>9/8/2014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9217DF4-2ED7-40DD-9B6A-7E1CD14B6DE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theme" Target="../theme/theme2.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descr="FDM Wavy Banner - Shield - Presentation.png"/>
          <p:cNvPicPr>
            <a:picLocks noChangeAspect="1"/>
          </p:cNvPicPr>
          <p:nvPr/>
        </p:nvPicPr>
        <p:blipFill>
          <a:blip r:embed="rId11" cstate="print"/>
          <a:stretch>
            <a:fillRect/>
          </a:stretch>
        </p:blipFill>
        <p:spPr>
          <a:xfrm>
            <a:off x="0" y="0"/>
            <a:ext cx="9144000" cy="820672"/>
          </a:xfrm>
          <a:prstGeom prst="rect">
            <a:avLst/>
          </a:prstGeom>
        </p:spPr>
      </p:pic>
      <p:sp>
        <p:nvSpPr>
          <p:cNvPr id="1026" name="Rectangle 2"/>
          <p:cNvSpPr>
            <a:spLocks noGrp="1" noChangeArrowheads="1"/>
          </p:cNvSpPr>
          <p:nvPr>
            <p:ph type="title"/>
          </p:nvPr>
        </p:nvSpPr>
        <p:spPr bwMode="auto">
          <a:xfrm>
            <a:off x="685800" y="838200"/>
            <a:ext cx="77724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add title</a:t>
            </a:r>
          </a:p>
        </p:txBody>
      </p:sp>
      <p:sp>
        <p:nvSpPr>
          <p:cNvPr id="1027" name="Rectangle 3"/>
          <p:cNvSpPr>
            <a:spLocks noGrp="1" noChangeArrowheads="1"/>
          </p:cNvSpPr>
          <p:nvPr>
            <p:ph type="body" idx="1"/>
          </p:nvPr>
        </p:nvSpPr>
        <p:spPr bwMode="auto">
          <a:xfrm>
            <a:off x="685800" y="1657350"/>
            <a:ext cx="7772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add text</a:t>
            </a:r>
          </a:p>
          <a:p>
            <a:pPr lvl="1"/>
            <a:r>
              <a:rPr lang="en-US" dirty="0" smtClean="0"/>
              <a:t>Second level</a:t>
            </a:r>
          </a:p>
          <a:p>
            <a:pPr lvl="2"/>
            <a:r>
              <a:rPr lang="en-US" dirty="0" smtClean="0"/>
              <a:t>Third level</a:t>
            </a:r>
          </a:p>
          <a:p>
            <a:pPr lvl="2"/>
            <a:endParaRPr lang="en-US" dirty="0" smtClean="0"/>
          </a:p>
        </p:txBody>
      </p:sp>
      <p:sp>
        <p:nvSpPr>
          <p:cNvPr id="1030" name="Rectangle 6"/>
          <p:cNvSpPr>
            <a:spLocks noGrp="1" noChangeArrowheads="1"/>
          </p:cNvSpPr>
          <p:nvPr>
            <p:ph type="sldNum" sz="quarter" idx="4"/>
          </p:nvPr>
        </p:nvSpPr>
        <p:spPr bwMode="auto">
          <a:xfrm>
            <a:off x="6553200" y="6530343"/>
            <a:ext cx="1905000" cy="266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800"/>
            </a:lvl1pPr>
          </a:lstStyle>
          <a:p>
            <a:fld id="{49217DF4-2ED7-40DD-9B6A-7E1CD14B6DEE}" type="slidenum">
              <a:rPr lang="en-US" smtClean="0"/>
              <a:pPr/>
              <a:t>‹#›</a:t>
            </a:fld>
            <a:endParaRPr lang="en-US" dirty="0"/>
          </a:p>
        </p:txBody>
      </p:sp>
      <p:sp>
        <p:nvSpPr>
          <p:cNvPr id="9" name="TextBox 8"/>
          <p:cNvSpPr txBox="1"/>
          <p:nvPr/>
        </p:nvSpPr>
        <p:spPr>
          <a:xfrm>
            <a:off x="75028" y="6637233"/>
            <a:ext cx="1622474" cy="257369"/>
          </a:xfrm>
          <a:prstGeom prst="rect">
            <a:avLst/>
          </a:prstGeom>
          <a:noFill/>
        </p:spPr>
        <p:txBody>
          <a:bodyPr wrap="square" lIns="36000" tIns="36000" rIns="36000" bIns="36000" rtlCol="0">
            <a:spAutoFit/>
          </a:bodyPr>
          <a:lstStyle/>
          <a:p>
            <a:r>
              <a:rPr lang="en-GB" sz="600" b="1" dirty="0" smtClean="0">
                <a:solidFill>
                  <a:srgbClr val="333399"/>
                </a:solidFill>
              </a:rPr>
              <a:t>© FDM Group Ltd 2011.  All Rights Reserved.</a:t>
            </a:r>
            <a:endParaRPr lang="en-GB" sz="600" b="1" dirty="0">
              <a:solidFill>
                <a:srgbClr val="333399"/>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Lst>
  <p:transition spd="slow">
    <p:fade/>
  </p:transition>
  <p:txStyles>
    <p:titleStyle>
      <a:lvl1pPr algn="l" rtl="0" eaLnBrk="1" fontAlgn="base" hangingPunct="1">
        <a:spcBef>
          <a:spcPct val="0"/>
        </a:spcBef>
        <a:spcAft>
          <a:spcPct val="0"/>
        </a:spcAft>
        <a:defRPr sz="2800">
          <a:solidFill>
            <a:srgbClr val="333399"/>
          </a:solidFill>
          <a:latin typeface="+mj-lt"/>
          <a:ea typeface="+mj-ea"/>
          <a:cs typeface="+mj-cs"/>
        </a:defRPr>
      </a:lvl1pPr>
      <a:lvl2pPr algn="l" rtl="0" eaLnBrk="1" fontAlgn="base" hangingPunct="1">
        <a:spcBef>
          <a:spcPct val="0"/>
        </a:spcBef>
        <a:spcAft>
          <a:spcPct val="0"/>
        </a:spcAft>
        <a:defRPr sz="2400">
          <a:solidFill>
            <a:srgbClr val="202062"/>
          </a:solidFill>
          <a:latin typeface="Arial Black" pitchFamily="-112" charset="0"/>
          <a:ea typeface="ヒラギノ角ゴ Pro W3" pitchFamily="-112" charset="-128"/>
        </a:defRPr>
      </a:lvl2pPr>
      <a:lvl3pPr algn="l" rtl="0" eaLnBrk="1" fontAlgn="base" hangingPunct="1">
        <a:spcBef>
          <a:spcPct val="0"/>
        </a:spcBef>
        <a:spcAft>
          <a:spcPct val="0"/>
        </a:spcAft>
        <a:defRPr sz="2400">
          <a:solidFill>
            <a:srgbClr val="202062"/>
          </a:solidFill>
          <a:latin typeface="Arial Black" pitchFamily="-112" charset="0"/>
          <a:ea typeface="ヒラギノ角ゴ Pro W3" pitchFamily="-112" charset="-128"/>
        </a:defRPr>
      </a:lvl3pPr>
      <a:lvl4pPr algn="l" rtl="0" eaLnBrk="1" fontAlgn="base" hangingPunct="1">
        <a:spcBef>
          <a:spcPct val="0"/>
        </a:spcBef>
        <a:spcAft>
          <a:spcPct val="0"/>
        </a:spcAft>
        <a:defRPr sz="2400">
          <a:solidFill>
            <a:srgbClr val="202062"/>
          </a:solidFill>
          <a:latin typeface="Arial Black" pitchFamily="-112" charset="0"/>
          <a:ea typeface="ヒラギノ角ゴ Pro W3" pitchFamily="-112" charset="-128"/>
        </a:defRPr>
      </a:lvl4pPr>
      <a:lvl5pPr algn="l" rtl="0" eaLnBrk="1" fontAlgn="base" hangingPunct="1">
        <a:spcBef>
          <a:spcPct val="0"/>
        </a:spcBef>
        <a:spcAft>
          <a:spcPct val="0"/>
        </a:spcAft>
        <a:defRPr sz="2400">
          <a:solidFill>
            <a:srgbClr val="202062"/>
          </a:solidFill>
          <a:latin typeface="Arial Black" pitchFamily="-112" charset="0"/>
          <a:ea typeface="ヒラギノ角ゴ Pro W3" pitchFamily="-112" charset="-128"/>
        </a:defRPr>
      </a:lvl5pPr>
      <a:lvl6pPr marL="457200" algn="l" rtl="0" eaLnBrk="1" fontAlgn="base" hangingPunct="1">
        <a:spcBef>
          <a:spcPct val="0"/>
        </a:spcBef>
        <a:spcAft>
          <a:spcPct val="0"/>
        </a:spcAft>
        <a:defRPr sz="2400">
          <a:solidFill>
            <a:srgbClr val="202062"/>
          </a:solidFill>
          <a:latin typeface="Arial Black" pitchFamily="-112" charset="0"/>
          <a:ea typeface="ヒラギノ角ゴ Pro W3" pitchFamily="-112" charset="-128"/>
        </a:defRPr>
      </a:lvl6pPr>
      <a:lvl7pPr marL="914400" algn="l" rtl="0" eaLnBrk="1" fontAlgn="base" hangingPunct="1">
        <a:spcBef>
          <a:spcPct val="0"/>
        </a:spcBef>
        <a:spcAft>
          <a:spcPct val="0"/>
        </a:spcAft>
        <a:defRPr sz="2400">
          <a:solidFill>
            <a:srgbClr val="202062"/>
          </a:solidFill>
          <a:latin typeface="Arial Black" pitchFamily="-112" charset="0"/>
          <a:ea typeface="ヒラギノ角ゴ Pro W3" pitchFamily="-112" charset="-128"/>
        </a:defRPr>
      </a:lvl7pPr>
      <a:lvl8pPr marL="1371600" algn="l" rtl="0" eaLnBrk="1" fontAlgn="base" hangingPunct="1">
        <a:spcBef>
          <a:spcPct val="0"/>
        </a:spcBef>
        <a:spcAft>
          <a:spcPct val="0"/>
        </a:spcAft>
        <a:defRPr sz="2400">
          <a:solidFill>
            <a:srgbClr val="202062"/>
          </a:solidFill>
          <a:latin typeface="Arial Black" pitchFamily="-112" charset="0"/>
          <a:ea typeface="ヒラギノ角ゴ Pro W3" pitchFamily="-112" charset="-128"/>
        </a:defRPr>
      </a:lvl8pPr>
      <a:lvl9pPr marL="1828800" algn="l" rtl="0" eaLnBrk="1" fontAlgn="base" hangingPunct="1">
        <a:spcBef>
          <a:spcPct val="0"/>
        </a:spcBef>
        <a:spcAft>
          <a:spcPct val="0"/>
        </a:spcAft>
        <a:defRPr sz="2400">
          <a:solidFill>
            <a:srgbClr val="202062"/>
          </a:solidFill>
          <a:latin typeface="Arial Black" pitchFamily="-112" charset="0"/>
          <a:ea typeface="ヒラギノ角ゴ Pro W3" pitchFamily="-112" charset="-128"/>
        </a:defRPr>
      </a:lvl9pPr>
    </p:titleStyle>
    <p:bodyStyle>
      <a:lvl1pPr marL="360000" indent="-360000" algn="l" rtl="0" eaLnBrk="1" fontAlgn="base" hangingPunct="1">
        <a:spcBef>
          <a:spcPts val="0"/>
        </a:spcBef>
        <a:spcAft>
          <a:spcPts val="1200"/>
        </a:spcAft>
        <a:buClr>
          <a:srgbClr val="333399"/>
        </a:buClr>
        <a:buFont typeface="Wingdings 3" pitchFamily="18" charset="2"/>
        <a:buChar char="}"/>
        <a:defRPr sz="2200" baseline="0">
          <a:solidFill>
            <a:schemeClr val="tx1"/>
          </a:solidFill>
          <a:latin typeface="+mn-lt"/>
          <a:ea typeface="+mn-ea"/>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tx1"/>
          </a:solidFill>
          <a:latin typeface="+mn-lt"/>
          <a:ea typeface="+mn-ea"/>
        </a:defRPr>
      </a:lvl2pPr>
      <a:lvl3pPr marL="990000" indent="-216000" algn="l" rtl="0" eaLnBrk="1" fontAlgn="base" hangingPunct="1">
        <a:spcBef>
          <a:spcPts val="0"/>
        </a:spcBef>
        <a:spcAft>
          <a:spcPts val="600"/>
        </a:spcAft>
        <a:buClr>
          <a:srgbClr val="333399"/>
        </a:buClr>
        <a:buChar char="•"/>
        <a:defRPr sz="1600">
          <a:solidFill>
            <a:schemeClr val="tx1"/>
          </a:solidFill>
          <a:latin typeface="+mn-lt"/>
          <a:ea typeface="+mn-ea"/>
        </a:defRPr>
      </a:lvl3pPr>
      <a:lvl4pPr marL="1600200" indent="-228600" algn="l" rtl="0" eaLnBrk="1" fontAlgn="base" hangingPunct="1">
        <a:spcBef>
          <a:spcPct val="20000"/>
        </a:spcBef>
        <a:spcAft>
          <a:spcPct val="0"/>
        </a:spcAft>
        <a:buNone/>
        <a:defRPr sz="1400">
          <a:solidFill>
            <a:schemeClr val="tx1"/>
          </a:solidFill>
          <a:latin typeface="+mn-lt"/>
          <a:ea typeface="+mn-ea"/>
        </a:defRPr>
      </a:lvl4pPr>
      <a:lvl5pPr marL="2057400" indent="-228600" algn="l" rtl="0" eaLnBrk="1" fontAlgn="base" hangingPunct="1">
        <a:spcBef>
          <a:spcPct val="20000"/>
        </a:spcBef>
        <a:spcAft>
          <a:spcPct val="0"/>
        </a:spcAft>
        <a:buNone/>
        <a:defRPr sz="1200">
          <a:solidFill>
            <a:schemeClr val="tx1"/>
          </a:solidFill>
          <a:latin typeface="+mn-lt"/>
          <a:ea typeface="+mn-ea"/>
        </a:defRPr>
      </a:lvl5pPr>
      <a:lvl6pPr marL="2514600" indent="-228600" algn="l" rtl="0" eaLnBrk="1" fontAlgn="base" hangingPunct="1">
        <a:spcBef>
          <a:spcPct val="20000"/>
        </a:spcBef>
        <a:spcAft>
          <a:spcPct val="0"/>
        </a:spcAft>
        <a:buChar char="»"/>
        <a:defRPr sz="1200">
          <a:solidFill>
            <a:schemeClr val="tx1"/>
          </a:solidFill>
          <a:latin typeface="+mn-lt"/>
          <a:ea typeface="+mn-ea"/>
        </a:defRPr>
      </a:lvl6pPr>
      <a:lvl7pPr marL="2971800" indent="-228600" algn="l" rtl="0" eaLnBrk="1" fontAlgn="base" hangingPunct="1">
        <a:spcBef>
          <a:spcPct val="20000"/>
        </a:spcBef>
        <a:spcAft>
          <a:spcPct val="0"/>
        </a:spcAft>
        <a:buChar char="»"/>
        <a:defRPr sz="1200">
          <a:solidFill>
            <a:schemeClr val="tx1"/>
          </a:solidFill>
          <a:latin typeface="+mn-lt"/>
          <a:ea typeface="+mn-ea"/>
        </a:defRPr>
      </a:lvl7pPr>
      <a:lvl8pPr marL="3429000" indent="-228600" algn="l" rtl="0" eaLnBrk="1" fontAlgn="base" hangingPunct="1">
        <a:spcBef>
          <a:spcPct val="20000"/>
        </a:spcBef>
        <a:spcAft>
          <a:spcPct val="0"/>
        </a:spcAft>
        <a:buChar char="»"/>
        <a:defRPr sz="1200">
          <a:solidFill>
            <a:schemeClr val="tx1"/>
          </a:solidFill>
          <a:latin typeface="+mn-lt"/>
          <a:ea typeface="+mn-ea"/>
        </a:defRPr>
      </a:lvl8pPr>
      <a:lvl9pPr marL="3886200" indent="-228600" algn="l" rtl="0" eaLnBrk="1" fontAlgn="base" hangingPunct="1">
        <a:spcBef>
          <a:spcPct val="20000"/>
        </a:spcBef>
        <a:spcAft>
          <a:spcPct val="0"/>
        </a:spcAft>
        <a:buChar char="»"/>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41350"/>
            <a:ext cx="8229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p>
            <a:pPr lvl="0"/>
            <a:r>
              <a:rPr lang="en-US" altLang="zh-TW" smtClean="0"/>
              <a:t>Click to edit Master title style</a:t>
            </a:r>
            <a:endParaRPr lang="en-US" altLang="zh-TW" smtClean="0"/>
          </a:p>
        </p:txBody>
      </p:sp>
      <p:sp>
        <p:nvSpPr>
          <p:cNvPr id="1027" name="Text Placeholder 2"/>
          <p:cNvSpPr>
            <a:spLocks noGrp="1"/>
          </p:cNvSpPr>
          <p:nvPr>
            <p:ph type="body" idx="1"/>
          </p:nvPr>
        </p:nvSpPr>
        <p:spPr bwMode="auto">
          <a:xfrm>
            <a:off x="457200" y="13319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zh-TW" smtClean="0"/>
              <a:t>Click to edit Master text styles</a:t>
            </a:r>
          </a:p>
          <a:p>
            <a:pPr lvl="1"/>
            <a:endParaRPr lang="en-GB" altLang="zh-TW" smtClean="0"/>
          </a:p>
          <a:p>
            <a:pPr lvl="1"/>
            <a:r>
              <a:rPr lang="en-GB" altLang="zh-TW" smtClean="0"/>
              <a:t>Second level</a:t>
            </a:r>
          </a:p>
          <a:p>
            <a:pPr lvl="2"/>
            <a:r>
              <a:rPr lang="en-GB" altLang="zh-TW" smtClean="0"/>
              <a:t>Third level</a:t>
            </a:r>
            <a:endParaRPr lang="en-US" altLang="zh-TW" smtClean="0"/>
          </a:p>
        </p:txBody>
      </p:sp>
      <p:sp>
        <p:nvSpPr>
          <p:cNvPr id="9" name="TextBox 8"/>
          <p:cNvSpPr txBox="1">
            <a:spLocks noChangeArrowheads="1"/>
          </p:cNvSpPr>
          <p:nvPr/>
        </p:nvSpPr>
        <p:spPr bwMode="auto">
          <a:xfrm>
            <a:off x="346075" y="6492875"/>
            <a:ext cx="1274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defRPr/>
            </a:pPr>
            <a:r>
              <a:rPr lang="en-US" sz="1200" b="1" dirty="0" err="1" smtClean="0">
                <a:latin typeface="Arial" charset="0"/>
                <a:cs typeface="Arial" charset="0"/>
              </a:rPr>
              <a:t>fdmgroup.com</a:t>
            </a:r>
            <a:endParaRPr lang="en-US" sz="1200" b="1" dirty="0" smtClean="0">
              <a:latin typeface="Arial" charset="0"/>
              <a:cs typeface="Arial" charset="0"/>
            </a:endParaRPr>
          </a:p>
        </p:txBody>
      </p:sp>
      <p:cxnSp>
        <p:nvCxnSpPr>
          <p:cNvPr id="10" name="Straight Connector 9"/>
          <p:cNvCxnSpPr/>
          <p:nvPr/>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0" y="0"/>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nvGrpSpPr>
          <p:cNvPr id="1031" name="Group 9"/>
          <p:cNvGrpSpPr>
            <a:grpSpLocks/>
          </p:cNvGrpSpPr>
          <p:nvPr/>
        </p:nvGrpSpPr>
        <p:grpSpPr bwMode="auto">
          <a:xfrm>
            <a:off x="8085138" y="77788"/>
            <a:ext cx="646112" cy="182562"/>
            <a:chOff x="5282347" y="2359163"/>
            <a:chExt cx="3415237" cy="964722"/>
          </a:xfrm>
        </p:grpSpPr>
        <p:sp>
          <p:nvSpPr>
            <p:cNvPr id="12" name="Oval 11"/>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15" name="Oval 14"/>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16" name="Oval 15"/>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sp>
        <p:nvSpPr>
          <p:cNvPr id="1033" name="TextBox 2"/>
          <p:cNvSpPr txBox="1">
            <a:spLocks noChangeArrowheads="1"/>
          </p:cNvSpPr>
          <p:nvPr/>
        </p:nvSpPr>
        <p:spPr bwMode="auto">
          <a:xfrm>
            <a:off x="806450" y="661193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endParaRPr kumimoji="1" lang="zh-TW" altLang="en-US" sz="1800"/>
          </a:p>
        </p:txBody>
      </p:sp>
      <p:sp>
        <p:nvSpPr>
          <p:cNvPr id="13" name="Slide Number Placeholder 1"/>
          <p:cNvSpPr>
            <a:spLocks noGrp="1"/>
          </p:cNvSpPr>
          <p:nvPr>
            <p:ph type="sldNum" sz="quarter" idx="4"/>
          </p:nvPr>
        </p:nvSpPr>
        <p:spPr>
          <a:xfrm>
            <a:off x="6623050" y="6484938"/>
            <a:ext cx="2133600" cy="365125"/>
          </a:xfrm>
          <a:prstGeom prst="rect">
            <a:avLst/>
          </a:prstGeom>
        </p:spPr>
        <p:txBody>
          <a:bodyPr vert="horz" wrap="square" lIns="91440" tIns="45720" rIns="91440" bIns="45720" numCol="1" anchor="ctr" anchorCtr="0" compatLnSpc="1">
            <a:prstTxWarp prst="textNoShape">
              <a:avLst/>
            </a:prstTxWarp>
          </a:bodyPr>
          <a:lstStyle>
            <a:lvl1pPr algn="r">
              <a:defRPr kumimoji="1" sz="1200" b="1">
                <a:solidFill>
                  <a:srgbClr val="000000"/>
                </a:solidFill>
                <a:latin typeface="Arial" pitchFamily="34" charset="0"/>
              </a:defRPr>
            </a:lvl1pPr>
          </a:lstStyle>
          <a:p>
            <a:fld id="{49217DF4-2ED7-40DD-9B6A-7E1CD14B6DE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5" r:id="rId3"/>
    <p:sldLayoutId id="2147483676" r:id="rId4"/>
  </p:sldLayoutIdLst>
  <p:transition spd="slow">
    <p:fade/>
  </p:transition>
  <p:timing>
    <p:tnLst>
      <p:par>
        <p:cTn id="1" dur="indefinite" restart="never" nodeType="tmRoot"/>
      </p:par>
    </p:tnLst>
  </p:timing>
  <p:txStyles>
    <p:titleStyle>
      <a:lvl1pPr algn="l" defTabSz="457200" rtl="0" eaLnBrk="1" fontAlgn="base" hangingPunct="1">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1" fontAlgn="base" hangingPunct="1">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1" fontAlgn="base" hangingPunct="1">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1" fontAlgn="base" hangingPunct="1">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1" fontAlgn="base" hangingPunct="1">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defRPr sz="1600" kern="1200">
          <a:solidFill>
            <a:schemeClr val="tx1"/>
          </a:solidFill>
          <a:latin typeface="Arial"/>
          <a:ea typeface="MS PGothic" pitchFamily="34" charset="-128"/>
          <a:cs typeface="MS PGothic" pitchFamily="34" charset="-128"/>
        </a:defRPr>
      </a:lvl1pPr>
      <a:lvl2pPr marL="285750" indent="-200025" algn="l" defTabSz="457200" rtl="0" eaLnBrk="1" fontAlgn="base" hangingPunct="1">
        <a:spcBef>
          <a:spcPct val="20000"/>
        </a:spcBef>
        <a:spcAft>
          <a:spcPct val="0"/>
        </a:spcAft>
        <a:buFont typeface="Arial" pitchFamily="34" charset="0"/>
        <a:buChar char="•"/>
        <a:defRPr sz="1600" kern="1200">
          <a:solidFill>
            <a:schemeClr val="tx1"/>
          </a:solidFill>
          <a:latin typeface="Arial"/>
          <a:ea typeface="MS PGothic" pitchFamily="34" charset="-128"/>
          <a:cs typeface="Arial"/>
        </a:defRPr>
      </a:lvl2pPr>
      <a:lvl3pPr marL="442913" indent="-177800" algn="l" defTabSz="457200" rtl="0" eaLnBrk="1" fontAlgn="base" hangingPunct="1">
        <a:spcBef>
          <a:spcPct val="20000"/>
        </a:spcBef>
        <a:spcAft>
          <a:spcPct val="0"/>
        </a:spcAft>
        <a:buClr>
          <a:schemeClr val="tx1"/>
        </a:buClr>
        <a:buFont typeface="Arial" pitchFamily="34" charset="0"/>
        <a:buChar char="•"/>
        <a:defRPr sz="1600" kern="1200">
          <a:solidFill>
            <a:schemeClr val="tx1"/>
          </a:solidFill>
          <a:latin typeface="Arial"/>
          <a:ea typeface="Arial" charset="0"/>
          <a:cs typeface="Arial"/>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3717032"/>
            <a:ext cx="2544351" cy="369332"/>
          </a:xfrm>
          <a:prstGeom prst="rect">
            <a:avLst/>
          </a:prstGeom>
        </p:spPr>
        <p:txBody>
          <a:bodyPr wrap="none">
            <a:spAutoFit/>
          </a:bodyPr>
          <a:lstStyle/>
          <a:p>
            <a:r>
              <a:rPr lang="en-US" dirty="0"/>
              <a:t>Concurrency and ACID</a:t>
            </a:r>
            <a:endParaRPr lang="en-US" dirty="0"/>
          </a:p>
        </p:txBody>
      </p:sp>
    </p:spTree>
    <p:extLst>
      <p:ext uri="{BB962C8B-B14F-4D97-AF65-F5344CB8AC3E}">
        <p14:creationId xmlns:p14="http://schemas.microsoft.com/office/powerpoint/2010/main" val="337693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dirty="0" smtClean="0"/>
              <a:t>Race</a:t>
            </a:r>
            <a:r>
              <a:rPr lang="en-US" b="1" dirty="0" smtClean="0">
                <a:latin typeface="+mn-lt"/>
              </a:rPr>
              <a:t> </a:t>
            </a:r>
            <a:r>
              <a:rPr lang="en-US" b="1" dirty="0" smtClean="0"/>
              <a:t>Condition</a:t>
            </a:r>
            <a:r>
              <a:rPr lang="en-US" b="1" baseline="0" dirty="0" smtClean="0">
                <a:latin typeface="+mn-lt"/>
              </a:rPr>
              <a:t>   </a:t>
            </a:r>
          </a:p>
        </p:txBody>
      </p:sp>
      <p:sp>
        <p:nvSpPr>
          <p:cNvPr id="3" name="Text Placeholder 2"/>
          <p:cNvSpPr>
            <a:spLocks noGrp="1"/>
          </p:cNvSpPr>
          <p:nvPr>
            <p:ph type="body" idx="1"/>
          </p:nvPr>
        </p:nvSpPr>
        <p:spPr>
          <a:xfrm>
            <a:off x="685800" y="1657350"/>
            <a:ext cx="7772400" cy="691530"/>
          </a:xfrm>
        </p:spPr>
        <p:txBody>
          <a:bodyPr>
            <a:normAutofit/>
          </a:bodyPr>
          <a:lstStyle/>
          <a:p>
            <a:r>
              <a:rPr lang="en-US" dirty="0" smtClean="0"/>
              <a:t>Processes can interfere with each other.</a:t>
            </a:r>
          </a:p>
        </p:txBody>
      </p:sp>
      <p:sp>
        <p:nvSpPr>
          <p:cNvPr id="6" name="Text Placeholder 2"/>
          <p:cNvSpPr txBox="1">
            <a:spLocks/>
          </p:cNvSpPr>
          <p:nvPr/>
        </p:nvSpPr>
        <p:spPr bwMode="auto">
          <a:xfrm>
            <a:off x="395536" y="2348880"/>
            <a:ext cx="3744416" cy="36724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p>
            <a:pPr marL="720000" marR="0" lvl="1" indent="-288000" algn="l" defTabSz="914400" rtl="0" eaLnBrk="1" fontAlgn="base" latinLnBrk="0" hangingPunct="1">
              <a:lnSpc>
                <a:spcPct val="100000"/>
              </a:lnSpc>
              <a:spcBef>
                <a:spcPts val="0"/>
              </a:spcBef>
              <a:spcAft>
                <a:spcPts val="900"/>
              </a:spcAft>
              <a:buClr>
                <a:srgbClr val="333399"/>
              </a:buClr>
              <a:buSzTx/>
              <a:tabLst/>
              <a:defRPr/>
            </a:pPr>
            <a:r>
              <a:rPr lang="en-US" sz="2200" u="sng" kern="0" dirty="0" smtClean="0"/>
              <a:t>Process A – Withdrawal Request</a:t>
            </a:r>
          </a:p>
          <a:p>
            <a:pPr marL="889200" marR="0" lvl="1" indent="-457200" algn="l" defTabSz="914400" rtl="0" eaLnBrk="1" fontAlgn="base" latinLnBrk="0" hangingPunct="1">
              <a:lnSpc>
                <a:spcPct val="100000"/>
              </a:lnSpc>
              <a:spcBef>
                <a:spcPts val="0"/>
              </a:spcBef>
              <a:spcAft>
                <a:spcPts val="900"/>
              </a:spcAft>
              <a:buClr>
                <a:srgbClr val="333399"/>
              </a:buClr>
              <a:buSzTx/>
              <a:tabLst/>
              <a:defRPr/>
            </a:pPr>
            <a:r>
              <a:rPr lang="en-US" sz="2200" kern="0" dirty="0" smtClean="0"/>
              <a:t>Check bank balance</a:t>
            </a:r>
          </a:p>
          <a:p>
            <a:pPr marL="889200" marR="0" lvl="1" indent="-457200" algn="l" defTabSz="914400" rtl="0" eaLnBrk="1" fontAlgn="base" latinLnBrk="0" hangingPunct="1">
              <a:lnSpc>
                <a:spcPct val="100000"/>
              </a:lnSpc>
              <a:spcBef>
                <a:spcPts val="0"/>
              </a:spcBef>
              <a:spcAft>
                <a:spcPts val="900"/>
              </a:spcAft>
              <a:buClr>
                <a:srgbClr val="333399"/>
              </a:buClr>
              <a:buSzTx/>
              <a:buFont typeface="+mj-lt"/>
              <a:buAutoNum type="arabicPeriod"/>
              <a:tabLst/>
              <a:defRPr/>
            </a:pPr>
            <a:endParaRPr lang="en-US" sz="2200" kern="0" dirty="0" smtClean="0"/>
          </a:p>
          <a:p>
            <a:pPr marL="889200" marR="0" lvl="1" indent="-457200" algn="l" defTabSz="914400" rtl="0" eaLnBrk="1" fontAlgn="base" latinLnBrk="0" hangingPunct="1">
              <a:lnSpc>
                <a:spcPct val="100000"/>
              </a:lnSpc>
              <a:spcBef>
                <a:spcPts val="0"/>
              </a:spcBef>
              <a:spcAft>
                <a:spcPts val="900"/>
              </a:spcAft>
              <a:buClr>
                <a:srgbClr val="333399"/>
              </a:buClr>
              <a:buSzTx/>
              <a:buFont typeface="+mj-lt"/>
              <a:buAutoNum type="arabicPeriod"/>
              <a:tabLst/>
              <a:defRPr/>
            </a:pPr>
            <a:endParaRPr lang="en-US" sz="2200" kern="0" dirty="0"/>
          </a:p>
          <a:p>
            <a:pPr marL="889200" marR="0" lvl="1" indent="-457200" algn="l" defTabSz="914400" rtl="0" eaLnBrk="1" fontAlgn="base" latinLnBrk="0" hangingPunct="1">
              <a:lnSpc>
                <a:spcPct val="100000"/>
              </a:lnSpc>
              <a:spcBef>
                <a:spcPts val="0"/>
              </a:spcBef>
              <a:spcAft>
                <a:spcPts val="900"/>
              </a:spcAft>
              <a:buClr>
                <a:srgbClr val="333399"/>
              </a:buClr>
              <a:buSzTx/>
              <a:buFont typeface="+mj-lt"/>
              <a:buAutoNum type="arabicPeriod"/>
              <a:tabLst/>
              <a:defRPr/>
            </a:pPr>
            <a:endParaRPr lang="en-US" sz="2200" kern="0" dirty="0" smtClean="0"/>
          </a:p>
          <a:p>
            <a:pPr marL="889200" marR="0" lvl="1" indent="-457200" algn="l" defTabSz="914400" rtl="0" eaLnBrk="1" fontAlgn="base" latinLnBrk="0" hangingPunct="1">
              <a:lnSpc>
                <a:spcPct val="100000"/>
              </a:lnSpc>
              <a:spcBef>
                <a:spcPts val="0"/>
              </a:spcBef>
              <a:spcAft>
                <a:spcPts val="900"/>
              </a:spcAft>
              <a:buClr>
                <a:srgbClr val="333399"/>
              </a:buClr>
              <a:buSzTx/>
              <a:buFont typeface="+mj-lt"/>
              <a:buAutoNum type="arabicPeriod"/>
              <a:tabLst/>
              <a:defRPr/>
            </a:pPr>
            <a:endParaRPr lang="en-US" sz="2200" kern="0" dirty="0" smtClean="0"/>
          </a:p>
          <a:p>
            <a:pPr marL="889200" lvl="1" indent="-457200" fontAlgn="base">
              <a:spcAft>
                <a:spcPts val="900"/>
              </a:spcAft>
              <a:buClr>
                <a:srgbClr val="333399"/>
              </a:buClr>
              <a:defRPr/>
            </a:pPr>
            <a:r>
              <a:rPr lang="en-US" sz="2200" kern="0" dirty="0" smtClean="0"/>
              <a:t>If  balance &gt;= amount</a:t>
            </a:r>
          </a:p>
          <a:p>
            <a:pPr marL="889200" lvl="1" indent="-457200" fontAlgn="base">
              <a:spcAft>
                <a:spcPts val="900"/>
              </a:spcAft>
              <a:buClr>
                <a:srgbClr val="333399"/>
              </a:buClr>
              <a:defRPr/>
            </a:pPr>
            <a:r>
              <a:rPr lang="en-US" sz="2200" kern="0" dirty="0" smtClean="0"/>
              <a:t>           Dispense cash</a:t>
            </a:r>
          </a:p>
        </p:txBody>
      </p:sp>
      <p:sp>
        <p:nvSpPr>
          <p:cNvPr id="7" name="Text Placeholder 2"/>
          <p:cNvSpPr txBox="1">
            <a:spLocks/>
          </p:cNvSpPr>
          <p:nvPr/>
        </p:nvSpPr>
        <p:spPr bwMode="auto">
          <a:xfrm>
            <a:off x="4788024" y="2348880"/>
            <a:ext cx="3888432" cy="31683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720000" marR="0" lvl="1" indent="-288000" algn="l" defTabSz="914400" rtl="0" eaLnBrk="1" fontAlgn="base" latinLnBrk="0" hangingPunct="1">
              <a:lnSpc>
                <a:spcPct val="100000"/>
              </a:lnSpc>
              <a:spcBef>
                <a:spcPts val="0"/>
              </a:spcBef>
              <a:spcAft>
                <a:spcPts val="900"/>
              </a:spcAft>
              <a:buClr>
                <a:srgbClr val="333399"/>
              </a:buClr>
              <a:buSzTx/>
              <a:tabLst/>
              <a:defRPr/>
            </a:pPr>
            <a:r>
              <a:rPr lang="en-US" sz="2200" u="sng" kern="0" dirty="0" smtClean="0"/>
              <a:t>Process B – Withdrawal Request</a:t>
            </a:r>
          </a:p>
          <a:p>
            <a:pPr marL="889200" marR="0" lvl="1" indent="-457200" algn="l" defTabSz="914400" rtl="0" eaLnBrk="1" fontAlgn="base" latinLnBrk="0" hangingPunct="1">
              <a:lnSpc>
                <a:spcPct val="100000"/>
              </a:lnSpc>
              <a:spcBef>
                <a:spcPts val="0"/>
              </a:spcBef>
              <a:spcAft>
                <a:spcPts val="900"/>
              </a:spcAft>
              <a:buClr>
                <a:srgbClr val="333399"/>
              </a:buClr>
              <a:buSzTx/>
              <a:buFont typeface="+mj-lt"/>
              <a:buAutoNum type="arabicPeriod"/>
              <a:tabLst/>
              <a:defRPr/>
            </a:pPr>
            <a:endParaRPr lang="en-US" sz="2200" kern="0" dirty="0" smtClean="0"/>
          </a:p>
          <a:p>
            <a:pPr marL="889200" marR="0" lvl="1" indent="-457200" algn="l" defTabSz="914400" rtl="0" eaLnBrk="1" fontAlgn="base" latinLnBrk="0" hangingPunct="1">
              <a:lnSpc>
                <a:spcPct val="100000"/>
              </a:lnSpc>
              <a:spcBef>
                <a:spcPts val="0"/>
              </a:spcBef>
              <a:spcAft>
                <a:spcPts val="900"/>
              </a:spcAft>
              <a:buClr>
                <a:srgbClr val="333399"/>
              </a:buClr>
              <a:buSzTx/>
              <a:tabLst/>
              <a:defRPr/>
            </a:pPr>
            <a:r>
              <a:rPr lang="en-US" sz="2200" kern="0" dirty="0" smtClean="0"/>
              <a:t>Check bank balance</a:t>
            </a:r>
          </a:p>
          <a:p>
            <a:pPr marL="889200" marR="0" lvl="1" indent="-457200" algn="l" defTabSz="914400" rtl="0" eaLnBrk="1" fontAlgn="base" latinLnBrk="0" hangingPunct="1">
              <a:lnSpc>
                <a:spcPct val="100000"/>
              </a:lnSpc>
              <a:spcBef>
                <a:spcPts val="0"/>
              </a:spcBef>
              <a:spcAft>
                <a:spcPts val="900"/>
              </a:spcAft>
              <a:buClr>
                <a:srgbClr val="333399"/>
              </a:buClr>
              <a:buSzTx/>
              <a:tabLst/>
              <a:defRPr/>
            </a:pPr>
            <a:r>
              <a:rPr lang="en-US" sz="2200" kern="0" dirty="0" smtClean="0"/>
              <a:t>If  balance &gt;= amount</a:t>
            </a:r>
          </a:p>
          <a:p>
            <a:pPr marL="889200" marR="0" lvl="1" indent="-457200" algn="l" defTabSz="914400" rtl="0" eaLnBrk="1" fontAlgn="base" latinLnBrk="0" hangingPunct="1">
              <a:lnSpc>
                <a:spcPct val="100000"/>
              </a:lnSpc>
              <a:spcBef>
                <a:spcPts val="0"/>
              </a:spcBef>
              <a:spcAft>
                <a:spcPts val="900"/>
              </a:spcAft>
              <a:buClr>
                <a:srgbClr val="333399"/>
              </a:buClr>
              <a:buSzTx/>
              <a:tabLst/>
              <a:defRPr/>
            </a:pPr>
            <a:r>
              <a:rPr lang="en-US" sz="2200" kern="0" dirty="0" smtClean="0"/>
              <a:t>           Dispense cash</a:t>
            </a:r>
          </a:p>
          <a:p>
            <a:pPr marL="889200" marR="0" lvl="1" indent="-457200" algn="l" defTabSz="914400" rtl="0" eaLnBrk="1" fontAlgn="base" latinLnBrk="0" hangingPunct="1">
              <a:lnSpc>
                <a:spcPct val="100000"/>
              </a:lnSpc>
              <a:spcBef>
                <a:spcPts val="0"/>
              </a:spcBef>
              <a:spcAft>
                <a:spcPts val="900"/>
              </a:spcAft>
              <a:buClr>
                <a:srgbClr val="333399"/>
              </a:buClr>
              <a:buSzTx/>
              <a:tabLst/>
              <a:defRPr/>
            </a:pPr>
            <a:endParaRPr lang="en-US" sz="2200" kern="0" baseline="0" dirty="0" smtClean="0"/>
          </a:p>
          <a:p>
            <a:pPr marL="889200" marR="0" lvl="1" indent="-457200" algn="l" defTabSz="914400" rtl="0" eaLnBrk="1" fontAlgn="base" latinLnBrk="0" hangingPunct="1">
              <a:lnSpc>
                <a:spcPct val="100000"/>
              </a:lnSpc>
              <a:spcBef>
                <a:spcPts val="0"/>
              </a:spcBef>
              <a:spcAft>
                <a:spcPts val="900"/>
              </a:spcAft>
              <a:buClr>
                <a:srgbClr val="333399"/>
              </a:buClr>
              <a:buSzTx/>
              <a:tabLst/>
              <a:defRPr/>
            </a:pPr>
            <a:endParaRPr kumimoji="0" lang="en-US" sz="2200" b="0" i="0" u="none" strike="noStrike" kern="0" cap="none" spc="0" normalizeH="0" noProof="0" dirty="0" smtClean="0">
              <a:ln>
                <a:noFill/>
              </a:ln>
              <a:effectLst/>
              <a:uLnTx/>
              <a:uFillTx/>
            </a:endParaRPr>
          </a:p>
          <a:p>
            <a:pPr marL="889200" marR="0" lvl="1" indent="-457200" algn="l" defTabSz="914400" rtl="0" eaLnBrk="1" fontAlgn="base" latinLnBrk="0" hangingPunct="1">
              <a:lnSpc>
                <a:spcPct val="100000"/>
              </a:lnSpc>
              <a:spcBef>
                <a:spcPts val="0"/>
              </a:spcBef>
              <a:spcAft>
                <a:spcPts val="900"/>
              </a:spcAft>
              <a:buClr>
                <a:srgbClr val="333399"/>
              </a:buClr>
              <a:buSzTx/>
              <a:tabLst/>
              <a:defRPr/>
            </a:pPr>
            <a:endParaRPr kumimoji="0" lang="en-US" sz="2200" b="0" i="0" u="none" strike="noStrike" kern="0" cap="none" spc="0" normalizeH="0" baseline="0" noProof="0" dirty="0" smtClean="0">
              <a:ln>
                <a:noFill/>
              </a:ln>
              <a:effectLst/>
              <a:uLnTx/>
              <a:uFillTx/>
            </a:endParaRPr>
          </a:p>
        </p:txBody>
      </p:sp>
      <p:sp>
        <p:nvSpPr>
          <p:cNvPr id="8" name="TextBox 7"/>
          <p:cNvSpPr txBox="1"/>
          <p:nvPr/>
        </p:nvSpPr>
        <p:spPr>
          <a:xfrm>
            <a:off x="1043608" y="6093296"/>
            <a:ext cx="7056784" cy="369332"/>
          </a:xfrm>
          <a:prstGeom prst="rect">
            <a:avLst/>
          </a:prstGeom>
          <a:noFill/>
        </p:spPr>
        <p:txBody>
          <a:bodyPr wrap="square" rtlCol="0">
            <a:spAutoFit/>
          </a:bodyPr>
          <a:lstStyle/>
          <a:p>
            <a:r>
              <a:rPr lang="en-US" i="1" dirty="0" smtClean="0"/>
              <a:t>Lock Demonstration:  ConcurrentWithdrawlBlock.sql</a:t>
            </a:r>
            <a:endParaRPr lang="en-US" i="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Database Locks</a:t>
            </a:r>
            <a:endParaRPr lang="en-US" dirty="0"/>
          </a:p>
        </p:txBody>
      </p:sp>
      <p:sp>
        <p:nvSpPr>
          <p:cNvPr id="3" name="Content Placeholder 2"/>
          <p:cNvSpPr>
            <a:spLocks noGrp="1"/>
          </p:cNvSpPr>
          <p:nvPr>
            <p:ph idx="1"/>
          </p:nvPr>
        </p:nvSpPr>
        <p:spPr>
          <a:xfrm>
            <a:off x="685800" y="1657350"/>
            <a:ext cx="7772400" cy="3715866"/>
          </a:xfrm>
        </p:spPr>
        <p:txBody>
          <a:bodyPr/>
          <a:lstStyle/>
          <a:p>
            <a:endParaRPr lang="en-US" dirty="0" smtClean="0"/>
          </a:p>
          <a:p>
            <a:r>
              <a:rPr lang="en-US" dirty="0" smtClean="0"/>
              <a:t>Built-in system tables and system views provide information about the server, and the database</a:t>
            </a:r>
          </a:p>
          <a:p>
            <a:endParaRPr lang="en-US" dirty="0" smtClean="0"/>
          </a:p>
          <a:p>
            <a:r>
              <a:rPr lang="en-US" dirty="0" smtClean="0"/>
              <a:t>Locking information is shown in:</a:t>
            </a:r>
          </a:p>
          <a:p>
            <a:pPr marL="0" indent="0">
              <a:buNone/>
            </a:pPr>
            <a:r>
              <a:rPr lang="en-US" dirty="0" smtClean="0"/>
              <a:t>     </a:t>
            </a:r>
            <a:r>
              <a:rPr lang="en-US" i="1" dirty="0" smtClean="0"/>
              <a:t>gv$locked_object</a:t>
            </a:r>
          </a:p>
          <a:p>
            <a:endParaRPr lang="en-US" dirty="0" smtClean="0"/>
          </a:p>
          <a:p>
            <a:endParaRPr lang="en-US" dirty="0" smtClean="0"/>
          </a:p>
          <a:p>
            <a:endParaRPr lang="en-US" dirty="0"/>
          </a:p>
        </p:txBody>
      </p:sp>
      <p:sp>
        <p:nvSpPr>
          <p:cNvPr id="4" name="TextBox 3"/>
          <p:cNvSpPr txBox="1"/>
          <p:nvPr/>
        </p:nvSpPr>
        <p:spPr>
          <a:xfrm>
            <a:off x="1115616" y="5733256"/>
            <a:ext cx="7056784" cy="369332"/>
          </a:xfrm>
          <a:prstGeom prst="rect">
            <a:avLst/>
          </a:prstGeom>
          <a:noFill/>
        </p:spPr>
        <p:txBody>
          <a:bodyPr wrap="square" rtlCol="0">
            <a:spAutoFit/>
          </a:bodyPr>
          <a:lstStyle/>
          <a:p>
            <a:r>
              <a:rPr lang="en-US" i="1" dirty="0" smtClean="0"/>
              <a:t>See ViewingLocks.sql</a:t>
            </a:r>
            <a:endParaRPr lang="en-US" i="1" dirty="0"/>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baseline="0" dirty="0" smtClean="0">
                <a:latin typeface="+mn-lt"/>
              </a:rPr>
              <a:t>Deadlock    </a:t>
            </a:r>
          </a:p>
        </p:txBody>
      </p:sp>
      <p:sp>
        <p:nvSpPr>
          <p:cNvPr id="3" name="Text Placeholder 2"/>
          <p:cNvSpPr>
            <a:spLocks noGrp="1"/>
          </p:cNvSpPr>
          <p:nvPr>
            <p:ph type="body" idx="1"/>
          </p:nvPr>
        </p:nvSpPr>
        <p:spPr>
          <a:xfrm>
            <a:off x="685800" y="1657350"/>
            <a:ext cx="7772400" cy="691530"/>
          </a:xfrm>
        </p:spPr>
        <p:txBody>
          <a:bodyPr>
            <a:normAutofit/>
          </a:bodyPr>
          <a:lstStyle/>
          <a:p>
            <a:pPr marR="0" lvl="1" rtl="0"/>
            <a:r>
              <a:rPr lang="en-US" baseline="0" dirty="0" smtClean="0"/>
              <a:t>A deadlock occurs when processes block each other from proceeding</a:t>
            </a:r>
          </a:p>
        </p:txBody>
      </p:sp>
      <p:sp>
        <p:nvSpPr>
          <p:cNvPr id="6" name="Text Placeholder 2"/>
          <p:cNvSpPr txBox="1">
            <a:spLocks/>
          </p:cNvSpPr>
          <p:nvPr/>
        </p:nvSpPr>
        <p:spPr bwMode="auto">
          <a:xfrm>
            <a:off x="827584" y="2564904"/>
            <a:ext cx="3384376" cy="30243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p>
            <a:pPr marL="720000" marR="0" lvl="1" indent="-288000" algn="l" defTabSz="914400" rtl="0" eaLnBrk="1" fontAlgn="base" latinLnBrk="0" hangingPunct="1">
              <a:lnSpc>
                <a:spcPct val="100000"/>
              </a:lnSpc>
              <a:spcBef>
                <a:spcPts val="0"/>
              </a:spcBef>
              <a:spcAft>
                <a:spcPts val="900"/>
              </a:spcAft>
              <a:buClr>
                <a:srgbClr val="333399"/>
              </a:buClr>
              <a:buSzTx/>
              <a:tabLst/>
              <a:defRPr/>
            </a:pPr>
            <a:r>
              <a:rPr lang="en-US" sz="2200" u="sng" kern="0" dirty="0" smtClean="0"/>
              <a:t>Process A</a:t>
            </a:r>
          </a:p>
          <a:p>
            <a:pPr marL="889200" marR="0" lvl="1" indent="-457200" algn="l" defTabSz="914400" rtl="0" eaLnBrk="1" fontAlgn="base" latinLnBrk="0" hangingPunct="1">
              <a:lnSpc>
                <a:spcPct val="100000"/>
              </a:lnSpc>
              <a:spcBef>
                <a:spcPts val="0"/>
              </a:spcBef>
              <a:spcAft>
                <a:spcPts val="900"/>
              </a:spcAft>
              <a:buClr>
                <a:srgbClr val="333399"/>
              </a:buClr>
              <a:buSzTx/>
              <a:tabLst/>
              <a:defRPr/>
            </a:pPr>
            <a:r>
              <a:rPr lang="en-US" sz="2200" kern="0" dirty="0" smtClean="0"/>
              <a:t>Update Brokers</a:t>
            </a:r>
          </a:p>
          <a:p>
            <a:pPr marL="889200" marR="0" lvl="1" indent="-457200" algn="l" defTabSz="914400" rtl="0" eaLnBrk="1" fontAlgn="base" latinLnBrk="0" hangingPunct="1">
              <a:lnSpc>
                <a:spcPct val="100000"/>
              </a:lnSpc>
              <a:spcBef>
                <a:spcPts val="0"/>
              </a:spcBef>
              <a:spcAft>
                <a:spcPts val="900"/>
              </a:spcAft>
              <a:buClr>
                <a:srgbClr val="333399"/>
              </a:buClr>
              <a:buSzTx/>
              <a:buFont typeface="+mj-lt"/>
              <a:buAutoNum type="arabicPeriod"/>
              <a:tabLst/>
              <a:defRPr/>
            </a:pPr>
            <a:endParaRPr lang="en-US" sz="2200" kern="0" dirty="0" smtClean="0"/>
          </a:p>
          <a:p>
            <a:pPr marL="889200" marR="0" lvl="1" indent="-457200" algn="l" defTabSz="914400" rtl="0" eaLnBrk="1" fontAlgn="base" latinLnBrk="0" hangingPunct="1">
              <a:lnSpc>
                <a:spcPct val="100000"/>
              </a:lnSpc>
              <a:spcBef>
                <a:spcPts val="0"/>
              </a:spcBef>
              <a:spcAft>
                <a:spcPts val="900"/>
              </a:spcAft>
              <a:buClr>
                <a:srgbClr val="333399"/>
              </a:buClr>
              <a:buSzTx/>
              <a:buFont typeface="+mj-lt"/>
              <a:buAutoNum type="arabicPeriod"/>
              <a:tabLst/>
              <a:defRPr/>
            </a:pPr>
            <a:endParaRPr lang="en-US" sz="2200" kern="0" dirty="0"/>
          </a:p>
          <a:p>
            <a:pPr marL="889200" marR="0" lvl="1" indent="-457200" algn="l" defTabSz="914400" rtl="0" eaLnBrk="1" fontAlgn="base" latinLnBrk="0" hangingPunct="1">
              <a:lnSpc>
                <a:spcPct val="100000"/>
              </a:lnSpc>
              <a:spcBef>
                <a:spcPts val="0"/>
              </a:spcBef>
              <a:spcAft>
                <a:spcPts val="900"/>
              </a:spcAft>
              <a:buClr>
                <a:srgbClr val="333399"/>
              </a:buClr>
              <a:buSzTx/>
              <a:buFont typeface="+mj-lt"/>
              <a:buAutoNum type="arabicPeriod"/>
              <a:tabLst/>
              <a:defRPr/>
            </a:pPr>
            <a:endParaRPr lang="en-US" sz="2200" kern="0" dirty="0" smtClean="0"/>
          </a:p>
          <a:p>
            <a:pPr marL="889200" marR="0" lvl="1" indent="-457200" algn="l" defTabSz="914400" rtl="0" eaLnBrk="1" fontAlgn="base" latinLnBrk="0" hangingPunct="1">
              <a:lnSpc>
                <a:spcPct val="100000"/>
              </a:lnSpc>
              <a:spcBef>
                <a:spcPts val="0"/>
              </a:spcBef>
              <a:spcAft>
                <a:spcPts val="900"/>
              </a:spcAft>
              <a:buClr>
                <a:srgbClr val="333399"/>
              </a:buClr>
              <a:buSzTx/>
              <a:buFont typeface="+mj-lt"/>
              <a:buAutoNum type="arabicPeriod"/>
              <a:tabLst/>
              <a:defRPr/>
            </a:pPr>
            <a:endParaRPr lang="en-US" sz="2200" kern="0" dirty="0" smtClean="0"/>
          </a:p>
          <a:p>
            <a:pPr marL="889200" marR="0" lvl="1" indent="-457200" algn="l" defTabSz="914400" rtl="0" eaLnBrk="1" fontAlgn="base" latinLnBrk="0" hangingPunct="1">
              <a:lnSpc>
                <a:spcPct val="100000"/>
              </a:lnSpc>
              <a:spcBef>
                <a:spcPts val="0"/>
              </a:spcBef>
              <a:spcAft>
                <a:spcPts val="900"/>
              </a:spcAft>
              <a:buClr>
                <a:srgbClr val="333399"/>
              </a:buClr>
              <a:buSzTx/>
              <a:tabLst/>
              <a:defRPr/>
            </a:pPr>
            <a:r>
              <a:rPr kumimoji="0" lang="en-US" sz="2200" b="0" i="0" u="none" strike="noStrike" kern="0" cap="none" spc="0" normalizeH="0" baseline="0" noProof="0" dirty="0" smtClean="0">
                <a:ln>
                  <a:noFill/>
                </a:ln>
                <a:effectLst/>
                <a:uLnTx/>
                <a:uFillTx/>
              </a:rPr>
              <a:t>Update Trades</a:t>
            </a:r>
            <a:r>
              <a:rPr lang="en-US" sz="2200" kern="0" dirty="0"/>
              <a:t> </a:t>
            </a:r>
            <a:r>
              <a:rPr lang="en-US" sz="2200" kern="0" dirty="0" smtClean="0"/>
              <a:t>(Blocked by B)</a:t>
            </a:r>
            <a:endParaRPr kumimoji="0" lang="en-US" sz="2200" b="0" i="0" u="none" strike="noStrike" kern="0" cap="none" spc="0" normalizeH="0" baseline="0" noProof="0" dirty="0" smtClean="0">
              <a:ln>
                <a:noFill/>
              </a:ln>
              <a:effectLst/>
              <a:uLnTx/>
              <a:uFillTx/>
            </a:endParaRPr>
          </a:p>
        </p:txBody>
      </p:sp>
      <p:sp>
        <p:nvSpPr>
          <p:cNvPr id="7" name="Text Placeholder 2"/>
          <p:cNvSpPr txBox="1">
            <a:spLocks/>
          </p:cNvSpPr>
          <p:nvPr/>
        </p:nvSpPr>
        <p:spPr bwMode="auto">
          <a:xfrm>
            <a:off x="4788024" y="2564904"/>
            <a:ext cx="3888432" cy="31683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720000" marR="0" lvl="1" indent="-288000" algn="l" defTabSz="914400" rtl="0" eaLnBrk="1" fontAlgn="base" latinLnBrk="0" hangingPunct="1">
              <a:lnSpc>
                <a:spcPct val="100000"/>
              </a:lnSpc>
              <a:spcBef>
                <a:spcPts val="0"/>
              </a:spcBef>
              <a:spcAft>
                <a:spcPts val="900"/>
              </a:spcAft>
              <a:buClr>
                <a:srgbClr val="333399"/>
              </a:buClr>
              <a:buSzTx/>
              <a:tabLst/>
              <a:defRPr/>
            </a:pPr>
            <a:r>
              <a:rPr lang="en-US" sz="2200" u="sng" kern="0" dirty="0" smtClean="0"/>
              <a:t>Process B</a:t>
            </a:r>
          </a:p>
          <a:p>
            <a:pPr marL="889200" marR="0" lvl="1" indent="-457200" algn="l" defTabSz="914400" rtl="0" eaLnBrk="1" fontAlgn="base" latinLnBrk="0" hangingPunct="1">
              <a:lnSpc>
                <a:spcPct val="100000"/>
              </a:lnSpc>
              <a:spcBef>
                <a:spcPts val="0"/>
              </a:spcBef>
              <a:spcAft>
                <a:spcPts val="900"/>
              </a:spcAft>
              <a:buClr>
                <a:srgbClr val="333399"/>
              </a:buClr>
              <a:buSzTx/>
              <a:buFont typeface="+mj-lt"/>
              <a:buAutoNum type="arabicPeriod"/>
              <a:tabLst/>
              <a:defRPr/>
            </a:pPr>
            <a:endParaRPr lang="en-US" sz="2200" kern="0" dirty="0" smtClean="0"/>
          </a:p>
          <a:p>
            <a:pPr marL="889200" marR="0" lvl="1" indent="-457200" algn="l" defTabSz="914400" rtl="0" eaLnBrk="1" fontAlgn="base" latinLnBrk="0" hangingPunct="1">
              <a:lnSpc>
                <a:spcPct val="100000"/>
              </a:lnSpc>
              <a:spcBef>
                <a:spcPts val="0"/>
              </a:spcBef>
              <a:spcAft>
                <a:spcPts val="900"/>
              </a:spcAft>
              <a:buClr>
                <a:srgbClr val="333399"/>
              </a:buClr>
              <a:buSzTx/>
              <a:tabLst/>
              <a:defRPr/>
            </a:pPr>
            <a:r>
              <a:rPr lang="en-US" sz="2200" kern="0" dirty="0" smtClean="0"/>
              <a:t>Update Trades</a:t>
            </a:r>
          </a:p>
          <a:p>
            <a:pPr marL="889200" marR="0" lvl="1" indent="-457200" algn="l" defTabSz="914400" rtl="0" eaLnBrk="1" fontAlgn="base" latinLnBrk="0" hangingPunct="1">
              <a:lnSpc>
                <a:spcPct val="100000"/>
              </a:lnSpc>
              <a:spcBef>
                <a:spcPts val="0"/>
              </a:spcBef>
              <a:spcAft>
                <a:spcPts val="900"/>
              </a:spcAft>
              <a:buClr>
                <a:srgbClr val="333399"/>
              </a:buClr>
              <a:buSzTx/>
              <a:tabLst/>
              <a:defRPr/>
            </a:pPr>
            <a:r>
              <a:rPr kumimoji="0" lang="en-US" sz="2200" b="0" i="0" u="none" strike="noStrike" kern="0" cap="none" spc="0" normalizeH="0" baseline="0" noProof="0" dirty="0" smtClean="0">
                <a:ln>
                  <a:noFill/>
                </a:ln>
                <a:effectLst/>
                <a:uLnTx/>
                <a:uFillTx/>
              </a:rPr>
              <a:t>Update Brokers</a:t>
            </a:r>
            <a:r>
              <a:rPr kumimoji="0" lang="en-US" sz="2200" b="0" i="0" u="none" strike="noStrike" kern="0" cap="none" spc="0" normalizeH="0" noProof="0" dirty="0" smtClean="0">
                <a:ln>
                  <a:noFill/>
                </a:ln>
                <a:effectLst/>
                <a:uLnTx/>
                <a:uFillTx/>
              </a:rPr>
              <a:t> (Blocked by A)</a:t>
            </a:r>
          </a:p>
          <a:p>
            <a:pPr marL="889200" marR="0" lvl="1" indent="-457200" algn="l" defTabSz="914400" rtl="0" eaLnBrk="1" fontAlgn="base" latinLnBrk="0" hangingPunct="1">
              <a:lnSpc>
                <a:spcPct val="100000"/>
              </a:lnSpc>
              <a:spcBef>
                <a:spcPts val="0"/>
              </a:spcBef>
              <a:spcAft>
                <a:spcPts val="900"/>
              </a:spcAft>
              <a:buClr>
                <a:srgbClr val="333399"/>
              </a:buClr>
              <a:buSzTx/>
              <a:tabLst/>
              <a:defRPr/>
            </a:pPr>
            <a:endParaRPr lang="en-US" sz="2200" kern="0" baseline="0" dirty="0" smtClean="0"/>
          </a:p>
          <a:p>
            <a:pPr marL="889200" marR="0" lvl="1" indent="-457200" algn="l" defTabSz="914400" rtl="0" eaLnBrk="1" fontAlgn="base" latinLnBrk="0" hangingPunct="1">
              <a:lnSpc>
                <a:spcPct val="100000"/>
              </a:lnSpc>
              <a:spcBef>
                <a:spcPts val="0"/>
              </a:spcBef>
              <a:spcAft>
                <a:spcPts val="900"/>
              </a:spcAft>
              <a:buClr>
                <a:srgbClr val="333399"/>
              </a:buClr>
              <a:buSzTx/>
              <a:tabLst/>
              <a:defRPr/>
            </a:pPr>
            <a:endParaRPr kumimoji="0" lang="en-US" sz="2200" b="0" i="0" u="none" strike="noStrike" kern="0" cap="none" spc="0" normalizeH="0" noProof="0" dirty="0" smtClean="0">
              <a:ln>
                <a:noFill/>
              </a:ln>
              <a:effectLst/>
              <a:uLnTx/>
              <a:uFillTx/>
            </a:endParaRPr>
          </a:p>
          <a:p>
            <a:pPr marL="889200" marR="0" lvl="1" indent="-457200" algn="l" defTabSz="914400" rtl="0" eaLnBrk="1" fontAlgn="base" latinLnBrk="0" hangingPunct="1">
              <a:lnSpc>
                <a:spcPct val="100000"/>
              </a:lnSpc>
              <a:spcBef>
                <a:spcPts val="0"/>
              </a:spcBef>
              <a:spcAft>
                <a:spcPts val="900"/>
              </a:spcAft>
              <a:buClr>
                <a:srgbClr val="333399"/>
              </a:buClr>
              <a:buSzTx/>
              <a:tabLst/>
              <a:defRPr/>
            </a:pPr>
            <a:endParaRPr kumimoji="0" lang="en-US" sz="2200" b="0" i="0" u="none" strike="noStrike" kern="0" cap="none" spc="0" normalizeH="0" baseline="0" noProof="0" dirty="0" smtClean="0">
              <a:ln>
                <a:noFill/>
              </a:ln>
              <a:effectLst/>
              <a:uLnTx/>
              <a:uFillTx/>
            </a:endParaRPr>
          </a:p>
        </p:txBody>
      </p:sp>
      <p:sp>
        <p:nvSpPr>
          <p:cNvPr id="8" name="TextBox 7"/>
          <p:cNvSpPr txBox="1"/>
          <p:nvPr/>
        </p:nvSpPr>
        <p:spPr>
          <a:xfrm>
            <a:off x="1043608" y="6093296"/>
            <a:ext cx="7056784" cy="369332"/>
          </a:xfrm>
          <a:prstGeom prst="rect">
            <a:avLst/>
          </a:prstGeom>
          <a:noFill/>
        </p:spPr>
        <p:txBody>
          <a:bodyPr wrap="square" rtlCol="0">
            <a:spAutoFit/>
          </a:bodyPr>
          <a:lstStyle/>
          <a:p>
            <a:r>
              <a:rPr lang="en-US" i="1" dirty="0" smtClean="0"/>
              <a:t>Deadlock Demonstration:  deadlock1a.sql   deadlock1b.sql</a:t>
            </a:r>
            <a:endParaRPr lang="en-US" i="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endParaRPr lang="en-US" dirty="0" smtClean="0"/>
          </a:p>
          <a:p>
            <a:r>
              <a:rPr lang="en-US" dirty="0" smtClean="0"/>
              <a:t>Concurrency Issues</a:t>
            </a:r>
          </a:p>
          <a:p>
            <a:endParaRPr lang="en-US" dirty="0" smtClean="0"/>
          </a:p>
          <a:p>
            <a:r>
              <a:rPr lang="en-US" dirty="0" smtClean="0"/>
              <a:t>A.C.I.D.</a:t>
            </a:r>
          </a:p>
          <a:p>
            <a:endParaRPr lang="en-US" dirty="0" smtClean="0"/>
          </a:p>
          <a:p>
            <a:r>
              <a:rPr lang="en-US" dirty="0" smtClean="0"/>
              <a:t>Database Isolation Settings</a:t>
            </a:r>
          </a:p>
          <a:p>
            <a:endParaRPr lang="en-US" dirty="0" smtClean="0"/>
          </a:p>
          <a:p>
            <a:r>
              <a:rPr lang="en-US" dirty="0" smtClean="0"/>
              <a:t>Deadlock</a:t>
            </a:r>
          </a:p>
          <a:p>
            <a:endParaRPr lang="en-US" dirty="0" smtClean="0"/>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endParaRPr lang="en-US" dirty="0" smtClean="0"/>
          </a:p>
          <a:p>
            <a:r>
              <a:rPr lang="en-US" dirty="0" smtClean="0"/>
              <a:t>Concurrency Issues</a:t>
            </a:r>
          </a:p>
          <a:p>
            <a:endParaRPr lang="en-US" dirty="0" smtClean="0"/>
          </a:p>
          <a:p>
            <a:r>
              <a:rPr lang="en-US" dirty="0" smtClean="0"/>
              <a:t>A.C.I.D.</a:t>
            </a:r>
          </a:p>
          <a:p>
            <a:endParaRPr lang="en-US" dirty="0" smtClean="0"/>
          </a:p>
          <a:p>
            <a:r>
              <a:rPr lang="en-US" dirty="0" smtClean="0"/>
              <a:t>Database Isolation Settings</a:t>
            </a:r>
          </a:p>
          <a:p>
            <a:endParaRPr lang="en-US" dirty="0" smtClean="0"/>
          </a:p>
          <a:p>
            <a:r>
              <a:rPr lang="en-US" dirty="0" smtClean="0"/>
              <a:t>Deadlock</a:t>
            </a:r>
          </a:p>
          <a:p>
            <a:endParaRPr lang="en-US" dirty="0" smtClean="0"/>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836712"/>
            <a:ext cx="7772400" cy="762000"/>
          </a:xfrm>
        </p:spPr>
        <p:txBody>
          <a:bodyPr>
            <a:normAutofit/>
          </a:bodyPr>
          <a:lstStyle/>
          <a:p>
            <a:pPr marR="0" rtl="0"/>
            <a:r>
              <a:rPr lang="en-US" b="1" dirty="0" smtClean="0"/>
              <a:t>Concurrency Issues</a:t>
            </a:r>
            <a:endParaRPr lang="en-US" b="1" baseline="0" dirty="0" smtClean="0"/>
          </a:p>
        </p:txBody>
      </p:sp>
      <p:sp>
        <p:nvSpPr>
          <p:cNvPr id="3" name="Text Placeholder 2"/>
          <p:cNvSpPr>
            <a:spLocks noGrp="1"/>
          </p:cNvSpPr>
          <p:nvPr>
            <p:ph type="body" idx="1"/>
          </p:nvPr>
        </p:nvSpPr>
        <p:spPr/>
        <p:txBody>
          <a:bodyPr/>
          <a:lstStyle/>
          <a:p>
            <a:pPr marR="0" lvl="0" rtl="0"/>
            <a:r>
              <a:rPr lang="en-US" baseline="0" dirty="0" smtClean="0"/>
              <a:t>Concurrency</a:t>
            </a:r>
            <a:r>
              <a:rPr lang="en-US" dirty="0" smtClean="0"/>
              <a:t> Issues arise because more than one process might  try to access the same resource at the same </a:t>
            </a:r>
            <a:endParaRPr lang="en-US" baseline="0" dirty="0" smtClean="0"/>
          </a:p>
          <a:p>
            <a:pPr marR="0" lvl="0" rtl="0"/>
            <a:endParaRPr lang="en-US" dirty="0" smtClean="0"/>
          </a:p>
          <a:p>
            <a:pPr marR="0" lvl="0" rtl="0"/>
            <a:r>
              <a:rPr lang="en-US" baseline="0" dirty="0" smtClean="0"/>
              <a:t>Preemptive Multitasking</a:t>
            </a:r>
          </a:p>
          <a:p>
            <a:pPr marR="0" lvl="1" rtl="0"/>
            <a:r>
              <a:rPr lang="en-US" baseline="0" dirty="0" smtClean="0"/>
              <a:t>Processes can and will be interrupted (preempted) at any time</a:t>
            </a:r>
          </a:p>
          <a:p>
            <a:pPr marR="0" lvl="1" rtl="0"/>
            <a:r>
              <a:rPr lang="en-US" dirty="0" smtClean="0"/>
              <a:t>You never know when a process will be interrupted</a:t>
            </a:r>
            <a:endParaRPr lang="en-US" baseline="0" dirty="0" smtClean="0"/>
          </a:p>
          <a:p>
            <a:pPr marR="0" lvl="1" rtl="0"/>
            <a:endParaRPr lang="en-US" dirty="0" smtClean="0"/>
          </a:p>
          <a:p>
            <a:r>
              <a:rPr lang="en-US" baseline="0" dirty="0" smtClean="0"/>
              <a:t>A Multiuser Environment</a:t>
            </a:r>
          </a:p>
          <a:p>
            <a:pPr marR="0" lvl="1" rtl="0"/>
            <a:r>
              <a:rPr lang="en-US" baseline="0" dirty="0" smtClean="0"/>
              <a:t>In a multiuser environment, another user might update a record while you are reading it</a:t>
            </a:r>
          </a:p>
          <a:p>
            <a:pPr marR="0" lvl="1" rtl="0"/>
            <a:endParaRPr lang="en-US" dirty="0" smtClean="0">
              <a:solidFill>
                <a:srgbClr val="4F81BD"/>
              </a:solidFill>
              <a:latin typeface="Cambria"/>
            </a:endParaRPr>
          </a:p>
          <a:p>
            <a:endParaRPr lang="en-US" baseline="0" dirty="0" smtClean="0">
              <a:solidFill>
                <a:srgbClr val="4F81BD"/>
              </a:solidFill>
              <a:latin typeface="Cambria"/>
            </a:endParaRPr>
          </a:p>
          <a:p>
            <a:endParaRPr lang="en-US" baseline="0" dirty="0" smtClean="0">
              <a:solidFill>
                <a:srgbClr val="4F81BD"/>
              </a:solidFill>
              <a:latin typeface="Cambri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baseline="0" dirty="0" smtClean="0"/>
              <a:t>Transaction</a:t>
            </a:r>
          </a:p>
        </p:txBody>
      </p:sp>
      <p:sp>
        <p:nvSpPr>
          <p:cNvPr id="3" name="Text Placeholder 2"/>
          <p:cNvSpPr>
            <a:spLocks noGrp="1"/>
          </p:cNvSpPr>
          <p:nvPr>
            <p:ph type="body" idx="1"/>
          </p:nvPr>
        </p:nvSpPr>
        <p:spPr/>
        <p:txBody>
          <a:bodyPr/>
          <a:lstStyle/>
          <a:p>
            <a:pPr marR="0" lvl="0" rtl="0"/>
            <a:r>
              <a:rPr lang="en-US" baseline="0" dirty="0" smtClean="0"/>
              <a:t>A </a:t>
            </a:r>
            <a:r>
              <a:rPr lang="en-US" b="1" baseline="0" dirty="0" smtClean="0"/>
              <a:t>transaction</a:t>
            </a:r>
            <a:r>
              <a:rPr lang="en-US" dirty="0" smtClean="0"/>
              <a:t> is a </a:t>
            </a:r>
            <a:r>
              <a:rPr lang="en-US" baseline="0" dirty="0" smtClean="0"/>
              <a:t> single </a:t>
            </a:r>
            <a:r>
              <a:rPr lang="en-US" i="1" baseline="0" dirty="0" smtClean="0"/>
              <a:t>logical operation</a:t>
            </a:r>
            <a:r>
              <a:rPr lang="en-US" baseline="0" dirty="0" smtClean="0"/>
              <a:t>.   </a:t>
            </a:r>
            <a:r>
              <a:rPr lang="en-US" dirty="0" smtClean="0"/>
              <a:t>A transaction may consist of multiple steps but is only one ATOMIC operation.</a:t>
            </a:r>
          </a:p>
          <a:p>
            <a:pPr marR="0" lvl="0" rtl="0"/>
            <a:r>
              <a:rPr lang="en-US" baseline="0" dirty="0" smtClean="0"/>
              <a:t>Example:</a:t>
            </a:r>
            <a:r>
              <a:rPr lang="en-US" dirty="0" smtClean="0"/>
              <a:t>  transferring money between bank accounts  </a:t>
            </a:r>
          </a:p>
          <a:p>
            <a:pPr lvl="1"/>
            <a:r>
              <a:rPr lang="en-US" baseline="0" dirty="0" smtClean="0"/>
              <a:t>Step</a:t>
            </a:r>
            <a:r>
              <a:rPr lang="en-US" dirty="0" smtClean="0"/>
              <a:t> 1:  Take money out of one account</a:t>
            </a:r>
          </a:p>
          <a:p>
            <a:pPr lvl="1"/>
            <a:r>
              <a:rPr lang="en-US" baseline="0" dirty="0" smtClean="0"/>
              <a:t>Step</a:t>
            </a:r>
            <a:r>
              <a:rPr lang="en-US" dirty="0" smtClean="0"/>
              <a:t> 2:  Put money into another account</a:t>
            </a:r>
          </a:p>
          <a:p>
            <a:pPr lvl="1"/>
            <a:endParaRPr lang="en-US" baseline="0" dirty="0" smtClean="0"/>
          </a:p>
          <a:p>
            <a:r>
              <a:rPr lang="en-US" dirty="0" smtClean="0"/>
              <a:t>T</a:t>
            </a:r>
            <a:r>
              <a:rPr lang="en-US" baseline="0" dirty="0" smtClean="0"/>
              <a:t>ransactions</a:t>
            </a:r>
            <a:r>
              <a:rPr lang="en-US" dirty="0" smtClean="0"/>
              <a:t> must be ATOMIC, lead from one CONSISTENT state to another, be ISOLATED, and be DURABLE.</a:t>
            </a:r>
            <a:endParaRPr lang="en-US" baseline="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baseline="0" dirty="0" smtClean="0"/>
              <a:t>Atomicity</a:t>
            </a:r>
          </a:p>
        </p:txBody>
      </p:sp>
      <p:sp>
        <p:nvSpPr>
          <p:cNvPr id="3" name="Text Placeholder 2"/>
          <p:cNvSpPr>
            <a:spLocks noGrp="1"/>
          </p:cNvSpPr>
          <p:nvPr>
            <p:ph type="body" idx="1"/>
          </p:nvPr>
        </p:nvSpPr>
        <p:spPr/>
        <p:txBody>
          <a:bodyPr/>
          <a:lstStyle/>
          <a:p>
            <a:pPr marR="0" lvl="0" rtl="0"/>
            <a:r>
              <a:rPr lang="en-US" baseline="0" dirty="0" smtClean="0"/>
              <a:t>Atomic = indivisible</a:t>
            </a:r>
          </a:p>
          <a:p>
            <a:pPr lvl="1"/>
            <a:r>
              <a:rPr lang="en-US" dirty="0" smtClean="0"/>
              <a:t>Sometimes a transaction may require more than one step.  For example: transferring money from one bank account to another. </a:t>
            </a:r>
          </a:p>
          <a:p>
            <a:pPr lvl="1"/>
            <a:endParaRPr lang="en-US" dirty="0" smtClean="0"/>
          </a:p>
          <a:p>
            <a:pPr lvl="1"/>
            <a:r>
              <a:rPr lang="en-US" dirty="0" smtClean="0"/>
              <a:t>Transactions are “ALL or NOTHING”.  </a:t>
            </a:r>
          </a:p>
          <a:p>
            <a:pPr marL="432000" lvl="1" indent="0">
              <a:buNone/>
            </a:pPr>
            <a:endParaRPr lang="en-US" baseline="0" dirty="0" smtClean="0"/>
          </a:p>
          <a:p>
            <a:pPr marL="432000" lvl="1" indent="0">
              <a:buNone/>
            </a:pPr>
            <a:endParaRPr lang="en-US" baseline="0" dirty="0" smtClean="0"/>
          </a:p>
          <a:p>
            <a:pPr marR="0" lvl="0" rtl="0"/>
            <a:r>
              <a:rPr lang="en-US" baseline="0" dirty="0" smtClean="0"/>
              <a:t>COMMIT</a:t>
            </a:r>
          </a:p>
          <a:p>
            <a:pPr marR="0" lvl="1" rtl="0"/>
            <a:r>
              <a:rPr lang="en-US" dirty="0" smtClean="0"/>
              <a:t>Oracle uses "implicit transactions”</a:t>
            </a:r>
          </a:p>
          <a:p>
            <a:pPr marR="0" lvl="1" rtl="0"/>
            <a:endParaRPr lang="en-US" baseline="0" dirty="0" smtClean="0">
              <a:latin typeface="Cambri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baseline="0" dirty="0" smtClean="0"/>
              <a:t>Consistency</a:t>
            </a:r>
          </a:p>
        </p:txBody>
      </p:sp>
      <p:sp>
        <p:nvSpPr>
          <p:cNvPr id="3" name="Text Placeholder 2"/>
          <p:cNvSpPr>
            <a:spLocks noGrp="1"/>
          </p:cNvSpPr>
          <p:nvPr>
            <p:ph type="body" idx="1"/>
          </p:nvPr>
        </p:nvSpPr>
        <p:spPr/>
        <p:txBody>
          <a:bodyPr>
            <a:normAutofit/>
          </a:bodyPr>
          <a:lstStyle/>
          <a:p>
            <a:pPr marR="0" lvl="0" rtl="0"/>
            <a:r>
              <a:rPr lang="en-US" baseline="0" dirty="0" smtClean="0"/>
              <a:t>Any transaction must transform the data one consistent state to another.  Consistency states that only valid data will be written (committed) to the database.</a:t>
            </a:r>
          </a:p>
          <a:p>
            <a:pPr marR="0" lvl="0" rtl="0"/>
            <a:r>
              <a:rPr lang="en-US" baseline="0" dirty="0" smtClean="0"/>
              <a:t>Example:  A transaction consists of an attempt to delete a record that is referenced by another record</a:t>
            </a:r>
          </a:p>
          <a:p>
            <a:pPr lvl="1"/>
            <a:r>
              <a:rPr lang="en-US" dirty="0" smtClean="0"/>
              <a:t>Options That Ensure Consistency:</a:t>
            </a:r>
            <a:endParaRPr lang="en-US" baseline="0" dirty="0" smtClean="0"/>
          </a:p>
          <a:p>
            <a:pPr marR="0" lvl="2" rtl="0"/>
            <a:r>
              <a:rPr lang="en-US" i="1" baseline="0" dirty="0" smtClean="0"/>
              <a:t>abort the transaction, rolling back to the consistent, prior state;</a:t>
            </a:r>
          </a:p>
          <a:p>
            <a:pPr marR="0" lvl="2" rtl="0"/>
            <a:r>
              <a:rPr lang="en-US" i="1" baseline="0" dirty="0" smtClean="0"/>
              <a:t>delete all records that reference the deleted record (this is known as cascade delete);</a:t>
            </a:r>
          </a:p>
          <a:p>
            <a:pPr marR="0" lvl="2" rtl="0"/>
            <a:r>
              <a:rPr lang="en-US" i="1" baseline="0" dirty="0" smtClean="0"/>
              <a:t>nullify the relevant fields in all records that point to the deleted record; </a:t>
            </a:r>
          </a:p>
          <a:p>
            <a:pPr marR="0" lvl="2" rtl="0"/>
            <a:r>
              <a:rPr lang="en-US" i="1" baseline="0" dirty="0" smtClean="0"/>
              <a:t>set the relevant fields in all records that point to the deleted record to a valid default value.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baseline="0" dirty="0" smtClean="0"/>
              <a:t>Isolation</a:t>
            </a:r>
          </a:p>
        </p:txBody>
      </p:sp>
      <p:sp>
        <p:nvSpPr>
          <p:cNvPr id="3" name="Text Placeholder 2"/>
          <p:cNvSpPr>
            <a:spLocks noGrp="1"/>
          </p:cNvSpPr>
          <p:nvPr>
            <p:ph type="body" idx="1"/>
          </p:nvPr>
        </p:nvSpPr>
        <p:spPr/>
        <p:txBody>
          <a:bodyPr>
            <a:normAutofit/>
          </a:bodyPr>
          <a:lstStyle/>
          <a:p>
            <a:pPr lvl="1"/>
            <a:r>
              <a:rPr lang="en-US" dirty="0" smtClean="0"/>
              <a:t>Isolation refers to the requirement that users should be isolated from each other.</a:t>
            </a:r>
          </a:p>
          <a:p>
            <a:pPr marR="0" lvl="0" rtl="0"/>
            <a:r>
              <a:rPr lang="en-US" baseline="0" dirty="0" smtClean="0"/>
              <a:t>Snapshots</a:t>
            </a:r>
          </a:p>
          <a:p>
            <a:pPr marR="0" lvl="1" rtl="0"/>
            <a:r>
              <a:rPr lang="en-US" dirty="0" smtClean="0"/>
              <a:t>Oracle prepares a "snapshot" of the database for each user.</a:t>
            </a:r>
          </a:p>
          <a:p>
            <a:pPr marR="0" lvl="0" rtl="0"/>
            <a:r>
              <a:rPr lang="en-US" baseline="0" dirty="0" smtClean="0"/>
              <a:t>Locks</a:t>
            </a:r>
          </a:p>
          <a:p>
            <a:pPr marR="0" lvl="1" rtl="0"/>
            <a:r>
              <a:rPr lang="en-US" baseline="0" dirty="0" smtClean="0"/>
              <a:t>When you run an UPDATE, or DELETE command, ORACLE attempts to establish an exclusive lock on the data.  Only one person can have an exclusive lock at a time.</a:t>
            </a:r>
          </a:p>
          <a:p>
            <a:pPr marR="0" lvl="1" rtl="0"/>
            <a:r>
              <a:rPr lang="en-US" baseline="0" dirty="0" smtClean="0"/>
              <a:t>Oracle can lock either at the row level or lock the entire table.   The DBMS determines at runtime whether to lock rows or lock the entire table.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baseline="0" dirty="0" smtClean="0"/>
              <a:t>Isolation Levels</a:t>
            </a:r>
          </a:p>
        </p:txBody>
      </p:sp>
      <p:sp>
        <p:nvSpPr>
          <p:cNvPr id="3" name="Text Placeholder 2"/>
          <p:cNvSpPr>
            <a:spLocks noGrp="1"/>
          </p:cNvSpPr>
          <p:nvPr>
            <p:ph type="body" idx="1"/>
          </p:nvPr>
        </p:nvSpPr>
        <p:spPr>
          <a:xfrm>
            <a:off x="685800" y="1657350"/>
            <a:ext cx="7772400" cy="3931890"/>
          </a:xfrm>
        </p:spPr>
        <p:txBody>
          <a:bodyPr>
            <a:normAutofit/>
          </a:bodyPr>
          <a:lstStyle/>
          <a:p>
            <a:pPr marR="0" lvl="0" rtl="0"/>
            <a:r>
              <a:rPr lang="en-US" baseline="0" dirty="0" smtClean="0"/>
              <a:t>READ COMMITTED</a:t>
            </a:r>
          </a:p>
          <a:p>
            <a:pPr marR="0" lvl="1" rtl="0"/>
            <a:r>
              <a:rPr lang="en-US" baseline="0" dirty="0" smtClean="0"/>
              <a:t>As long as other people’s updates have been committed, you can read their changes. </a:t>
            </a:r>
          </a:p>
          <a:p>
            <a:pPr marR="0" lvl="1" rtl="0"/>
            <a:r>
              <a:rPr lang="en-US" baseline="0" dirty="0" smtClean="0"/>
              <a:t>Oracle implements READ COMMITTED using snapshots.</a:t>
            </a:r>
          </a:p>
          <a:p>
            <a:pPr marR="0" lvl="0" rtl="0"/>
            <a:r>
              <a:rPr lang="en-US" baseline="0" dirty="0" smtClean="0"/>
              <a:t>SERIALIZABLE</a:t>
            </a:r>
          </a:p>
          <a:p>
            <a:pPr marR="0" lvl="1" rtl="0"/>
            <a:r>
              <a:rPr lang="en-US" baseline="0" dirty="0" smtClean="0"/>
              <a:t>Your view of the data makes it seem that you are alone on the database.  Within your transaction, you will see only your own changes to the data and no other changes.</a:t>
            </a:r>
          </a:p>
          <a:p>
            <a:pPr marR="0" lvl="1" rtl="0"/>
            <a:r>
              <a:rPr lang="en-US" baseline="0" dirty="0" smtClean="0"/>
              <a:t>The same snapshot is maintained throughout the transaction.  But when you commit (or rollback) Oracle will create a new snapshot and you will see</a:t>
            </a:r>
            <a:r>
              <a:rPr lang="en-US" dirty="0" smtClean="0"/>
              <a:t> other’s changes.</a:t>
            </a:r>
            <a:endParaRPr lang="en-US" baseline="0" dirty="0" smtClean="0"/>
          </a:p>
        </p:txBody>
      </p:sp>
      <p:sp>
        <p:nvSpPr>
          <p:cNvPr id="4" name="TextBox 3"/>
          <p:cNvSpPr txBox="1"/>
          <p:nvPr/>
        </p:nvSpPr>
        <p:spPr>
          <a:xfrm>
            <a:off x="611560" y="6021288"/>
            <a:ext cx="7848872" cy="369332"/>
          </a:xfrm>
          <a:prstGeom prst="rect">
            <a:avLst/>
          </a:prstGeom>
          <a:noFill/>
        </p:spPr>
        <p:txBody>
          <a:bodyPr wrap="square" rtlCol="0">
            <a:spAutoFit/>
          </a:bodyPr>
          <a:lstStyle/>
          <a:p>
            <a:r>
              <a:rPr lang="en-US" i="1" dirty="0" smtClean="0"/>
              <a:t>Isolation Demonstration:  IsolationA.sql and IsolationB.sql</a:t>
            </a:r>
            <a:endParaRPr lang="en-US" i="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baseline="0" dirty="0" smtClean="0"/>
              <a:t>Durability</a:t>
            </a:r>
          </a:p>
        </p:txBody>
      </p:sp>
      <p:sp>
        <p:nvSpPr>
          <p:cNvPr id="3" name="Text Placeholder 2"/>
          <p:cNvSpPr>
            <a:spLocks noGrp="1"/>
          </p:cNvSpPr>
          <p:nvPr>
            <p:ph type="body" idx="1"/>
          </p:nvPr>
        </p:nvSpPr>
        <p:spPr/>
        <p:txBody>
          <a:bodyPr/>
          <a:lstStyle/>
          <a:p>
            <a:pPr marR="0" lvl="0" rtl="0"/>
            <a:endParaRPr lang="en-US" baseline="0" dirty="0" smtClean="0"/>
          </a:p>
          <a:p>
            <a:pPr marR="0" lvl="0" rtl="0"/>
            <a:r>
              <a:rPr lang="en-US" baseline="0" dirty="0" smtClean="0"/>
              <a:t>Transactions that are committed must be </a:t>
            </a:r>
            <a:r>
              <a:rPr lang="en-US" b="1" baseline="0" dirty="0" smtClean="0"/>
              <a:t>durable.</a:t>
            </a:r>
          </a:p>
          <a:p>
            <a:pPr marR="0" lvl="0" rtl="0"/>
            <a:endParaRPr lang="en-US" baseline="0" dirty="0" smtClean="0"/>
          </a:p>
          <a:p>
            <a:pPr marR="0" lvl="0" rtl="0"/>
            <a:r>
              <a:rPr lang="en-US" baseline="0" dirty="0" smtClean="0"/>
              <a:t>The DBMS must guarantee that changes that have been committed will not be lost due to some minor system failure.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DM">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Black"/>
        <a:ea typeface="ヒラギノ角ゴ Pro W3"/>
        <a:cs typeface=""/>
      </a:majorFont>
      <a:minorFont>
        <a:latin typeface="Arial"/>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ヒラギノ角ゴ Pro W3"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ヒラギノ角ゴ Pro W3" pitchFamily="-11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DM201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ct:contentTypeSchema ct:_="" ma:_="" ma:contentTypeName="Document" ma:contentTypeID="0x0101009B7754701D6B414CA048F6EE09D373C7" ma:contentTypeVersion="4" ma:contentTypeDescription="Create a new document." ma:contentTypeScope="" ma:versionID="eadc9904ddcdf3982f2eed1b4ab3de65" xmlns:ct="http://schemas.microsoft.com/office/2006/metadata/contentType" xmlns:ma="http://schemas.microsoft.com/office/2006/metadata/properties/metaAttributes">
<xsd:schema targetNamespace="http://schemas.microsoft.com/office/2006/metadata/properties" ma:root="true" ma:fieldsID="798f26a13154ca2d749b313c0c13a929" ns2:_="" xmlns:xsd="http://www.w3.org/2001/XMLSchema" xmlns:xs="http://www.w3.org/2001/XMLSchema" xmlns:p="http://schemas.microsoft.com/office/2006/metadata/properties" xmlns:ns2="$ListId:Shared Documents;">
<xsd:import namespace="$ListId:Shared Documents;"/>
<xsd:element name="properties">
<xsd:complexType>
<xsd:sequence>
<xsd:element name="documentManagement">
<xsd:complexType>
<xsd:all>
<xsd:element ref="ns2:RestrictedToTheseUsers" minOccurs="0"/>
<xsd:element ref="ns2:Week" minOccurs="0"/>
<xsd:element ref="ns2:Document_x0020_Type" minOccurs="0"/>
<xsd:element ref="ns2:Module" minOccurs="0"/>
</xsd:all>
</xsd:complexType>
</xsd:element>
</xsd:sequence>
</xsd:complexType>
</xsd:element>
</xsd:schema>
<xsd:schema targetNamespace="$ListId:Shared Documents;"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RestrictedToTheseUsers" ma:index="8" nillable="true" ma:displayName="RestrictedToTheseUsers" ma:list="UserInfo" ma:SearchPeopleOnly="false" ma:SharePointGroup="0" ma:internalName="RestrictedToTheseUsers" ma:readOnly="false" ma:showField="Titl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Week" ma:index="9" nillable="true" ma:displayName="Day" ma:format="Dropdown" ma:indexed="true" ma:internalName="Week" ma:readOnly="false">
<xsd:simpleType>
<xsd:restriction base="dms:Choice">
<xsd:enumeration value="01"/>
<xsd:enumeration value="02"/>
<xsd:enumeration value="03"/>
<xsd:enumeration value="04"/>
<xsd:enumeration value="05"/>
<xsd:enumeration value="06"/>
<xsd:enumeration value="07"/>
<xsd:enumeration value="08"/>
<xsd:enumeration value="09"/>
<xsd:enumeration value="10"/>
</xsd:restriction>
</xsd:simpleType>
</xsd:element>
<xsd:element name="Document_x0020_Type" ma:index="10" nillable="true" ma:displayName="Document Type" ma:format="Dropdown" ma:indexed="true" ma:internalName="Document_x0020_Type" ma:readOnly="false">
<xsd:simpleType>
<xsd:restriction base="dms:Choice">
<xsd:enumeration value="Course Setup"/>
<xsd:enumeration value="Exams"/>
<xsd:enumeration value="Exercises"/>
<xsd:enumeration value="Handouts"/>
<xsd:enumeration value="Manuals"/>
<xsd:enumeration value="Other"/>
<xsd:enumeration value="Projects"/>
<xsd:enumeration value="Recommended Reading"/>
<xsd:enumeration value="Resources"/>
<xsd:enumeration value="Slide Decks"/>
</xsd:restriction>
</xsd:simpleType>
</xsd:element>
<xsd:element name="Module" ma:index="11" nillable="true" ma:displayName="Module" ma:format="Dropdown" ma:indexed="true" ma:internalName="Module">
<xsd:simpleType>
<xsd:restriction base="dms:Choice">
<xsd:enumeration value="Course Setup"/>
<xsd:enumeration value="Data Modelling"/>
<xsd:enumeration value="Execution Plans"/>
<xsd:enumeration value="Final Project"/>
<xsd:enumeration value="PL/SQL"/>
<xsd:enumeration value="Post Sign Off Activities"/>
<xsd:enumeration value="SQL"/>
</xsd:restriction>
</xsd:simpleType>
</xsd:element>
</xsd:schema>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targetNamespace="http://schemas.microsoft.com/office/infopath/2007/PartnerControls" elementFormDefault="qualified" attributeFormDefault="unqualified" xmlns:pc="http://schemas.microsoft.com/office/infopath/2007/PartnerControls" xmlns:xs="http://www.w3.org/2001/XMLSchema">
<xs:element name="Person">
<xs:complexType>
<xs:sequence>
<xs:element ref="pc:DisplayName" minOccurs="0"></xs:element>
<xs:element ref="pc:AccountId" minOccurs="0"></xs:element>
<xs:element ref="pc:AccountType" minOccurs="0"></xs:element>
</xs:sequence>
</xs:complexType>
</xs:element>
<xs:element name="DisplayName" type="xs:string"></xs:element>
<xs:element name="AccountId" type="xs:string"></xs:element>
<xs:element name="AccountType" type="xs:string"></xs:element>
<xs:element name="BDCAssociatedEntity">
<xs:complexType>
<xs:sequence>
<xs:element ref="pc:BDCEntity" minOccurs="0" maxOccurs="unbounded"></xs:element>
</xs:sequence>
<xs:attribute ref="pc:EntityNamespace"></xs:attribute>
<xs:attribute ref="pc:EntityName"></xs:attribute>
<xs:attribute ref="pc:SystemInstanceName"></xs:attribute>
<xs:attribute ref="pc:AssociationName"></xs:attribute>
</xs:complexType>
</xs:element>
<xs:attribute name="EntityNamespace" type="xs:string"></xs:attribute>
<xs:attribute name="EntityName" type="xs:string"></xs:attribute>
<xs:attribute name="SystemInstanceName" type="xs:string"></xs:attribute>
<xs:attribute name="AssociationName" type="xs:string"></xs:attribute>
<xs:element name="BDCEntity">
<xs:complexType>
<xs:sequence>
<xs:element ref="pc:EntityDisplayName" minOccurs="0"></xs:element>
<xs:element ref="pc:EntityInstanceReference" minOccurs="0"></xs:element>
<xs:element ref="pc:EntityId1" minOccurs="0"></xs:element>
<xs:element ref="pc:EntityId2" minOccurs="0"></xs:element>
<xs:element ref="pc:EntityId3" minOccurs="0"></xs:element>
<xs:element ref="pc:EntityId4" minOccurs="0"></xs:element>
<xs:element ref="pc:EntityId5" minOccurs="0"></xs:element>
</xs:sequence>
</xs:complexType>
</xs:element>
<xs:element name="EntityDisplayName" type="xs:string"></xs:element>
<xs:element name="EntityInstanceReference" type="xs:string"></xs:element>
<xs:element name="EntityId1" type="xs:string"></xs:element>
<xs:element name="EntityId2" type="xs:string"></xs:element>
<xs:element name="EntityId3" type="xs:string"></xs:element>
<xs:element name="EntityId4" type="xs:string"></xs:element>
<xs:element name="EntityId5" type="xs:string"></xs:element>
<xs:element name="Terms">
<xs:complexType>
<xs:sequence>
<xs:element ref="pc:TermInfo" minOccurs="0" maxOccurs="unbounded"></xs:element>
</xs:sequence>
</xs:complexType>
</xs:element>
<xs:element name="TermInfo">
<xs:complexType>
<xs:sequence>
<xs:element ref="pc:TermName" minOccurs="0"></xs:element>
<xs:element ref="pc:TermId" minOccurs="0"></xs:element>
</xs:sequence>
</xs:complexType>
</xs:element>
<xs:element name="TermName" type="xs:string"></xs:element>
<xs:element name="TermId" type="xs:string"></xs:element>
</xs:schema>
</ct:contentTypeSchema>
</file>

<file path=customXml/item2.xml><?xml version="1.0" encoding="utf-8"?><p:properties xmlns:p="http://schemas.microsoft.com/office/2006/metadata/properties" xmlns:xsi="http://www.w3.org/2001/XMLSchema-instance" xmlns:pc="http://schemas.microsoft.com/office/infopath/2007/PartnerControls"><documentManagement><Document_x0020_Type xmlns="$ListId:Shared Documents;">Slide Decks</Document_x0020_Type><Week xmlns="$ListId:Shared Documents;">05</Week><RestrictedToTheseUsers xmlns="$ListId:Shared Documents;"><UserInfo><DisplayName></DisplayName><AccountId xsi:nil="true"></AccountId><AccountType/></UserInfo></RestrictedToTheseUsers><Module xmlns="$ListId:Shared Documents;">SQL</Module></documentManagement></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09DB69-3C77-4F61-875F-98BEA675C161}"/>
</file>

<file path=customXml/itemProps2.xml><?xml version="1.0" encoding="utf-8"?>
<ds:datastoreItem xmlns:ds="http://schemas.openxmlformats.org/officeDocument/2006/customXml" ds:itemID="{9FA17B61-57A0-408F-8ABD-1ED73242032F}"/>
</file>

<file path=customXml/itemProps3.xml><?xml version="1.0" encoding="utf-8"?>
<ds:datastoreItem xmlns:ds="http://schemas.openxmlformats.org/officeDocument/2006/customXml" ds:itemID="{140D700E-A085-4CBE-A482-5A1A0B3C3DE5}"/>
</file>

<file path=docProps/app.xml><?xml version="1.0" encoding="utf-8"?>
<Properties xmlns="http://schemas.openxmlformats.org/officeDocument/2006/extended-properties" xmlns:vt="http://schemas.openxmlformats.org/officeDocument/2006/docPropsVTypes">
  <Template>FDM</Template>
  <TotalTime>490</TotalTime>
  <Words>742</Words>
  <Application>Microsoft Office PowerPoint</Application>
  <PresentationFormat>On-screen Show (4:3)</PresentationFormat>
  <Paragraphs>119</Paragraphs>
  <Slides>13</Slides>
  <Notes>3</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FDM</vt:lpstr>
      <vt:lpstr>FDM2014</vt:lpstr>
      <vt:lpstr>PowerPoint Presentation</vt:lpstr>
      <vt:lpstr>Lesson Objectives</vt:lpstr>
      <vt:lpstr>Concurrency Issues</vt:lpstr>
      <vt:lpstr>Transaction</vt:lpstr>
      <vt:lpstr>Atomicity</vt:lpstr>
      <vt:lpstr>Consistency</vt:lpstr>
      <vt:lpstr>Isolation</vt:lpstr>
      <vt:lpstr>Isolation Levels</vt:lpstr>
      <vt:lpstr>Durability</vt:lpstr>
      <vt:lpstr>Race Condition   </vt:lpstr>
      <vt:lpstr>Viewing Database Locks</vt:lpstr>
      <vt:lpstr>Deadlock    </vt:lpstr>
      <vt:lpstr>Review</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scot.mcdermid</dc:creator>
  <cp:lastModifiedBy>Scot McDermid</cp:lastModifiedBy>
  <cp:revision>39</cp:revision>
  <dcterms:created xsi:type="dcterms:W3CDTF">2012-04-04T14:56:49Z</dcterms:created>
  <dcterms:modified xsi:type="dcterms:W3CDTF">2014-09-08T18:39:52Z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temRetentionFormula">
    <vt:lpwstr/>
  </property>
  <property fmtid="{D5CDD505-2E9C-101B-9397-08002B2CF9AE}" pid="3" name="_dlc_policyId">
    <vt:lpwstr/>
  </property>
  <property fmtid="{D5CDD505-2E9C-101B-9397-08002B2CF9AE}" pid="4" name="ContentTypeId">
    <vt:lpwstr>0x0101009B7754701D6B414CA048F6EE09D373C7</vt:lpwstr>
  </property>
</Properties>
</file>