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73" r:id="rId6"/>
    <p:sldId id="260" r:id="rId7"/>
    <p:sldId id="274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895DB-5AE2-458D-9930-652B40569510}" v="15" dt="2024-03-02T19:04:4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Murray" userId="21c43bfc837bc90d" providerId="LiveId" clId="{013895DB-5AE2-458D-9930-652B40569510}"/>
    <pc:docChg chg="custSel addSld delSld modSld sldOrd">
      <pc:chgData name="Luke Murray" userId="21c43bfc837bc90d" providerId="LiveId" clId="{013895DB-5AE2-458D-9930-652B40569510}" dt="2024-03-03T02:46:31.848" v="477" actId="1076"/>
      <pc:docMkLst>
        <pc:docMk/>
      </pc:docMkLst>
      <pc:sldChg chg="addSp delSp modSp mod">
        <pc:chgData name="Luke Murray" userId="21c43bfc837bc90d" providerId="LiveId" clId="{013895DB-5AE2-458D-9930-652B40569510}" dt="2024-03-02T09:29:01.280" v="427" actId="1076"/>
        <pc:sldMkLst>
          <pc:docMk/>
          <pc:sldMk cId="2408032961" sldId="256"/>
        </pc:sldMkLst>
        <pc:spChg chg="del mod ord">
          <ac:chgData name="Luke Murray" userId="21c43bfc837bc90d" providerId="LiveId" clId="{013895DB-5AE2-458D-9930-652B40569510}" dt="2024-03-02T07:49:59.903" v="196" actId="478"/>
          <ac:spMkLst>
            <pc:docMk/>
            <pc:sldMk cId="2408032961" sldId="256"/>
            <ac:spMk id="2" creationId="{F3BF7464-D026-996F-D348-09A9BB037BB7}"/>
          </ac:spMkLst>
        </pc:spChg>
        <pc:spChg chg="mod ord">
          <ac:chgData name="Luke Murray" userId="21c43bfc837bc90d" providerId="LiveId" clId="{013895DB-5AE2-458D-9930-652B40569510}" dt="2024-03-02T09:29:01.280" v="427" actId="1076"/>
          <ac:spMkLst>
            <pc:docMk/>
            <pc:sldMk cId="2408032961" sldId="256"/>
            <ac:spMk id="3" creationId="{32D95E0E-33C8-6AC3-458C-75974F519920}"/>
          </ac:spMkLst>
        </pc:spChg>
        <pc:spChg chg="add del mod">
          <ac:chgData name="Luke Murray" userId="21c43bfc837bc90d" providerId="LiveId" clId="{013895DB-5AE2-458D-9930-652B40569510}" dt="2024-03-02T07:50:02.393" v="197" actId="478"/>
          <ac:spMkLst>
            <pc:docMk/>
            <pc:sldMk cId="2408032961" sldId="256"/>
            <ac:spMk id="5" creationId="{EC23B014-5C38-CECB-DB97-023940E04232}"/>
          </ac:spMkLst>
        </pc:spChg>
        <pc:picChg chg="add del mod">
          <ac:chgData name="Luke Murray" userId="21c43bfc837bc90d" providerId="LiveId" clId="{013895DB-5AE2-458D-9930-652B40569510}" dt="2024-03-02T07:50:49.111" v="208" actId="14100"/>
          <ac:picMkLst>
            <pc:docMk/>
            <pc:sldMk cId="2408032961" sldId="256"/>
            <ac:picMk id="2050" creationId="{3CFBB7D2-C5F6-5588-C5C1-724172EEE96E}"/>
          </ac:picMkLst>
        </pc:picChg>
      </pc:sldChg>
      <pc:sldChg chg="addSp modSp new mod">
        <pc:chgData name="Luke Murray" userId="21c43bfc837bc90d" providerId="LiveId" clId="{013895DB-5AE2-458D-9930-652B40569510}" dt="2024-03-02T23:50:49.003" v="452" actId="1076"/>
        <pc:sldMkLst>
          <pc:docMk/>
          <pc:sldMk cId="1273333246" sldId="257"/>
        </pc:sldMkLst>
        <pc:spChg chg="add mod">
          <ac:chgData name="Luke Murray" userId="21c43bfc837bc90d" providerId="LiveId" clId="{013895DB-5AE2-458D-9930-652B40569510}" dt="2024-03-02T23:50:49.003" v="452" actId="1076"/>
          <ac:spMkLst>
            <pc:docMk/>
            <pc:sldMk cId="1273333246" sldId="257"/>
            <ac:spMk id="6" creationId="{D633C801-D892-CB9B-3E6C-E23D9B1F5A50}"/>
          </ac:spMkLst>
        </pc:spChg>
        <pc:picChg chg="add mod">
          <ac:chgData name="Luke Murray" userId="21c43bfc837bc90d" providerId="LiveId" clId="{013895DB-5AE2-458D-9930-652B40569510}" dt="2024-03-02T07:21:19.661" v="149" actId="1076"/>
          <ac:picMkLst>
            <pc:docMk/>
            <pc:sldMk cId="1273333246" sldId="257"/>
            <ac:picMk id="5" creationId="{9F535864-CF67-F880-D7A4-DED61A0AB8BA}"/>
          </ac:picMkLst>
        </pc:picChg>
      </pc:sldChg>
      <pc:sldChg chg="addSp new mod">
        <pc:chgData name="Luke Murray" userId="21c43bfc837bc90d" providerId="LiveId" clId="{013895DB-5AE2-458D-9930-652B40569510}" dt="2024-03-02T07:21:55.888" v="150" actId="22"/>
        <pc:sldMkLst>
          <pc:docMk/>
          <pc:sldMk cId="3572907361" sldId="258"/>
        </pc:sldMkLst>
        <pc:picChg chg="add">
          <ac:chgData name="Luke Murray" userId="21c43bfc837bc90d" providerId="LiveId" clId="{013895DB-5AE2-458D-9930-652B40569510}" dt="2024-03-02T07:21:55.888" v="150" actId="22"/>
          <ac:picMkLst>
            <pc:docMk/>
            <pc:sldMk cId="3572907361" sldId="258"/>
            <ac:picMk id="5" creationId="{D4EB24DA-3D99-AFB2-BCC7-95116A8BEF22}"/>
          </ac:picMkLst>
        </pc:picChg>
      </pc:sldChg>
      <pc:sldChg chg="addSp new mod ord">
        <pc:chgData name="Luke Murray" userId="21c43bfc837bc90d" providerId="LiveId" clId="{013895DB-5AE2-458D-9930-652B40569510}" dt="2024-03-02T20:26:55.314" v="450"/>
        <pc:sldMkLst>
          <pc:docMk/>
          <pc:sldMk cId="3698009049" sldId="259"/>
        </pc:sldMkLst>
        <pc:picChg chg="add">
          <ac:chgData name="Luke Murray" userId="21c43bfc837bc90d" providerId="LiveId" clId="{013895DB-5AE2-458D-9930-652B40569510}" dt="2024-03-02T07:23:00.602" v="152" actId="22"/>
          <ac:picMkLst>
            <pc:docMk/>
            <pc:sldMk cId="3698009049" sldId="259"/>
            <ac:picMk id="5" creationId="{BF1FF8C1-2029-56D2-5833-A78036C82831}"/>
          </ac:picMkLst>
        </pc:picChg>
      </pc:sldChg>
      <pc:sldChg chg="addSp delSp modSp new mod">
        <pc:chgData name="Luke Murray" userId="21c43bfc837bc90d" providerId="LiveId" clId="{013895DB-5AE2-458D-9930-652B40569510}" dt="2024-03-02T09:29:08.682" v="428" actId="14100"/>
        <pc:sldMkLst>
          <pc:docMk/>
          <pc:sldMk cId="1851320470" sldId="260"/>
        </pc:sldMkLst>
        <pc:spChg chg="add mod">
          <ac:chgData name="Luke Murray" userId="21c43bfc837bc90d" providerId="LiveId" clId="{013895DB-5AE2-458D-9930-652B40569510}" dt="2024-03-02T07:49:07.646" v="189" actId="1076"/>
          <ac:spMkLst>
            <pc:docMk/>
            <pc:sldMk cId="1851320470" sldId="260"/>
            <ac:spMk id="7" creationId="{6663F85B-20AD-2AF5-C14C-3F4896A23AE9}"/>
          </ac:spMkLst>
        </pc:spChg>
        <pc:picChg chg="add del">
          <ac:chgData name="Luke Murray" userId="21c43bfc837bc90d" providerId="LiveId" clId="{013895DB-5AE2-458D-9930-652B40569510}" dt="2024-03-02T07:48:26.122" v="177" actId="478"/>
          <ac:picMkLst>
            <pc:docMk/>
            <pc:sldMk cId="1851320470" sldId="260"/>
            <ac:picMk id="5" creationId="{01C8BE75-6B6A-85DB-B773-4EF5B9772DDB}"/>
          </ac:picMkLst>
        </pc:picChg>
        <pc:picChg chg="add mod">
          <ac:chgData name="Luke Murray" userId="21c43bfc837bc90d" providerId="LiveId" clId="{013895DB-5AE2-458D-9930-652B40569510}" dt="2024-03-02T09:29:08.682" v="428" actId="14100"/>
          <ac:picMkLst>
            <pc:docMk/>
            <pc:sldMk cId="1851320470" sldId="260"/>
            <ac:picMk id="1026" creationId="{D3091CFF-FFD0-6157-7BFB-3D8ED0E21B01}"/>
          </ac:picMkLst>
        </pc:picChg>
      </pc:sldChg>
      <pc:sldChg chg="delSp modSp new mod ord">
        <pc:chgData name="Luke Murray" userId="21c43bfc837bc90d" providerId="LiveId" clId="{013895DB-5AE2-458D-9930-652B40569510}" dt="2024-03-02T20:27:19.022" v="451" actId="1076"/>
        <pc:sldMkLst>
          <pc:docMk/>
          <pc:sldMk cId="4219951790" sldId="261"/>
        </pc:sldMkLst>
        <pc:spChg chg="mod">
          <ac:chgData name="Luke Murray" userId="21c43bfc837bc90d" providerId="LiveId" clId="{013895DB-5AE2-458D-9930-652B40569510}" dt="2024-03-02T20:27:19.022" v="451" actId="1076"/>
          <ac:spMkLst>
            <pc:docMk/>
            <pc:sldMk cId="4219951790" sldId="261"/>
            <ac:spMk id="2" creationId="{F62436CC-4126-3BA2-A663-C47424C2CD59}"/>
          </ac:spMkLst>
        </pc:spChg>
        <pc:spChg chg="del">
          <ac:chgData name="Luke Murray" userId="21c43bfc837bc90d" providerId="LiveId" clId="{013895DB-5AE2-458D-9930-652B40569510}" dt="2024-03-02T07:43:12.277" v="172" actId="478"/>
          <ac:spMkLst>
            <pc:docMk/>
            <pc:sldMk cId="4219951790" sldId="261"/>
            <ac:spMk id="3" creationId="{A03E0CF0-A64D-DBB4-7CEB-196B08B0D5CE}"/>
          </ac:spMkLst>
        </pc:spChg>
      </pc:sldChg>
      <pc:sldChg chg="new del">
        <pc:chgData name="Luke Murray" userId="21c43bfc837bc90d" providerId="LiveId" clId="{013895DB-5AE2-458D-9930-652B40569510}" dt="2024-03-02T09:28:36.917" v="421" actId="47"/>
        <pc:sldMkLst>
          <pc:docMk/>
          <pc:sldMk cId="2064177011" sldId="262"/>
        </pc:sldMkLst>
      </pc:sldChg>
      <pc:sldChg chg="addSp delSp modSp new mod">
        <pc:chgData name="Luke Murray" userId="21c43bfc837bc90d" providerId="LiveId" clId="{013895DB-5AE2-458D-9930-652B40569510}" dt="2024-03-02T08:14:07.171" v="247" actId="1076"/>
        <pc:sldMkLst>
          <pc:docMk/>
          <pc:sldMk cId="182388504" sldId="263"/>
        </pc:sldMkLst>
        <pc:spChg chg="del">
          <ac:chgData name="Luke Murray" userId="21c43bfc837bc90d" providerId="LiveId" clId="{013895DB-5AE2-458D-9930-652B40569510}" dt="2024-03-02T08:08:14.126" v="244" actId="478"/>
          <ac:spMkLst>
            <pc:docMk/>
            <pc:sldMk cId="182388504" sldId="263"/>
            <ac:spMk id="2" creationId="{E7EF65BD-3F16-951E-BAAC-D5789EC33DEB}"/>
          </ac:spMkLst>
        </pc:spChg>
        <pc:spChg chg="del">
          <ac:chgData name="Luke Murray" userId="21c43bfc837bc90d" providerId="LiveId" clId="{013895DB-5AE2-458D-9930-652B40569510}" dt="2024-03-02T08:08:15.203" v="245" actId="478"/>
          <ac:spMkLst>
            <pc:docMk/>
            <pc:sldMk cId="182388504" sldId="263"/>
            <ac:spMk id="3" creationId="{389F71A1-0F02-4F13-2D40-E584FDE1C62C}"/>
          </ac:spMkLst>
        </pc:spChg>
        <pc:spChg chg="add mod">
          <ac:chgData name="Luke Murray" userId="21c43bfc837bc90d" providerId="LiveId" clId="{013895DB-5AE2-458D-9930-652B40569510}" dt="2024-03-02T08:14:07.171" v="247" actId="1076"/>
          <ac:spMkLst>
            <pc:docMk/>
            <pc:sldMk cId="182388504" sldId="263"/>
            <ac:spMk id="4" creationId="{50F520B7-9299-0A73-42F7-5FEF385FF6AB}"/>
          </ac:spMkLst>
        </pc:spChg>
      </pc:sldChg>
      <pc:sldChg chg="modSp add mod ord">
        <pc:chgData name="Luke Murray" userId="21c43bfc837bc90d" providerId="LiveId" clId="{013895DB-5AE2-458D-9930-652B40569510}" dt="2024-03-02T08:30:05.237" v="273" actId="1076"/>
        <pc:sldMkLst>
          <pc:docMk/>
          <pc:sldMk cId="1232204791" sldId="264"/>
        </pc:sldMkLst>
        <pc:spChg chg="mod">
          <ac:chgData name="Luke Murray" userId="21c43bfc837bc90d" providerId="LiveId" clId="{013895DB-5AE2-458D-9930-652B40569510}" dt="2024-03-02T08:30:05.237" v="273" actId="1076"/>
          <ac:spMkLst>
            <pc:docMk/>
            <pc:sldMk cId="1232204791" sldId="264"/>
            <ac:spMk id="4" creationId="{94A729FA-B9F5-7307-A7BF-AA82487BAE34}"/>
          </ac:spMkLst>
        </pc:spChg>
      </pc:sldChg>
      <pc:sldChg chg="new del">
        <pc:chgData name="Luke Murray" userId="21c43bfc837bc90d" providerId="LiveId" clId="{013895DB-5AE2-458D-9930-652B40569510}" dt="2024-03-02T09:28:36.917" v="421" actId="47"/>
        <pc:sldMkLst>
          <pc:docMk/>
          <pc:sldMk cId="2197457690" sldId="265"/>
        </pc:sldMkLst>
      </pc:sldChg>
      <pc:sldChg chg="modSp add mod">
        <pc:chgData name="Luke Murray" userId="21c43bfc837bc90d" providerId="LiveId" clId="{013895DB-5AE2-458D-9930-652B40569510}" dt="2024-03-02T08:49:05.080" v="294" actId="20577"/>
        <pc:sldMkLst>
          <pc:docMk/>
          <pc:sldMk cId="2136975300" sldId="266"/>
        </pc:sldMkLst>
        <pc:spChg chg="mod">
          <ac:chgData name="Luke Murray" userId="21c43bfc837bc90d" providerId="LiveId" clId="{013895DB-5AE2-458D-9930-652B40569510}" dt="2024-03-02T08:49:05.080" v="294" actId="20577"/>
          <ac:spMkLst>
            <pc:docMk/>
            <pc:sldMk cId="2136975300" sldId="266"/>
            <ac:spMk id="4" creationId="{6E56BD3B-E79D-FD96-19D8-1BB35D0C9A00}"/>
          </ac:spMkLst>
        </pc:spChg>
      </pc:sldChg>
      <pc:sldChg chg="modSp add mod">
        <pc:chgData name="Luke Murray" userId="21c43bfc837bc90d" providerId="LiveId" clId="{013895DB-5AE2-458D-9930-652B40569510}" dt="2024-03-02T08:56:03.763" v="327" actId="20577"/>
        <pc:sldMkLst>
          <pc:docMk/>
          <pc:sldMk cId="2753627730" sldId="267"/>
        </pc:sldMkLst>
        <pc:spChg chg="mod">
          <ac:chgData name="Luke Murray" userId="21c43bfc837bc90d" providerId="LiveId" clId="{013895DB-5AE2-458D-9930-652B40569510}" dt="2024-03-02T08:56:03.763" v="327" actId="20577"/>
          <ac:spMkLst>
            <pc:docMk/>
            <pc:sldMk cId="2753627730" sldId="267"/>
            <ac:spMk id="4" creationId="{C6659CAE-E24F-06D5-F2B0-84C2346AF726}"/>
          </ac:spMkLst>
        </pc:spChg>
      </pc:sldChg>
      <pc:sldChg chg="modSp add mod">
        <pc:chgData name="Luke Murray" userId="21c43bfc837bc90d" providerId="LiveId" clId="{013895DB-5AE2-458D-9930-652B40569510}" dt="2024-03-02T08:56:15.635" v="362" actId="20577"/>
        <pc:sldMkLst>
          <pc:docMk/>
          <pc:sldMk cId="3095317007" sldId="268"/>
        </pc:sldMkLst>
        <pc:spChg chg="mod">
          <ac:chgData name="Luke Murray" userId="21c43bfc837bc90d" providerId="LiveId" clId="{013895DB-5AE2-458D-9930-652B40569510}" dt="2024-03-02T08:56:15.635" v="362" actId="20577"/>
          <ac:spMkLst>
            <pc:docMk/>
            <pc:sldMk cId="3095317007" sldId="268"/>
            <ac:spMk id="4" creationId="{1A98009B-DD2C-4B5E-D013-7879F2A35A52}"/>
          </ac:spMkLst>
        </pc:spChg>
      </pc:sldChg>
      <pc:sldChg chg="modSp add mod">
        <pc:chgData name="Luke Murray" userId="21c43bfc837bc90d" providerId="LiveId" clId="{013895DB-5AE2-458D-9930-652B40569510}" dt="2024-03-02T08:58:13.319" v="380" actId="20577"/>
        <pc:sldMkLst>
          <pc:docMk/>
          <pc:sldMk cId="3553376463" sldId="269"/>
        </pc:sldMkLst>
        <pc:spChg chg="mod">
          <ac:chgData name="Luke Murray" userId="21c43bfc837bc90d" providerId="LiveId" clId="{013895DB-5AE2-458D-9930-652B40569510}" dt="2024-03-02T08:58:13.319" v="380" actId="20577"/>
          <ac:spMkLst>
            <pc:docMk/>
            <pc:sldMk cId="3553376463" sldId="269"/>
            <ac:spMk id="4" creationId="{72868522-299D-26AB-DCE1-8E9CF3E22CD8}"/>
          </ac:spMkLst>
        </pc:spChg>
      </pc:sldChg>
      <pc:sldChg chg="new del">
        <pc:chgData name="Luke Murray" userId="21c43bfc837bc90d" providerId="LiveId" clId="{013895DB-5AE2-458D-9930-652B40569510}" dt="2024-03-02T09:28:36.917" v="421" actId="47"/>
        <pc:sldMkLst>
          <pc:docMk/>
          <pc:sldMk cId="3137848412" sldId="270"/>
        </pc:sldMkLst>
      </pc:sldChg>
      <pc:sldChg chg="modSp add mod">
        <pc:chgData name="Luke Murray" userId="21c43bfc837bc90d" providerId="LiveId" clId="{013895DB-5AE2-458D-9930-652B40569510}" dt="2024-03-02T08:59:38.457" v="405" actId="20577"/>
        <pc:sldMkLst>
          <pc:docMk/>
          <pc:sldMk cId="3115340853" sldId="271"/>
        </pc:sldMkLst>
        <pc:spChg chg="mod">
          <ac:chgData name="Luke Murray" userId="21c43bfc837bc90d" providerId="LiveId" clId="{013895DB-5AE2-458D-9930-652B40569510}" dt="2024-03-02T08:59:38.457" v="405" actId="20577"/>
          <ac:spMkLst>
            <pc:docMk/>
            <pc:sldMk cId="3115340853" sldId="271"/>
            <ac:spMk id="4" creationId="{000C8A4C-C7EF-7E91-4B46-7F4C3B20E648}"/>
          </ac:spMkLst>
        </pc:spChg>
      </pc:sldChg>
      <pc:sldChg chg="modSp add mod">
        <pc:chgData name="Luke Murray" userId="21c43bfc837bc90d" providerId="LiveId" clId="{013895DB-5AE2-458D-9930-652B40569510}" dt="2024-03-02T09:03:07.357" v="420" actId="20577"/>
        <pc:sldMkLst>
          <pc:docMk/>
          <pc:sldMk cId="2711485281" sldId="272"/>
        </pc:sldMkLst>
        <pc:spChg chg="mod">
          <ac:chgData name="Luke Murray" userId="21c43bfc837bc90d" providerId="LiveId" clId="{013895DB-5AE2-458D-9930-652B40569510}" dt="2024-03-02T09:03:07.357" v="420" actId="20577"/>
          <ac:spMkLst>
            <pc:docMk/>
            <pc:sldMk cId="2711485281" sldId="272"/>
            <ac:spMk id="4" creationId="{C11A3433-DD3E-703B-180F-450E9D6D65ED}"/>
          </ac:spMkLst>
        </pc:spChg>
      </pc:sldChg>
      <pc:sldChg chg="modSp add mod">
        <pc:chgData name="Luke Murray" userId="21c43bfc837bc90d" providerId="LiveId" clId="{013895DB-5AE2-458D-9930-652B40569510}" dt="2024-03-02T19:04:55.590" v="436" actId="1076"/>
        <pc:sldMkLst>
          <pc:docMk/>
          <pc:sldMk cId="794255505" sldId="273"/>
        </pc:sldMkLst>
        <pc:spChg chg="mod">
          <ac:chgData name="Luke Murray" userId="21c43bfc837bc90d" providerId="LiveId" clId="{013895DB-5AE2-458D-9930-652B40569510}" dt="2024-03-02T19:04:55.590" v="436" actId="1076"/>
          <ac:spMkLst>
            <pc:docMk/>
            <pc:sldMk cId="794255505" sldId="273"/>
            <ac:spMk id="2" creationId="{EB9795B3-34B1-1314-DC12-31C7313D87F2}"/>
          </ac:spMkLst>
        </pc:spChg>
      </pc:sldChg>
      <pc:sldChg chg="addSp modSp new mod">
        <pc:chgData name="Luke Murray" userId="21c43bfc837bc90d" providerId="LiveId" clId="{013895DB-5AE2-458D-9930-652B40569510}" dt="2024-03-02T19:10:36.644" v="448" actId="14100"/>
        <pc:sldMkLst>
          <pc:docMk/>
          <pc:sldMk cId="3895230571" sldId="274"/>
        </pc:sldMkLst>
        <pc:picChg chg="add mod">
          <ac:chgData name="Luke Murray" userId="21c43bfc837bc90d" providerId="LiveId" clId="{013895DB-5AE2-458D-9930-652B40569510}" dt="2024-03-02T19:10:36.644" v="448" actId="14100"/>
          <ac:picMkLst>
            <pc:docMk/>
            <pc:sldMk cId="3895230571" sldId="274"/>
            <ac:picMk id="5" creationId="{9A93B3A1-CEB5-A967-D31B-08379E737831}"/>
          </ac:picMkLst>
        </pc:picChg>
        <pc:picChg chg="add mod">
          <ac:chgData name="Luke Murray" userId="21c43bfc837bc90d" providerId="LiveId" clId="{013895DB-5AE2-458D-9930-652B40569510}" dt="2024-03-02T19:10:27.149" v="447" actId="1076"/>
          <ac:picMkLst>
            <pc:docMk/>
            <pc:sldMk cId="3895230571" sldId="274"/>
            <ac:picMk id="7" creationId="{73DB7238-D68B-3753-2D2F-FF3D4D10E984}"/>
          </ac:picMkLst>
        </pc:picChg>
      </pc:sldChg>
      <pc:sldChg chg="modSp add mod ord">
        <pc:chgData name="Luke Murray" userId="21c43bfc837bc90d" providerId="LiveId" clId="{013895DB-5AE2-458D-9930-652B40569510}" dt="2024-03-03T02:46:31.848" v="477" actId="1076"/>
        <pc:sldMkLst>
          <pc:docMk/>
          <pc:sldMk cId="152150298" sldId="275"/>
        </pc:sldMkLst>
        <pc:spChg chg="mod">
          <ac:chgData name="Luke Murray" userId="21c43bfc837bc90d" providerId="LiveId" clId="{013895DB-5AE2-458D-9930-652B40569510}" dt="2024-03-03T02:46:31.848" v="477" actId="1076"/>
          <ac:spMkLst>
            <pc:docMk/>
            <pc:sldMk cId="152150298" sldId="275"/>
            <ac:spMk id="3" creationId="{39BE8BC1-DD6A-2B5C-C0BB-73C56E2DC8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388A-1C0F-1204-EBA0-280EE2E40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89BD4-EAA7-BBB5-4129-E24AC4803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4B5EB-3105-AF4B-5B2B-FE8504BB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1AF6-771F-FDBC-3580-53BF3D17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91CC-CB9C-1C40-1F55-13AE4EC9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294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5DD-8748-DDE8-71E6-32DF03B5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0F44F-AA6D-E953-6401-51874091E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59B9-A7E0-409A-8281-40869AA3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5579-1D32-E6EF-E3BF-03FF9B91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7E84-B364-0634-96D0-0D11FAB3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055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38276-BF85-EA00-FF50-E284BE3E0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C9636-7B40-ECE7-A57E-54E48444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0FD6F-2486-C4BC-F892-1FEBDB84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A05F-9F2A-8623-9ACA-10C2C87E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30E7-361B-84B0-7065-93E29096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90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1651-DEE1-CB03-4E9F-7C24AA71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CA48-8859-60C0-5C92-8CF324AA2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F84EA-F269-1E78-B6A2-396E9A77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D649E-60FE-6082-3F9C-88DBD86F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52FA7-5433-6AE1-911C-AFE32C4E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117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67C7-6501-9E80-3BBF-FD05280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3BDBE-1300-3C11-651D-E71823C83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4018-2B1D-483D-3238-57D7BA2CE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B695-61CF-0E06-8202-DA8415B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50B7-FBBB-8081-8736-683D86A1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5335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CF7A-951B-729B-B0DB-C2E93172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3137-BBC3-316A-D5CD-9898F7249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D2153-9FE2-ECB3-24C9-3EDD1F79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B4355-A276-EE16-098E-056A9036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A5D0-1B7E-9506-7EE9-87F95387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9D5B1-7249-A31D-0B10-4F21129D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31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0A97-275A-183A-57C0-43AF89D49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A6D0-3C5E-E593-5BF8-1B8D92B6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959CF-A81B-29A2-F045-07FB815DB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68649-8855-1930-ABFB-0D75906FF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F2AE8-6F49-5660-EDDB-9E4248152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A15DC-10CE-8850-15BE-018EF7B0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96BEA-B172-D5F7-4782-9BC26542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FBD90-A39D-D0C8-561A-807F0CFE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5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EE91-A9FC-0A8C-CD61-A9C3AC1C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C6C6B-D470-9CCE-F5A9-EDA2D27B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FA53A-3406-DE9E-D8A8-BB16348E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B3303-4BDB-469C-9122-9E25B00A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4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47829C-C218-7C16-AF63-F7B2158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5E569-C59B-A28F-CCE4-566D9B5D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F67C8-AEA9-A9E6-6ACA-C06CA6C4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91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4D04-F272-C618-C592-BA7E30BA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8D3E-0A34-112E-035B-E67F292E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E561-1D32-6B5C-CBA2-798C82E13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52562-F3B0-1F79-5752-A2C781C1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4663-0335-74FE-60C8-C029AAEB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859D7-125B-887F-9B2B-A7826684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817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ECF5-464B-9607-8BBD-1ACB6493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C6929-8EBE-41AE-C255-1DA04496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C83A8-67A2-F3E9-95C2-1793490C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518B1-126F-7733-A624-0E6DE816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8F822-E9B5-1B54-B450-82F6C176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4D9-1B67-87BE-3F0D-971A8435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45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89E46-C313-F942-287D-E245C0EB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2F05-70D4-256E-4E37-310093E0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7005-DC16-A8F6-D4F4-3A4FE19E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E5EB4-0588-49CC-8174-9D2365D5D658}" type="datetimeFigureOut">
              <a:rPr lang="en-NZ" smtClean="0"/>
              <a:t>3/03/2024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C75FF-6CCD-9D09-268A-B7E21AB6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32D4-31AB-DEC5-9CE1-DA958589B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25429-AE9E-47A8-B3BD-9CB1EA43E4B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094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Bit Graphic">
            <a:extLst>
              <a:ext uri="{FF2B5EF4-FFF2-40B4-BE49-F238E27FC236}">
                <a16:creationId xmlns:a16="http://schemas.microsoft.com/office/drawing/2014/main" id="{3CFBB7D2-C5F6-5588-C5C1-724172EEE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D95E0E-33C8-6AC3-458C-75974F51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6558" y="4706008"/>
            <a:ext cx="5065986" cy="2151992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Network troubleshooting with Azure Network Monitoring</a:t>
            </a:r>
          </a:p>
        </p:txBody>
      </p:sp>
    </p:spTree>
    <p:extLst>
      <p:ext uri="{BB962C8B-B14F-4D97-AF65-F5344CB8AC3E}">
        <p14:creationId xmlns:p14="http://schemas.microsoft.com/office/powerpoint/2010/main" val="2408032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4D7B2-917D-CE38-3AF6-03B12A0F2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A729FA-B9F5-7307-A7BF-AA82487BAE34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Connection Monitor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3220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B496A-6A84-609D-8C12-E729E74C5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6BD3B-E79D-FD96-19D8-1BB35D0C9A00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NSG Diagnostics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3697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70E5-32D2-6730-F070-972FADB10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659CAE-E24F-06D5-F2B0-84C2346AF726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Flow Logs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53627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F3B8-1F26-D271-C32D-47848CEBD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98009B-DD2C-4B5E-D013-7879F2A35A52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Traffic Analytics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KQL Search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9531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9110-4E45-6086-821B-3A34B7BE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868522-299D-26AB-DCE1-8E9CF3E22CD8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IP Flow Verify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5337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0AA6C-555A-CE97-9384-9CF4627B2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0C8A4C-C7EF-7E91-4B46-7F4C3B20E648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Connection Troubleshoot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1534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60E5C-E761-5471-4AB5-5DCBF4B20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1A3433-DD3E-703B-180F-450E9D6D65ED}"/>
              </a:ext>
            </a:extLst>
          </p:cNvPr>
          <p:cNvSpPr txBox="1">
            <a:spLocks/>
          </p:cNvSpPr>
          <p:nvPr/>
        </p:nvSpPr>
        <p:spPr>
          <a:xfrm>
            <a:off x="2624958" y="2545501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Packet Capture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148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427C-A8C5-08A5-FC0C-FEEB0719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pring Bit Graphic">
            <a:extLst>
              <a:ext uri="{FF2B5EF4-FFF2-40B4-BE49-F238E27FC236}">
                <a16:creationId xmlns:a16="http://schemas.microsoft.com/office/drawing/2014/main" id="{47084D0F-2D32-657E-93C1-8A251EA93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9BE8BC1-DD6A-2B5C-C0BB-73C56E2D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11415"/>
            <a:ext cx="5065986" cy="2151992"/>
          </a:xfrm>
        </p:spPr>
        <p:txBody>
          <a:bodyPr>
            <a:normAutofit fontScale="92500" lnSpcReduction="10000"/>
          </a:bodyPr>
          <a:lstStyle/>
          <a:p>
            <a:r>
              <a:rPr lang="en-US" sz="88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1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77B9-37F4-48E9-96F4-5DDE4943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C08B-8C31-EA0D-2305-D858537F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35864-CF67-F880-D7A4-DED61A0AB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4" y="365125"/>
            <a:ext cx="12192000" cy="623847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633C801-D892-CB9B-3E6C-E23D9B1F5A50}"/>
              </a:ext>
            </a:extLst>
          </p:cNvPr>
          <p:cNvSpPr txBox="1">
            <a:spLocks/>
          </p:cNvSpPr>
          <p:nvPr/>
        </p:nvSpPr>
        <p:spPr>
          <a:xfrm>
            <a:off x="10683765" y="6341276"/>
            <a:ext cx="4572000" cy="244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Source: Gartner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333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F081-EC53-F712-1C48-606DCF6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A02B-81E7-381D-A79D-7A73F247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FF8C1-2029-56D2-5833-A78036C8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925"/>
            <a:ext cx="12192000" cy="6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0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4A73-2D34-A75D-CD9F-7FD5894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ED7FC-FE5F-9542-11AB-10DCBEF4E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B24DA-3D99-AFB2-BCC7-95116A8B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787"/>
            <a:ext cx="12192000" cy="62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0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BD1C-F397-6F37-CF09-A39C7A4E2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95B3-34B1-1314-DC12-31C7313D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385" y="2501353"/>
            <a:ext cx="2564523" cy="1325563"/>
          </a:xfrm>
        </p:spPr>
        <p:txBody>
          <a:bodyPr/>
          <a:lstStyle/>
          <a:p>
            <a:r>
              <a:rPr lang="en-US" dirty="0"/>
              <a:t>Lab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79425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1054-184E-E652-99D3-A4E75AEA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AED91-FADC-F3F4-FD5D-534182D7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91CFF-FFD0-6157-7BFB-3D8ED0E2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0"/>
            <a:ext cx="11000554" cy="683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63F85B-20AD-2AF5-C14C-3F4896A23AE9}"/>
              </a:ext>
            </a:extLst>
          </p:cNvPr>
          <p:cNvSpPr txBox="1"/>
          <p:nvPr/>
        </p:nvSpPr>
        <p:spPr>
          <a:xfrm>
            <a:off x="8710448" y="6577340"/>
            <a:ext cx="37624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100" dirty="0"/>
              <a:t>https://github.com/nicolgit/hub-and-spoke-playground</a:t>
            </a:r>
          </a:p>
        </p:txBody>
      </p:sp>
    </p:spTree>
    <p:extLst>
      <p:ext uri="{BB962C8B-B14F-4D97-AF65-F5344CB8AC3E}">
        <p14:creationId xmlns:p14="http://schemas.microsoft.com/office/powerpoint/2010/main" val="185132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88E2-02B3-D7A9-CE0F-7FF987A8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D1A7-DB83-B366-A123-0BDAAC3C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3B3A1-CEB5-A967-D31B-08379E73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659152" cy="6992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B7238-D68B-3753-2D2F-FF3D4D10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237" y="3757493"/>
            <a:ext cx="5834814" cy="3011838"/>
          </a:xfrm>
          <a:prstGeom prst="rect">
            <a:avLst/>
          </a:prstGeom>
          <a:ln w="38100" cap="sq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523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36CC-4126-3BA2-A663-C47424C2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882" y="2548650"/>
            <a:ext cx="6056586" cy="1325563"/>
          </a:xfrm>
        </p:spPr>
        <p:txBody>
          <a:bodyPr/>
          <a:lstStyle/>
          <a:p>
            <a:r>
              <a:rPr lang="en-US" dirty="0"/>
              <a:t>Network Insights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1995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F520B7-9299-0A73-42F7-5FEF385FF6AB}"/>
              </a:ext>
            </a:extLst>
          </p:cNvPr>
          <p:cNvSpPr txBox="1">
            <a:spLocks/>
          </p:cNvSpPr>
          <p:nvPr/>
        </p:nvSpPr>
        <p:spPr>
          <a:xfrm>
            <a:off x="2758966" y="2766218"/>
            <a:ext cx="60565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Network Watcher</a:t>
            </a:r>
          </a:p>
          <a:p>
            <a:pPr algn="ctr"/>
            <a:r>
              <a:rPr lang="en-US" dirty="0"/>
              <a:t>VPN Troubleshoot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238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45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Lab</vt:lpstr>
      <vt:lpstr>PowerPoint Presentation</vt:lpstr>
      <vt:lpstr>PowerPoint Presentation</vt:lpstr>
      <vt:lpstr>Network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Murray</dc:creator>
  <cp:lastModifiedBy>Luke Murray</cp:lastModifiedBy>
  <cp:revision>1</cp:revision>
  <dcterms:created xsi:type="dcterms:W3CDTF">2024-03-02T07:09:18Z</dcterms:created>
  <dcterms:modified xsi:type="dcterms:W3CDTF">2024-03-03T02:46:32Z</dcterms:modified>
</cp:coreProperties>
</file>