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352" r:id="rId3"/>
    <p:sldId id="353" r:id="rId4"/>
    <p:sldId id="354" r:id="rId5"/>
    <p:sldId id="355" r:id="rId6"/>
    <p:sldId id="356" r:id="rId7"/>
    <p:sldId id="357" r:id="rId8"/>
    <p:sldId id="358" r:id="rId9"/>
    <p:sldId id="359" r:id="rId10"/>
    <p:sldId id="360" r:id="rId11"/>
    <p:sldId id="361" r:id="rId12"/>
    <p:sldId id="362" r:id="rId13"/>
    <p:sldId id="365" r:id="rId14"/>
  </p:sldIdLst>
  <p:sldSz cx="21599525"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B8730-2007-4520-929D-E69BA524C791}" v="148" dt="2022-05-04T05:12:50.22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2" autoAdjust="0"/>
    <p:restoredTop sz="94660"/>
  </p:normalViewPr>
  <p:slideViewPr>
    <p:cSldViewPr snapToGrid="0">
      <p:cViewPr varScale="1">
        <p:scale>
          <a:sx n="118" d="100"/>
          <a:sy n="118"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Murray" userId="21c43bfc837bc90d" providerId="LiveId" clId="{910B8730-2007-4520-929D-E69BA524C791}"/>
    <pc:docChg chg="undo custSel addSld delSld modSld modMainMaster modNotesMaster">
      <pc:chgData name="Luke Murray" userId="21c43bfc837bc90d" providerId="LiveId" clId="{910B8730-2007-4520-929D-E69BA524C791}" dt="2022-05-04T05:12:58.436" v="2046" actId="207"/>
      <pc:docMkLst>
        <pc:docMk/>
      </pc:docMkLst>
      <pc:sldChg chg="addSp delSp modSp mod delDesignElem modNotes">
        <pc:chgData name="Luke Murray" userId="21c43bfc837bc90d" providerId="LiveId" clId="{910B8730-2007-4520-929D-E69BA524C791}" dt="2022-05-04T04:54:18.156" v="2004"/>
        <pc:sldMkLst>
          <pc:docMk/>
          <pc:sldMk cId="2300549713" sldId="256"/>
        </pc:sldMkLst>
        <pc:spChg chg="mod">
          <ac:chgData name="Luke Murray" userId="21c43bfc837bc90d" providerId="LiveId" clId="{910B8730-2007-4520-929D-E69BA524C791}" dt="2022-05-04T04:54:18.156" v="2004"/>
          <ac:spMkLst>
            <pc:docMk/>
            <pc:sldMk cId="2300549713" sldId="256"/>
            <ac:spMk id="3" creationId="{4B945343-8C42-4C90-8882-A9B2A0590E42}"/>
          </ac:spMkLst>
        </pc:spChg>
        <pc:spChg chg="mod">
          <ac:chgData name="Luke Murray" userId="21c43bfc837bc90d" providerId="LiveId" clId="{910B8730-2007-4520-929D-E69BA524C791}" dt="2022-04-29T02:17:49.452" v="173" actId="1076"/>
          <ac:spMkLst>
            <pc:docMk/>
            <pc:sldMk cId="2300549713" sldId="256"/>
            <ac:spMk id="4" creationId="{84F38088-EC52-4FC1-9A44-45ED21B4B668}"/>
          </ac:spMkLst>
        </pc:spChg>
        <pc:spChg chg="add del mod">
          <ac:chgData name="Luke Murray" userId="21c43bfc837bc90d" providerId="LiveId" clId="{910B8730-2007-4520-929D-E69BA524C791}" dt="2022-05-01T01:07:15.151" v="1907" actId="478"/>
          <ac:spMkLst>
            <pc:docMk/>
            <pc:sldMk cId="2300549713" sldId="256"/>
            <ac:spMk id="5" creationId="{9B1F9CBD-41DA-4F6F-9EA1-0C2E5EEAA105}"/>
          </ac:spMkLst>
        </pc:spChg>
        <pc:spChg chg="add del mod">
          <ac:chgData name="Luke Murray" userId="21c43bfc837bc90d" providerId="LiveId" clId="{910B8730-2007-4520-929D-E69BA524C791}" dt="2022-05-01T01:06:55.444" v="1885"/>
          <ac:spMkLst>
            <pc:docMk/>
            <pc:sldMk cId="2300549713" sldId="256"/>
            <ac:spMk id="6" creationId="{85D49243-003F-4970-9104-7C1EA4873DDC}"/>
          </ac:spMkLst>
        </pc:spChg>
        <pc:spChg chg="add mod">
          <ac:chgData name="Luke Murray" userId="21c43bfc837bc90d" providerId="LiveId" clId="{910B8730-2007-4520-929D-E69BA524C791}" dt="2022-04-29T02:13:42.852" v="143"/>
          <ac:spMkLst>
            <pc:docMk/>
            <pc:sldMk cId="2300549713" sldId="256"/>
            <ac:spMk id="1033" creationId="{66D61E08-70C3-48D8-BEA0-787111DC30DA}"/>
          </ac:spMkLst>
        </pc:spChg>
        <pc:spChg chg="add mod">
          <ac:chgData name="Luke Murray" userId="21c43bfc837bc90d" providerId="LiveId" clId="{910B8730-2007-4520-929D-E69BA524C791}" dt="2022-04-29T02:13:42.852" v="143"/>
          <ac:spMkLst>
            <pc:docMk/>
            <pc:sldMk cId="2300549713" sldId="256"/>
            <ac:spMk id="1034" creationId="{FC55298F-0AE5-478E-AD2B-03C2614C5833}"/>
          </ac:spMkLst>
        </pc:spChg>
        <pc:spChg chg="add mod">
          <ac:chgData name="Luke Murray" userId="21c43bfc837bc90d" providerId="LiveId" clId="{910B8730-2007-4520-929D-E69BA524C791}" dt="2022-04-29T02:13:42.852" v="143"/>
          <ac:spMkLst>
            <pc:docMk/>
            <pc:sldMk cId="2300549713" sldId="256"/>
            <ac:spMk id="1035" creationId="{C180E4EA-0B63-4779-A895-7E90E71088F3}"/>
          </ac:spMkLst>
        </pc:spChg>
        <pc:spChg chg="add mod">
          <ac:chgData name="Luke Murray" userId="21c43bfc837bc90d" providerId="LiveId" clId="{910B8730-2007-4520-929D-E69BA524C791}" dt="2022-04-29T02:13:42.852" v="143"/>
          <ac:spMkLst>
            <pc:docMk/>
            <pc:sldMk cId="2300549713" sldId="256"/>
            <ac:spMk id="1036" creationId="{CEE01D9D-3DE8-4EED-B0D3-8F3C79CC7673}"/>
          </ac:spMkLst>
        </pc:spChg>
        <pc:spChg chg="add mod">
          <ac:chgData name="Luke Murray" userId="21c43bfc837bc90d" providerId="LiveId" clId="{910B8730-2007-4520-929D-E69BA524C791}" dt="2022-04-29T02:13:42.852" v="143"/>
          <ac:spMkLst>
            <pc:docMk/>
            <pc:sldMk cId="2300549713" sldId="256"/>
            <ac:spMk id="1037" creationId="{89AF5CE9-607F-43F4-8983-DCD6DA4051FD}"/>
          </ac:spMkLst>
        </pc:spChg>
        <pc:spChg chg="add mod">
          <ac:chgData name="Luke Murray" userId="21c43bfc837bc90d" providerId="LiveId" clId="{910B8730-2007-4520-929D-E69BA524C791}" dt="2022-04-29T02:13:42.852" v="143"/>
          <ac:spMkLst>
            <pc:docMk/>
            <pc:sldMk cId="2300549713" sldId="256"/>
            <ac:spMk id="1038" creationId="{6EEA2DBD-9E1E-4521-8C01-F32AD18A89E3}"/>
          </ac:spMkLst>
        </pc:spChg>
        <pc:spChg chg="add mod">
          <ac:chgData name="Luke Murray" userId="21c43bfc837bc90d" providerId="LiveId" clId="{910B8730-2007-4520-929D-E69BA524C791}" dt="2022-04-29T02:13:42.852" v="143"/>
          <ac:spMkLst>
            <pc:docMk/>
            <pc:sldMk cId="2300549713" sldId="256"/>
            <ac:spMk id="1039" creationId="{15BBD2C1-BA9B-46A9-A27A-33498B169272}"/>
          </ac:spMkLst>
        </pc:spChg>
        <pc:picChg chg="mod">
          <ac:chgData name="Luke Murray" userId="21c43bfc837bc90d" providerId="LiveId" clId="{910B8730-2007-4520-929D-E69BA524C791}" dt="2022-04-29T02:14:54.378" v="155" actId="1076"/>
          <ac:picMkLst>
            <pc:docMk/>
            <pc:sldMk cId="2300549713" sldId="256"/>
            <ac:picMk id="7" creationId="{2F175AB3-6697-4366-BB41-9FA8635F9A19}"/>
          </ac:picMkLst>
        </pc:picChg>
        <pc:cxnChg chg="add mod">
          <ac:chgData name="Luke Murray" userId="21c43bfc837bc90d" providerId="LiveId" clId="{910B8730-2007-4520-929D-E69BA524C791}" dt="2022-04-29T02:13:42.852" v="143"/>
          <ac:cxnSpMkLst>
            <pc:docMk/>
            <pc:sldMk cId="2300549713" sldId="256"/>
            <ac:cxnSpMk id="1031" creationId="{A57C1A16-B8AB-4D99-A195-A38F556A6486}"/>
          </ac:cxnSpMkLst>
        </pc:cxnChg>
        <pc:cxnChg chg="add mod">
          <ac:chgData name="Luke Murray" userId="21c43bfc837bc90d" providerId="LiveId" clId="{910B8730-2007-4520-929D-E69BA524C791}" dt="2022-04-29T02:13:42.852" v="143"/>
          <ac:cxnSpMkLst>
            <pc:docMk/>
            <pc:sldMk cId="2300549713" sldId="256"/>
            <ac:cxnSpMk id="1032" creationId="{F8A9B20B-D1DD-4573-B5EC-558029519236}"/>
          </ac:cxnSpMkLst>
        </pc:cxnChg>
      </pc:sldChg>
      <pc:sldChg chg="addSp delSp modSp mod delDesignElem">
        <pc:chgData name="Luke Murray" userId="21c43bfc837bc90d" providerId="LiveId" clId="{910B8730-2007-4520-929D-E69BA524C791}" dt="2022-04-29T02:19:20.599" v="186" actId="6549"/>
        <pc:sldMkLst>
          <pc:docMk/>
          <pc:sldMk cId="1561971225" sldId="352"/>
        </pc:sldMkLst>
        <pc:spChg chg="add del">
          <ac:chgData name="Luke Murray" userId="21c43bfc837bc90d" providerId="LiveId" clId="{910B8730-2007-4520-929D-E69BA524C791}" dt="2022-04-29T02:16:30.726" v="164" actId="478"/>
          <ac:spMkLst>
            <pc:docMk/>
            <pc:sldMk cId="1561971225" sldId="352"/>
            <ac:spMk id="2" creationId="{A5AA9E54-2301-4002-B709-4EC69AB97F27}"/>
          </ac:spMkLst>
        </pc:spChg>
        <pc:spChg chg="add mod ord">
          <ac:chgData name="Luke Murray" userId="21c43bfc837bc90d" providerId="LiveId" clId="{910B8730-2007-4520-929D-E69BA524C791}" dt="2022-04-29T02:19:14.071" v="184" actId="1076"/>
          <ac:spMkLst>
            <pc:docMk/>
            <pc:sldMk cId="1561971225" sldId="352"/>
            <ac:spMk id="3" creationId="{94E57B45-8066-4861-898B-A5CDFB7A6C96}"/>
          </ac:spMkLst>
        </pc:spChg>
        <pc:spChg chg="add del mod">
          <ac:chgData name="Luke Murray" userId="21c43bfc837bc90d" providerId="LiveId" clId="{910B8730-2007-4520-929D-E69BA524C791}" dt="2022-04-29T01:38:47.998" v="36"/>
          <ac:spMkLst>
            <pc:docMk/>
            <pc:sldMk cId="1561971225" sldId="352"/>
            <ac:spMk id="26" creationId="{6CB1C431-F767-4B9E-A0DD-09038FB3EC22}"/>
          </ac:spMkLst>
        </pc:spChg>
        <pc:spChg chg="add del mod">
          <ac:chgData name="Luke Murray" userId="21c43bfc837bc90d" providerId="LiveId" clId="{910B8730-2007-4520-929D-E69BA524C791}" dt="2022-04-29T01:39:08.432" v="42" actId="478"/>
          <ac:spMkLst>
            <pc:docMk/>
            <pc:sldMk cId="1561971225" sldId="352"/>
            <ac:spMk id="30" creationId="{D10E3DBA-0F14-4228-820D-99306514CCEC}"/>
          </ac:spMkLst>
        </pc:spChg>
        <pc:spChg chg="add mod">
          <ac:chgData name="Luke Murray" userId="21c43bfc837bc90d" providerId="LiveId" clId="{910B8730-2007-4520-929D-E69BA524C791}" dt="2022-04-29T02:19:20.599" v="186" actId="6549"/>
          <ac:spMkLst>
            <pc:docMk/>
            <pc:sldMk cId="1561971225" sldId="352"/>
            <ac:spMk id="36" creationId="{B209331A-8894-4176-9AE3-68E011F837D0}"/>
          </ac:spMkLst>
        </pc:spChg>
        <pc:spChg chg="mod">
          <ac:chgData name="Luke Murray" userId="21c43bfc837bc90d" providerId="LiveId" clId="{910B8730-2007-4520-929D-E69BA524C791}" dt="2022-04-29T02:13:42.852" v="143"/>
          <ac:spMkLst>
            <pc:docMk/>
            <pc:sldMk cId="1561971225" sldId="352"/>
            <ac:spMk id="115" creationId="{16EFB339-1D4E-4824-A20B-AF30D07CF73A}"/>
          </ac:spMkLst>
        </pc:spChg>
        <pc:spChg chg="mod">
          <ac:chgData name="Luke Murray" userId="21c43bfc837bc90d" providerId="LiveId" clId="{910B8730-2007-4520-929D-E69BA524C791}" dt="2022-04-29T02:13:42.852" v="143"/>
          <ac:spMkLst>
            <pc:docMk/>
            <pc:sldMk cId="1561971225" sldId="352"/>
            <ac:spMk id="116" creationId="{00030831-8136-4C61-8F00-6F190C5AEBEA}"/>
          </ac:spMkLst>
        </pc:spChg>
        <pc:spChg chg="mod">
          <ac:chgData name="Luke Murray" userId="21c43bfc837bc90d" providerId="LiveId" clId="{910B8730-2007-4520-929D-E69BA524C791}" dt="2022-04-29T02:13:42.852" v="143"/>
          <ac:spMkLst>
            <pc:docMk/>
            <pc:sldMk cId="1561971225" sldId="352"/>
            <ac:spMk id="117" creationId="{9B14B360-4798-467E-ADE9-756959EC521D}"/>
          </ac:spMkLst>
        </pc:spChg>
        <pc:spChg chg="mod">
          <ac:chgData name="Luke Murray" userId="21c43bfc837bc90d" providerId="LiveId" clId="{910B8730-2007-4520-929D-E69BA524C791}" dt="2022-04-29T02:13:42.852" v="143"/>
          <ac:spMkLst>
            <pc:docMk/>
            <pc:sldMk cId="1561971225" sldId="352"/>
            <ac:spMk id="118" creationId="{9433F2F7-DA21-430A-A31C-D529D9C6A186}"/>
          </ac:spMkLst>
        </pc:spChg>
        <pc:spChg chg="mod">
          <ac:chgData name="Luke Murray" userId="21c43bfc837bc90d" providerId="LiveId" clId="{910B8730-2007-4520-929D-E69BA524C791}" dt="2022-04-29T02:13:42.852" v="143"/>
          <ac:spMkLst>
            <pc:docMk/>
            <pc:sldMk cId="1561971225" sldId="352"/>
            <ac:spMk id="119" creationId="{0B24FFF9-F75D-4A88-90F8-D2D7BBB8E89E}"/>
          </ac:spMkLst>
        </pc:spChg>
        <pc:spChg chg="mod">
          <ac:chgData name="Luke Murray" userId="21c43bfc837bc90d" providerId="LiveId" clId="{910B8730-2007-4520-929D-E69BA524C791}" dt="2022-04-29T02:13:42.852" v="143"/>
          <ac:spMkLst>
            <pc:docMk/>
            <pc:sldMk cId="1561971225" sldId="352"/>
            <ac:spMk id="120" creationId="{A0A2A2C4-404D-431C-8F9A-227932A42E45}"/>
          </ac:spMkLst>
        </pc:spChg>
        <pc:spChg chg="mod">
          <ac:chgData name="Luke Murray" userId="21c43bfc837bc90d" providerId="LiveId" clId="{910B8730-2007-4520-929D-E69BA524C791}" dt="2022-04-29T02:13:42.852" v="143"/>
          <ac:spMkLst>
            <pc:docMk/>
            <pc:sldMk cId="1561971225" sldId="352"/>
            <ac:spMk id="121" creationId="{4661DBE2-1BC5-463F-BBB8-199B890D1C4E}"/>
          </ac:spMkLst>
        </pc:spChg>
        <pc:spChg chg="mod">
          <ac:chgData name="Luke Murray" userId="21c43bfc837bc90d" providerId="LiveId" clId="{910B8730-2007-4520-929D-E69BA524C791}" dt="2022-04-29T02:13:42.852" v="143"/>
          <ac:spMkLst>
            <pc:docMk/>
            <pc:sldMk cId="1561971225" sldId="352"/>
            <ac:spMk id="122" creationId="{710A6E70-F0B9-4E3D-9A78-2D2FEE5DF3C5}"/>
          </ac:spMkLst>
        </pc:spChg>
        <pc:spChg chg="add mod">
          <ac:chgData name="Luke Murray" userId="21c43bfc837bc90d" providerId="LiveId" clId="{910B8730-2007-4520-929D-E69BA524C791}" dt="2022-04-29T02:13:42.852" v="143"/>
          <ac:spMkLst>
            <pc:docMk/>
            <pc:sldMk cId="1561971225" sldId="352"/>
            <ac:spMk id="124" creationId="{03E8462A-FEBA-4848-81CC-3F8DA3E477BE}"/>
          </ac:spMkLst>
        </pc:spChg>
        <pc:spChg chg="mod">
          <ac:chgData name="Luke Murray" userId="21c43bfc837bc90d" providerId="LiveId" clId="{910B8730-2007-4520-929D-E69BA524C791}" dt="2022-04-29T02:13:42.852" v="143"/>
          <ac:spMkLst>
            <pc:docMk/>
            <pc:sldMk cId="1561971225" sldId="352"/>
            <ac:spMk id="128" creationId="{0B30FF97-2E9A-490A-AED2-90BA2E0EC17F}"/>
          </ac:spMkLst>
        </pc:spChg>
        <pc:spChg chg="mod">
          <ac:chgData name="Luke Murray" userId="21c43bfc837bc90d" providerId="LiveId" clId="{910B8730-2007-4520-929D-E69BA524C791}" dt="2022-04-29T02:13:42.852" v="143"/>
          <ac:spMkLst>
            <pc:docMk/>
            <pc:sldMk cId="1561971225" sldId="352"/>
            <ac:spMk id="129" creationId="{B6D53C7D-A312-47B6-A66A-230A19CFACA6}"/>
          </ac:spMkLst>
        </pc:spChg>
        <pc:spChg chg="mod">
          <ac:chgData name="Luke Murray" userId="21c43bfc837bc90d" providerId="LiveId" clId="{910B8730-2007-4520-929D-E69BA524C791}" dt="2022-04-29T02:13:42.852" v="143"/>
          <ac:spMkLst>
            <pc:docMk/>
            <pc:sldMk cId="1561971225" sldId="352"/>
            <ac:spMk id="130" creationId="{9329D58C-0D2E-4A2B-AD6A-9CEE506784A8}"/>
          </ac:spMkLst>
        </pc:spChg>
        <pc:spChg chg="mod">
          <ac:chgData name="Luke Murray" userId="21c43bfc837bc90d" providerId="LiveId" clId="{910B8730-2007-4520-929D-E69BA524C791}" dt="2022-04-29T02:13:42.852" v="143"/>
          <ac:spMkLst>
            <pc:docMk/>
            <pc:sldMk cId="1561971225" sldId="352"/>
            <ac:spMk id="131" creationId="{9D446EDE-C690-4461-8BF2-7634808FC8B4}"/>
          </ac:spMkLst>
        </pc:spChg>
        <pc:spChg chg="mod">
          <ac:chgData name="Luke Murray" userId="21c43bfc837bc90d" providerId="LiveId" clId="{910B8730-2007-4520-929D-E69BA524C791}" dt="2022-04-29T02:13:42.852" v="143"/>
          <ac:spMkLst>
            <pc:docMk/>
            <pc:sldMk cId="1561971225" sldId="352"/>
            <ac:spMk id="132" creationId="{323F3D34-6531-4AD7-A8C6-195A090281A1}"/>
          </ac:spMkLst>
        </pc:spChg>
        <pc:spChg chg="mod">
          <ac:chgData name="Luke Murray" userId="21c43bfc837bc90d" providerId="LiveId" clId="{910B8730-2007-4520-929D-E69BA524C791}" dt="2022-04-29T02:13:42.852" v="143"/>
          <ac:spMkLst>
            <pc:docMk/>
            <pc:sldMk cId="1561971225" sldId="352"/>
            <ac:spMk id="133" creationId="{B9B0AE3F-2350-435F-A9B0-C310BF876385}"/>
          </ac:spMkLst>
        </pc:spChg>
        <pc:spChg chg="mod">
          <ac:chgData name="Luke Murray" userId="21c43bfc837bc90d" providerId="LiveId" clId="{910B8730-2007-4520-929D-E69BA524C791}" dt="2022-04-29T02:13:42.852" v="143"/>
          <ac:spMkLst>
            <pc:docMk/>
            <pc:sldMk cId="1561971225" sldId="352"/>
            <ac:spMk id="134" creationId="{4EFA655C-9E50-4C14-A89E-AD7B648E4E2B}"/>
          </ac:spMkLst>
        </pc:spChg>
        <pc:spChg chg="mod">
          <ac:chgData name="Luke Murray" userId="21c43bfc837bc90d" providerId="LiveId" clId="{910B8730-2007-4520-929D-E69BA524C791}" dt="2022-04-29T02:13:42.852" v="143"/>
          <ac:spMkLst>
            <pc:docMk/>
            <pc:sldMk cId="1561971225" sldId="352"/>
            <ac:spMk id="135" creationId="{3E843863-7D25-4C01-9A17-E817CB6D998A}"/>
          </ac:spMkLst>
        </pc:spChg>
        <pc:spChg chg="add mod">
          <ac:chgData name="Luke Murray" userId="21c43bfc837bc90d" providerId="LiveId" clId="{910B8730-2007-4520-929D-E69BA524C791}" dt="2022-04-29T02:13:42.852" v="143"/>
          <ac:spMkLst>
            <pc:docMk/>
            <pc:sldMk cId="1561971225" sldId="352"/>
            <ac:spMk id="137" creationId="{7941F9B1-B01B-4A84-89D9-B169AEB4E456}"/>
          </ac:spMkLst>
        </pc:spChg>
        <pc:grpChg chg="add mod">
          <ac:chgData name="Luke Murray" userId="21c43bfc837bc90d" providerId="LiveId" clId="{910B8730-2007-4520-929D-E69BA524C791}" dt="2022-04-29T02:13:42.852" v="143"/>
          <ac:grpSpMkLst>
            <pc:docMk/>
            <pc:sldMk cId="1561971225" sldId="352"/>
            <ac:grpSpMk id="112" creationId="{5F054EF5-EFE6-45A2-834C-0F0931F39F1E}"/>
          </ac:grpSpMkLst>
        </pc:grpChg>
        <pc:grpChg chg="add mod">
          <ac:chgData name="Luke Murray" userId="21c43bfc837bc90d" providerId="LiveId" clId="{910B8730-2007-4520-929D-E69BA524C791}" dt="2022-04-29T02:13:42.852" v="143"/>
          <ac:grpSpMkLst>
            <pc:docMk/>
            <pc:sldMk cId="1561971225" sldId="352"/>
            <ac:grpSpMk id="126" creationId="{2109F83F-40FE-4DB3-84CC-09FB3340D06D}"/>
          </ac:grpSpMkLst>
        </pc:grpChg>
        <pc:graphicFrameChg chg="del">
          <ac:chgData name="Luke Murray" userId="21c43bfc837bc90d" providerId="LiveId" clId="{910B8730-2007-4520-929D-E69BA524C791}" dt="2022-04-29T01:38:46.467" v="34" actId="478"/>
          <ac:graphicFrameMkLst>
            <pc:docMk/>
            <pc:sldMk cId="1561971225" sldId="352"/>
            <ac:graphicFrameMk id="5" creationId="{4A185784-A33D-458B-A80F-39A6059A532D}"/>
          </ac:graphicFrameMkLst>
        </pc:graphicFrameChg>
        <pc:graphicFrameChg chg="add del mod">
          <ac:chgData name="Luke Murray" userId="21c43bfc837bc90d" providerId="LiveId" clId="{910B8730-2007-4520-929D-E69BA524C791}" dt="2022-04-29T01:38:47.998" v="36"/>
          <ac:graphicFrameMkLst>
            <pc:docMk/>
            <pc:sldMk cId="1561971225" sldId="352"/>
            <ac:graphicFrameMk id="27" creationId="{69914A30-831C-44BB-97FF-88BAB83F55DB}"/>
          </ac:graphicFrameMkLst>
        </pc:graphicFrameChg>
        <pc:graphicFrameChg chg="add del mod">
          <ac:chgData name="Luke Murray" userId="21c43bfc837bc90d" providerId="LiveId" clId="{910B8730-2007-4520-929D-E69BA524C791}" dt="2022-04-29T01:38:47.998" v="36"/>
          <ac:graphicFrameMkLst>
            <pc:docMk/>
            <pc:sldMk cId="1561971225" sldId="352"/>
            <ac:graphicFrameMk id="28" creationId="{12CED99D-D8E0-4F21-B874-D3C0B8E7CC9D}"/>
          </ac:graphicFrameMkLst>
        </pc:graphicFrameChg>
        <pc:graphicFrameChg chg="add del mod">
          <ac:chgData name="Luke Murray" userId="21c43bfc837bc90d" providerId="LiveId" clId="{910B8730-2007-4520-929D-E69BA524C791}" dt="2022-04-29T01:38:47.998" v="36"/>
          <ac:graphicFrameMkLst>
            <pc:docMk/>
            <pc:sldMk cId="1561971225" sldId="352"/>
            <ac:graphicFrameMk id="29" creationId="{51A0EB4A-60D9-497F-AD06-CB977DA5597F}"/>
          </ac:graphicFrameMkLst>
        </pc:graphicFrameChg>
        <pc:graphicFrameChg chg="add mod modGraphic">
          <ac:chgData name="Luke Murray" userId="21c43bfc837bc90d" providerId="LiveId" clId="{910B8730-2007-4520-929D-E69BA524C791}" dt="2022-04-29T02:13:42.852" v="143"/>
          <ac:graphicFrameMkLst>
            <pc:docMk/>
            <pc:sldMk cId="1561971225" sldId="352"/>
            <ac:graphicFrameMk id="31" creationId="{448089BD-780A-46C0-A697-F09B2980479E}"/>
          </ac:graphicFrameMkLst>
        </pc:graphicFrameChg>
        <pc:graphicFrameChg chg="add mod modGraphic">
          <ac:chgData name="Luke Murray" userId="21c43bfc837bc90d" providerId="LiveId" clId="{910B8730-2007-4520-929D-E69BA524C791}" dt="2022-04-29T02:13:42.852" v="143"/>
          <ac:graphicFrameMkLst>
            <pc:docMk/>
            <pc:sldMk cId="1561971225" sldId="352"/>
            <ac:graphicFrameMk id="32" creationId="{07CFBDC1-B37B-477A-84C4-AA444AF12CB6}"/>
          </ac:graphicFrameMkLst>
        </pc:graphicFrameChg>
        <pc:graphicFrameChg chg="add mod modGraphic">
          <ac:chgData name="Luke Murray" userId="21c43bfc837bc90d" providerId="LiveId" clId="{910B8730-2007-4520-929D-E69BA524C791}" dt="2022-04-29T02:17:14.782" v="168" actId="1076"/>
          <ac:graphicFrameMkLst>
            <pc:docMk/>
            <pc:sldMk cId="1561971225" sldId="352"/>
            <ac:graphicFrameMk id="33" creationId="{A7EA5D52-5181-407E-BA18-0DF7101695BD}"/>
          </ac:graphicFrameMkLst>
        </pc:graphicFrameChg>
        <pc:cxnChg chg="mod">
          <ac:chgData name="Luke Murray" userId="21c43bfc837bc90d" providerId="LiveId" clId="{910B8730-2007-4520-929D-E69BA524C791}" dt="2022-04-29T02:13:42.852" v="143"/>
          <ac:cxnSpMkLst>
            <pc:docMk/>
            <pc:sldMk cId="1561971225" sldId="352"/>
            <ac:cxnSpMk id="113" creationId="{CFE3C88A-FEDB-4B9C-94EE-5026B326B3EB}"/>
          </ac:cxnSpMkLst>
        </pc:cxnChg>
        <pc:cxnChg chg="mod">
          <ac:chgData name="Luke Murray" userId="21c43bfc837bc90d" providerId="LiveId" clId="{910B8730-2007-4520-929D-E69BA524C791}" dt="2022-04-29T02:13:42.852" v="143"/>
          <ac:cxnSpMkLst>
            <pc:docMk/>
            <pc:sldMk cId="1561971225" sldId="352"/>
            <ac:cxnSpMk id="114" creationId="{B5D51D9B-0E7C-44D3-9215-81F9915232E9}"/>
          </ac:cxnSpMkLst>
        </pc:cxnChg>
        <pc:cxnChg chg="mod">
          <ac:chgData name="Luke Murray" userId="21c43bfc837bc90d" providerId="LiveId" clId="{910B8730-2007-4520-929D-E69BA524C791}" dt="2022-04-29T02:13:42.852" v="143"/>
          <ac:cxnSpMkLst>
            <pc:docMk/>
            <pc:sldMk cId="1561971225" sldId="352"/>
            <ac:cxnSpMk id="127" creationId="{1DE492D7-C3C3-48FF-80C8-37021EA0262F}"/>
          </ac:cxnSpMkLst>
        </pc:cxnChg>
      </pc:sldChg>
      <pc:sldChg chg="addSp delSp modSp mod delDesignElem">
        <pc:chgData name="Luke Murray" userId="21c43bfc837bc90d" providerId="LiveId" clId="{910B8730-2007-4520-929D-E69BA524C791}" dt="2022-05-04T05:12:58.436" v="2046" actId="207"/>
        <pc:sldMkLst>
          <pc:docMk/>
          <pc:sldMk cId="1035952067" sldId="353"/>
        </pc:sldMkLst>
        <pc:spChg chg="add del mod">
          <ac:chgData name="Luke Murray" userId="21c43bfc837bc90d" providerId="LiveId" clId="{910B8730-2007-4520-929D-E69BA524C791}" dt="2022-04-29T01:44:51.671" v="84" actId="478"/>
          <ac:spMkLst>
            <pc:docMk/>
            <pc:sldMk cId="1035952067" sldId="353"/>
            <ac:spMk id="26" creationId="{783E3B44-F3A9-4835-B619-73A635BD404B}"/>
          </ac:spMkLst>
        </pc:spChg>
        <pc:spChg chg="add del mod">
          <ac:chgData name="Luke Murray" userId="21c43bfc837bc90d" providerId="LiveId" clId="{910B8730-2007-4520-929D-E69BA524C791}" dt="2022-04-29T01:40:35.420" v="57" actId="478"/>
          <ac:spMkLst>
            <pc:docMk/>
            <pc:sldMk cId="1035952067" sldId="353"/>
            <ac:spMk id="27" creationId="{4C047C23-60F8-4545-B1F1-0198AEDF1797}"/>
          </ac:spMkLst>
        </pc:spChg>
        <pc:spChg chg="add mod ord">
          <ac:chgData name="Luke Murray" userId="21c43bfc837bc90d" providerId="LiveId" clId="{910B8730-2007-4520-929D-E69BA524C791}" dt="2022-05-04T04:54:50.802" v="2006" actId="1076"/>
          <ac:spMkLst>
            <pc:docMk/>
            <pc:sldMk cId="1035952067" sldId="353"/>
            <ac:spMk id="39" creationId="{A4AD8AEA-0660-46F5-942F-42D3F2E1E306}"/>
          </ac:spMkLst>
        </pc:spChg>
        <pc:spChg chg="add mod">
          <ac:chgData name="Luke Murray" userId="21c43bfc837bc90d" providerId="LiveId" clId="{910B8730-2007-4520-929D-E69BA524C791}" dt="2022-04-29T02:28:41.728" v="439" actId="20577"/>
          <ac:spMkLst>
            <pc:docMk/>
            <pc:sldMk cId="1035952067" sldId="353"/>
            <ac:spMk id="40" creationId="{F4C3449C-F708-4690-A475-BB2E65705E71}"/>
          </ac:spMkLst>
        </pc:spChg>
        <pc:spChg chg="mod">
          <ac:chgData name="Luke Murray" userId="21c43bfc837bc90d" providerId="LiveId" clId="{910B8730-2007-4520-929D-E69BA524C791}" dt="2022-04-29T02:13:42.852" v="143"/>
          <ac:spMkLst>
            <pc:docMk/>
            <pc:sldMk cId="1035952067" sldId="353"/>
            <ac:spMk id="115" creationId="{16EFB339-1D4E-4824-A20B-AF30D07CF73A}"/>
          </ac:spMkLst>
        </pc:spChg>
        <pc:spChg chg="mod">
          <ac:chgData name="Luke Murray" userId="21c43bfc837bc90d" providerId="LiveId" clId="{910B8730-2007-4520-929D-E69BA524C791}" dt="2022-04-29T02:13:42.852" v="143"/>
          <ac:spMkLst>
            <pc:docMk/>
            <pc:sldMk cId="1035952067" sldId="353"/>
            <ac:spMk id="116" creationId="{00030831-8136-4C61-8F00-6F190C5AEBEA}"/>
          </ac:spMkLst>
        </pc:spChg>
        <pc:spChg chg="mod">
          <ac:chgData name="Luke Murray" userId="21c43bfc837bc90d" providerId="LiveId" clId="{910B8730-2007-4520-929D-E69BA524C791}" dt="2022-04-29T02:13:42.852" v="143"/>
          <ac:spMkLst>
            <pc:docMk/>
            <pc:sldMk cId="1035952067" sldId="353"/>
            <ac:spMk id="117" creationId="{9B14B360-4798-467E-ADE9-756959EC521D}"/>
          </ac:spMkLst>
        </pc:spChg>
        <pc:spChg chg="mod">
          <ac:chgData name="Luke Murray" userId="21c43bfc837bc90d" providerId="LiveId" clId="{910B8730-2007-4520-929D-E69BA524C791}" dt="2022-04-29T02:13:42.852" v="143"/>
          <ac:spMkLst>
            <pc:docMk/>
            <pc:sldMk cId="1035952067" sldId="353"/>
            <ac:spMk id="118" creationId="{9433F2F7-DA21-430A-A31C-D529D9C6A186}"/>
          </ac:spMkLst>
        </pc:spChg>
        <pc:spChg chg="mod">
          <ac:chgData name="Luke Murray" userId="21c43bfc837bc90d" providerId="LiveId" clId="{910B8730-2007-4520-929D-E69BA524C791}" dt="2022-04-29T02:13:42.852" v="143"/>
          <ac:spMkLst>
            <pc:docMk/>
            <pc:sldMk cId="1035952067" sldId="353"/>
            <ac:spMk id="119" creationId="{0B24FFF9-F75D-4A88-90F8-D2D7BBB8E89E}"/>
          </ac:spMkLst>
        </pc:spChg>
        <pc:spChg chg="mod">
          <ac:chgData name="Luke Murray" userId="21c43bfc837bc90d" providerId="LiveId" clId="{910B8730-2007-4520-929D-E69BA524C791}" dt="2022-04-29T02:13:42.852" v="143"/>
          <ac:spMkLst>
            <pc:docMk/>
            <pc:sldMk cId="1035952067" sldId="353"/>
            <ac:spMk id="120" creationId="{A0A2A2C4-404D-431C-8F9A-227932A42E45}"/>
          </ac:spMkLst>
        </pc:spChg>
        <pc:spChg chg="mod">
          <ac:chgData name="Luke Murray" userId="21c43bfc837bc90d" providerId="LiveId" clId="{910B8730-2007-4520-929D-E69BA524C791}" dt="2022-04-29T02:13:42.852" v="143"/>
          <ac:spMkLst>
            <pc:docMk/>
            <pc:sldMk cId="1035952067" sldId="353"/>
            <ac:spMk id="121" creationId="{4661DBE2-1BC5-463F-BBB8-199B890D1C4E}"/>
          </ac:spMkLst>
        </pc:spChg>
        <pc:spChg chg="mod">
          <ac:chgData name="Luke Murray" userId="21c43bfc837bc90d" providerId="LiveId" clId="{910B8730-2007-4520-929D-E69BA524C791}" dt="2022-04-29T02:13:42.852" v="143"/>
          <ac:spMkLst>
            <pc:docMk/>
            <pc:sldMk cId="1035952067" sldId="353"/>
            <ac:spMk id="122" creationId="{710A6E70-F0B9-4E3D-9A78-2D2FEE5DF3C5}"/>
          </ac:spMkLst>
        </pc:spChg>
        <pc:spChg chg="add mod">
          <ac:chgData name="Luke Murray" userId="21c43bfc837bc90d" providerId="LiveId" clId="{910B8730-2007-4520-929D-E69BA524C791}" dt="2022-04-29T02:13:42.852" v="143"/>
          <ac:spMkLst>
            <pc:docMk/>
            <pc:sldMk cId="1035952067" sldId="353"/>
            <ac:spMk id="124" creationId="{03E8462A-FEBA-4848-81CC-3F8DA3E477BE}"/>
          </ac:spMkLst>
        </pc:spChg>
        <pc:spChg chg="mod">
          <ac:chgData name="Luke Murray" userId="21c43bfc837bc90d" providerId="LiveId" clId="{910B8730-2007-4520-929D-E69BA524C791}" dt="2022-04-29T02:13:42.852" v="143"/>
          <ac:spMkLst>
            <pc:docMk/>
            <pc:sldMk cId="1035952067" sldId="353"/>
            <ac:spMk id="128" creationId="{0B30FF97-2E9A-490A-AED2-90BA2E0EC17F}"/>
          </ac:spMkLst>
        </pc:spChg>
        <pc:spChg chg="mod">
          <ac:chgData name="Luke Murray" userId="21c43bfc837bc90d" providerId="LiveId" clId="{910B8730-2007-4520-929D-E69BA524C791}" dt="2022-04-29T02:13:42.852" v="143"/>
          <ac:spMkLst>
            <pc:docMk/>
            <pc:sldMk cId="1035952067" sldId="353"/>
            <ac:spMk id="129" creationId="{B6D53C7D-A312-47B6-A66A-230A19CFACA6}"/>
          </ac:spMkLst>
        </pc:spChg>
        <pc:spChg chg="mod">
          <ac:chgData name="Luke Murray" userId="21c43bfc837bc90d" providerId="LiveId" clId="{910B8730-2007-4520-929D-E69BA524C791}" dt="2022-04-29T02:13:42.852" v="143"/>
          <ac:spMkLst>
            <pc:docMk/>
            <pc:sldMk cId="1035952067" sldId="353"/>
            <ac:spMk id="130" creationId="{9329D58C-0D2E-4A2B-AD6A-9CEE506784A8}"/>
          </ac:spMkLst>
        </pc:spChg>
        <pc:spChg chg="mod">
          <ac:chgData name="Luke Murray" userId="21c43bfc837bc90d" providerId="LiveId" clId="{910B8730-2007-4520-929D-E69BA524C791}" dt="2022-04-29T02:13:42.852" v="143"/>
          <ac:spMkLst>
            <pc:docMk/>
            <pc:sldMk cId="1035952067" sldId="353"/>
            <ac:spMk id="131" creationId="{9D446EDE-C690-4461-8BF2-7634808FC8B4}"/>
          </ac:spMkLst>
        </pc:spChg>
        <pc:spChg chg="mod">
          <ac:chgData name="Luke Murray" userId="21c43bfc837bc90d" providerId="LiveId" clId="{910B8730-2007-4520-929D-E69BA524C791}" dt="2022-04-29T02:13:42.852" v="143"/>
          <ac:spMkLst>
            <pc:docMk/>
            <pc:sldMk cId="1035952067" sldId="353"/>
            <ac:spMk id="132" creationId="{323F3D34-6531-4AD7-A8C6-195A090281A1}"/>
          </ac:spMkLst>
        </pc:spChg>
        <pc:spChg chg="mod">
          <ac:chgData name="Luke Murray" userId="21c43bfc837bc90d" providerId="LiveId" clId="{910B8730-2007-4520-929D-E69BA524C791}" dt="2022-04-29T02:13:42.852" v="143"/>
          <ac:spMkLst>
            <pc:docMk/>
            <pc:sldMk cId="1035952067" sldId="353"/>
            <ac:spMk id="133" creationId="{B9B0AE3F-2350-435F-A9B0-C310BF876385}"/>
          </ac:spMkLst>
        </pc:spChg>
        <pc:spChg chg="mod">
          <ac:chgData name="Luke Murray" userId="21c43bfc837bc90d" providerId="LiveId" clId="{910B8730-2007-4520-929D-E69BA524C791}" dt="2022-04-29T02:13:42.852" v="143"/>
          <ac:spMkLst>
            <pc:docMk/>
            <pc:sldMk cId="1035952067" sldId="353"/>
            <ac:spMk id="134" creationId="{4EFA655C-9E50-4C14-A89E-AD7B648E4E2B}"/>
          </ac:spMkLst>
        </pc:spChg>
        <pc:spChg chg="mod">
          <ac:chgData name="Luke Murray" userId="21c43bfc837bc90d" providerId="LiveId" clId="{910B8730-2007-4520-929D-E69BA524C791}" dt="2022-04-29T02:13:42.852" v="143"/>
          <ac:spMkLst>
            <pc:docMk/>
            <pc:sldMk cId="1035952067" sldId="353"/>
            <ac:spMk id="135" creationId="{3E843863-7D25-4C01-9A17-E817CB6D998A}"/>
          </ac:spMkLst>
        </pc:spChg>
        <pc:spChg chg="add mod">
          <ac:chgData name="Luke Murray" userId="21c43bfc837bc90d" providerId="LiveId" clId="{910B8730-2007-4520-929D-E69BA524C791}" dt="2022-04-29T02:13:42.852" v="143"/>
          <ac:spMkLst>
            <pc:docMk/>
            <pc:sldMk cId="1035952067" sldId="353"/>
            <ac:spMk id="137" creationId="{7941F9B1-B01B-4A84-89D9-B169AEB4E456}"/>
          </ac:spMkLst>
        </pc:spChg>
        <pc:grpChg chg="add mod">
          <ac:chgData name="Luke Murray" userId="21c43bfc837bc90d" providerId="LiveId" clId="{910B8730-2007-4520-929D-E69BA524C791}" dt="2022-04-29T02:13:42.852" v="143"/>
          <ac:grpSpMkLst>
            <pc:docMk/>
            <pc:sldMk cId="1035952067" sldId="353"/>
            <ac:grpSpMk id="112" creationId="{5F054EF5-EFE6-45A2-834C-0F0931F39F1E}"/>
          </ac:grpSpMkLst>
        </pc:grpChg>
        <pc:grpChg chg="add mod">
          <ac:chgData name="Luke Murray" userId="21c43bfc837bc90d" providerId="LiveId" clId="{910B8730-2007-4520-929D-E69BA524C791}" dt="2022-04-29T02:13:42.852" v="143"/>
          <ac:grpSpMkLst>
            <pc:docMk/>
            <pc:sldMk cId="1035952067" sldId="353"/>
            <ac:grpSpMk id="126" creationId="{2109F83F-40FE-4DB3-84CC-09FB3340D06D}"/>
          </ac:grpSpMkLst>
        </pc:grpChg>
        <pc:graphicFrameChg chg="del">
          <ac:chgData name="Luke Murray" userId="21c43bfc837bc90d" providerId="LiveId" clId="{910B8730-2007-4520-929D-E69BA524C791}" dt="2022-04-29T01:40:13.958" v="53" actId="478"/>
          <ac:graphicFrameMkLst>
            <pc:docMk/>
            <pc:sldMk cId="1035952067" sldId="353"/>
            <ac:graphicFrameMk id="5" creationId="{4A185784-A33D-458B-A80F-39A6059A532D}"/>
          </ac:graphicFrameMkLst>
        </pc:graphicFrameChg>
        <pc:graphicFrameChg chg="add mod modGraphic">
          <ac:chgData name="Luke Murray" userId="21c43bfc837bc90d" providerId="LiveId" clId="{910B8730-2007-4520-929D-E69BA524C791}" dt="2022-04-29T02:18:37.071" v="177" actId="1076"/>
          <ac:graphicFrameMkLst>
            <pc:docMk/>
            <pc:sldMk cId="1035952067" sldId="353"/>
            <ac:graphicFrameMk id="28" creationId="{592B021F-FFFF-4731-AC1B-87ED55505E88}"/>
          </ac:graphicFrameMkLst>
        </pc:graphicFrameChg>
        <pc:graphicFrameChg chg="add mod modGraphic">
          <ac:chgData name="Luke Murray" userId="21c43bfc837bc90d" providerId="LiveId" clId="{910B8730-2007-4520-929D-E69BA524C791}" dt="2022-05-04T05:08:21.752" v="2038" actId="207"/>
          <ac:graphicFrameMkLst>
            <pc:docMk/>
            <pc:sldMk cId="1035952067" sldId="353"/>
            <ac:graphicFrameMk id="29" creationId="{28BBC66D-06C8-4305-A304-5457189AA39A}"/>
          </ac:graphicFrameMkLst>
        </pc:graphicFrameChg>
        <pc:graphicFrameChg chg="add mod modGraphic">
          <ac:chgData name="Luke Murray" userId="21c43bfc837bc90d" providerId="LiveId" clId="{910B8730-2007-4520-929D-E69BA524C791}" dt="2022-05-04T05:08:51.476" v="2039" actId="207"/>
          <ac:graphicFrameMkLst>
            <pc:docMk/>
            <pc:sldMk cId="1035952067" sldId="353"/>
            <ac:graphicFrameMk id="30" creationId="{0CF0BC01-8607-4E07-8AB6-E39EEA60AB65}"/>
          </ac:graphicFrameMkLst>
        </pc:graphicFrameChg>
        <pc:graphicFrameChg chg="add mod modGraphic">
          <ac:chgData name="Luke Murray" userId="21c43bfc837bc90d" providerId="LiveId" clId="{910B8730-2007-4520-929D-E69BA524C791}" dt="2022-05-04T05:09:46.155" v="2040" actId="207"/>
          <ac:graphicFrameMkLst>
            <pc:docMk/>
            <pc:sldMk cId="1035952067" sldId="353"/>
            <ac:graphicFrameMk id="31" creationId="{7E2F6303-3A80-4845-A5A2-7CA11B12EE5B}"/>
          </ac:graphicFrameMkLst>
        </pc:graphicFrameChg>
        <pc:graphicFrameChg chg="add mod modGraphic">
          <ac:chgData name="Luke Murray" userId="21c43bfc837bc90d" providerId="LiveId" clId="{910B8730-2007-4520-929D-E69BA524C791}" dt="2022-05-04T05:11:18.506" v="2042" actId="207"/>
          <ac:graphicFrameMkLst>
            <pc:docMk/>
            <pc:sldMk cId="1035952067" sldId="353"/>
            <ac:graphicFrameMk id="32" creationId="{5C597EE7-092C-43E0-B24D-1759F7E59FDF}"/>
          </ac:graphicFrameMkLst>
        </pc:graphicFrameChg>
        <pc:graphicFrameChg chg="add mod modGraphic">
          <ac:chgData name="Luke Murray" userId="21c43bfc837bc90d" providerId="LiveId" clId="{910B8730-2007-4520-929D-E69BA524C791}" dt="2022-05-04T05:10:15.896" v="2041" actId="207"/>
          <ac:graphicFrameMkLst>
            <pc:docMk/>
            <pc:sldMk cId="1035952067" sldId="353"/>
            <ac:graphicFrameMk id="33" creationId="{6C67C5EA-FFCC-4373-A041-2D37799D7CED}"/>
          </ac:graphicFrameMkLst>
        </pc:graphicFrameChg>
        <pc:graphicFrameChg chg="add mod modGraphic">
          <ac:chgData name="Luke Murray" userId="21c43bfc837bc90d" providerId="LiveId" clId="{910B8730-2007-4520-929D-E69BA524C791}" dt="2022-05-04T05:11:40.746" v="2043" actId="207"/>
          <ac:graphicFrameMkLst>
            <pc:docMk/>
            <pc:sldMk cId="1035952067" sldId="353"/>
            <ac:graphicFrameMk id="34" creationId="{C6498C67-745F-438C-9421-96C603081840}"/>
          </ac:graphicFrameMkLst>
        </pc:graphicFrameChg>
        <pc:graphicFrameChg chg="add mod modGraphic">
          <ac:chgData name="Luke Murray" userId="21c43bfc837bc90d" providerId="LiveId" clId="{910B8730-2007-4520-929D-E69BA524C791}" dt="2022-05-04T05:11:57.828" v="2044" actId="207"/>
          <ac:graphicFrameMkLst>
            <pc:docMk/>
            <pc:sldMk cId="1035952067" sldId="353"/>
            <ac:graphicFrameMk id="36" creationId="{3040BECA-08E0-4CA0-97AE-29CD4D2522A2}"/>
          </ac:graphicFrameMkLst>
        </pc:graphicFrameChg>
        <pc:graphicFrameChg chg="add mod modGraphic">
          <ac:chgData name="Luke Murray" userId="21c43bfc837bc90d" providerId="LiveId" clId="{910B8730-2007-4520-929D-E69BA524C791}" dt="2022-05-04T05:12:23.261" v="2045" actId="207"/>
          <ac:graphicFrameMkLst>
            <pc:docMk/>
            <pc:sldMk cId="1035952067" sldId="353"/>
            <ac:graphicFrameMk id="37" creationId="{FEA0A48E-5C60-4362-9254-AF2D87B97E0A}"/>
          </ac:graphicFrameMkLst>
        </pc:graphicFrameChg>
        <pc:graphicFrameChg chg="add mod modGraphic">
          <ac:chgData name="Luke Murray" userId="21c43bfc837bc90d" providerId="LiveId" clId="{910B8730-2007-4520-929D-E69BA524C791}" dt="2022-05-04T05:12:58.436" v="2046" actId="207"/>
          <ac:graphicFrameMkLst>
            <pc:docMk/>
            <pc:sldMk cId="1035952067" sldId="353"/>
            <ac:graphicFrameMk id="38" creationId="{9B1B5665-B25A-416C-9A23-F4EF9039F45D}"/>
          </ac:graphicFrameMkLst>
        </pc:graphicFrameChg>
        <pc:picChg chg="add mod">
          <ac:chgData name="Luke Murray" userId="21c43bfc837bc90d" providerId="LiveId" clId="{910B8730-2007-4520-929D-E69BA524C791}" dt="2022-04-29T02:13:42.852" v="143"/>
          <ac:picMkLst>
            <pc:docMk/>
            <pc:sldMk cId="1035952067" sldId="353"/>
            <ac:picMk id="35" creationId="{8FF67F8E-9B44-4CEA-9DF1-7D7267D16A85}"/>
          </ac:picMkLst>
        </pc:picChg>
        <pc:cxnChg chg="mod">
          <ac:chgData name="Luke Murray" userId="21c43bfc837bc90d" providerId="LiveId" clId="{910B8730-2007-4520-929D-E69BA524C791}" dt="2022-04-29T02:13:42.852" v="143"/>
          <ac:cxnSpMkLst>
            <pc:docMk/>
            <pc:sldMk cId="1035952067" sldId="353"/>
            <ac:cxnSpMk id="113" creationId="{CFE3C88A-FEDB-4B9C-94EE-5026B326B3EB}"/>
          </ac:cxnSpMkLst>
        </pc:cxnChg>
        <pc:cxnChg chg="mod">
          <ac:chgData name="Luke Murray" userId="21c43bfc837bc90d" providerId="LiveId" clId="{910B8730-2007-4520-929D-E69BA524C791}" dt="2022-04-29T02:13:42.852" v="143"/>
          <ac:cxnSpMkLst>
            <pc:docMk/>
            <pc:sldMk cId="1035952067" sldId="353"/>
            <ac:cxnSpMk id="114" creationId="{B5D51D9B-0E7C-44D3-9215-81F9915232E9}"/>
          </ac:cxnSpMkLst>
        </pc:cxnChg>
        <pc:cxnChg chg="mod">
          <ac:chgData name="Luke Murray" userId="21c43bfc837bc90d" providerId="LiveId" clId="{910B8730-2007-4520-929D-E69BA524C791}" dt="2022-04-29T02:13:42.852" v="143"/>
          <ac:cxnSpMkLst>
            <pc:docMk/>
            <pc:sldMk cId="1035952067" sldId="353"/>
            <ac:cxnSpMk id="127" creationId="{1DE492D7-C3C3-48FF-80C8-37021EA0262F}"/>
          </ac:cxnSpMkLst>
        </pc:cxnChg>
      </pc:sldChg>
      <pc:sldChg chg="del">
        <pc:chgData name="Luke Murray" userId="21c43bfc837bc90d" providerId="LiveId" clId="{910B8730-2007-4520-929D-E69BA524C791}" dt="2022-04-29T01:41:16.338" v="64" actId="47"/>
        <pc:sldMkLst>
          <pc:docMk/>
          <pc:sldMk cId="1117149975" sldId="354"/>
        </pc:sldMkLst>
      </pc:sldChg>
      <pc:sldChg chg="addSp delSp modSp add mod delDesignElem">
        <pc:chgData name="Luke Murray" userId="21c43bfc837bc90d" providerId="LiveId" clId="{910B8730-2007-4520-929D-E69BA524C791}" dt="2022-05-01T00:33:38.763" v="634" actId="6549"/>
        <pc:sldMkLst>
          <pc:docMk/>
          <pc:sldMk cId="2684712683" sldId="354"/>
        </pc:sldMkLst>
        <pc:spChg chg="del">
          <ac:chgData name="Luke Murray" userId="21c43bfc837bc90d" providerId="LiveId" clId="{910B8730-2007-4520-929D-E69BA524C791}" dt="2022-04-29T01:41:48.694" v="69" actId="478"/>
          <ac:spMkLst>
            <pc:docMk/>
            <pc:sldMk cId="2684712683" sldId="354"/>
            <ac:spMk id="26" creationId="{783E3B44-F3A9-4835-B619-73A635BD404B}"/>
          </ac:spMkLst>
        </pc:spChg>
        <pc:spChg chg="add mod ord">
          <ac:chgData name="Luke Murray" userId="21c43bfc837bc90d" providerId="LiveId" clId="{910B8730-2007-4520-929D-E69BA524C791}" dt="2022-04-29T02:19:30.542" v="188" actId="1076"/>
          <ac:spMkLst>
            <pc:docMk/>
            <pc:sldMk cId="2684712683" sldId="354"/>
            <ac:spMk id="44" creationId="{9C5CC8C4-9668-404D-8B71-4DD33CC46B27}"/>
          </ac:spMkLst>
        </pc:spChg>
        <pc:spChg chg="add mod">
          <ac:chgData name="Luke Murray" userId="21c43bfc837bc90d" providerId="LiveId" clId="{910B8730-2007-4520-929D-E69BA524C791}" dt="2022-04-29T02:19:33.446" v="189" actId="1076"/>
          <ac:spMkLst>
            <pc:docMk/>
            <pc:sldMk cId="2684712683" sldId="354"/>
            <ac:spMk id="45" creationId="{75DEF76E-CA74-493C-9354-BFF5E97FC455}"/>
          </ac:spMkLst>
        </pc:spChg>
        <pc:spChg chg="mod">
          <ac:chgData name="Luke Murray" userId="21c43bfc837bc90d" providerId="LiveId" clId="{910B8730-2007-4520-929D-E69BA524C791}" dt="2022-04-29T02:13:42.852" v="143"/>
          <ac:spMkLst>
            <pc:docMk/>
            <pc:sldMk cId="2684712683" sldId="354"/>
            <ac:spMk id="115" creationId="{16EFB339-1D4E-4824-A20B-AF30D07CF73A}"/>
          </ac:spMkLst>
        </pc:spChg>
        <pc:spChg chg="mod">
          <ac:chgData name="Luke Murray" userId="21c43bfc837bc90d" providerId="LiveId" clId="{910B8730-2007-4520-929D-E69BA524C791}" dt="2022-04-29T02:13:42.852" v="143"/>
          <ac:spMkLst>
            <pc:docMk/>
            <pc:sldMk cId="2684712683" sldId="354"/>
            <ac:spMk id="116" creationId="{00030831-8136-4C61-8F00-6F190C5AEBEA}"/>
          </ac:spMkLst>
        </pc:spChg>
        <pc:spChg chg="mod">
          <ac:chgData name="Luke Murray" userId="21c43bfc837bc90d" providerId="LiveId" clId="{910B8730-2007-4520-929D-E69BA524C791}" dt="2022-04-29T02:13:42.852" v="143"/>
          <ac:spMkLst>
            <pc:docMk/>
            <pc:sldMk cId="2684712683" sldId="354"/>
            <ac:spMk id="117" creationId="{9B14B360-4798-467E-ADE9-756959EC521D}"/>
          </ac:spMkLst>
        </pc:spChg>
        <pc:spChg chg="mod">
          <ac:chgData name="Luke Murray" userId="21c43bfc837bc90d" providerId="LiveId" clId="{910B8730-2007-4520-929D-E69BA524C791}" dt="2022-04-29T02:13:42.852" v="143"/>
          <ac:spMkLst>
            <pc:docMk/>
            <pc:sldMk cId="2684712683" sldId="354"/>
            <ac:spMk id="118" creationId="{9433F2F7-DA21-430A-A31C-D529D9C6A186}"/>
          </ac:spMkLst>
        </pc:spChg>
        <pc:spChg chg="mod">
          <ac:chgData name="Luke Murray" userId="21c43bfc837bc90d" providerId="LiveId" clId="{910B8730-2007-4520-929D-E69BA524C791}" dt="2022-04-29T02:13:42.852" v="143"/>
          <ac:spMkLst>
            <pc:docMk/>
            <pc:sldMk cId="2684712683" sldId="354"/>
            <ac:spMk id="119" creationId="{0B24FFF9-F75D-4A88-90F8-D2D7BBB8E89E}"/>
          </ac:spMkLst>
        </pc:spChg>
        <pc:spChg chg="mod">
          <ac:chgData name="Luke Murray" userId="21c43bfc837bc90d" providerId="LiveId" clId="{910B8730-2007-4520-929D-E69BA524C791}" dt="2022-04-29T02:13:42.852" v="143"/>
          <ac:spMkLst>
            <pc:docMk/>
            <pc:sldMk cId="2684712683" sldId="354"/>
            <ac:spMk id="120" creationId="{A0A2A2C4-404D-431C-8F9A-227932A42E45}"/>
          </ac:spMkLst>
        </pc:spChg>
        <pc:spChg chg="mod">
          <ac:chgData name="Luke Murray" userId="21c43bfc837bc90d" providerId="LiveId" clId="{910B8730-2007-4520-929D-E69BA524C791}" dt="2022-04-29T02:13:42.852" v="143"/>
          <ac:spMkLst>
            <pc:docMk/>
            <pc:sldMk cId="2684712683" sldId="354"/>
            <ac:spMk id="121" creationId="{4661DBE2-1BC5-463F-BBB8-199B890D1C4E}"/>
          </ac:spMkLst>
        </pc:spChg>
        <pc:spChg chg="mod">
          <ac:chgData name="Luke Murray" userId="21c43bfc837bc90d" providerId="LiveId" clId="{910B8730-2007-4520-929D-E69BA524C791}" dt="2022-04-29T02:13:42.852" v="143"/>
          <ac:spMkLst>
            <pc:docMk/>
            <pc:sldMk cId="2684712683" sldId="354"/>
            <ac:spMk id="122" creationId="{710A6E70-F0B9-4E3D-9A78-2D2FEE5DF3C5}"/>
          </ac:spMkLst>
        </pc:spChg>
        <pc:spChg chg="add mod">
          <ac:chgData name="Luke Murray" userId="21c43bfc837bc90d" providerId="LiveId" clId="{910B8730-2007-4520-929D-E69BA524C791}" dt="2022-04-29T02:13:42.852" v="143"/>
          <ac:spMkLst>
            <pc:docMk/>
            <pc:sldMk cId="2684712683" sldId="354"/>
            <ac:spMk id="124" creationId="{03E8462A-FEBA-4848-81CC-3F8DA3E477BE}"/>
          </ac:spMkLst>
        </pc:spChg>
        <pc:spChg chg="mod">
          <ac:chgData name="Luke Murray" userId="21c43bfc837bc90d" providerId="LiveId" clId="{910B8730-2007-4520-929D-E69BA524C791}" dt="2022-04-29T02:13:42.852" v="143"/>
          <ac:spMkLst>
            <pc:docMk/>
            <pc:sldMk cId="2684712683" sldId="354"/>
            <ac:spMk id="128" creationId="{0B30FF97-2E9A-490A-AED2-90BA2E0EC17F}"/>
          </ac:spMkLst>
        </pc:spChg>
        <pc:spChg chg="mod">
          <ac:chgData name="Luke Murray" userId="21c43bfc837bc90d" providerId="LiveId" clId="{910B8730-2007-4520-929D-E69BA524C791}" dt="2022-04-29T02:13:42.852" v="143"/>
          <ac:spMkLst>
            <pc:docMk/>
            <pc:sldMk cId="2684712683" sldId="354"/>
            <ac:spMk id="129" creationId="{B6D53C7D-A312-47B6-A66A-230A19CFACA6}"/>
          </ac:spMkLst>
        </pc:spChg>
        <pc:spChg chg="mod">
          <ac:chgData name="Luke Murray" userId="21c43bfc837bc90d" providerId="LiveId" clId="{910B8730-2007-4520-929D-E69BA524C791}" dt="2022-04-29T02:13:42.852" v="143"/>
          <ac:spMkLst>
            <pc:docMk/>
            <pc:sldMk cId="2684712683" sldId="354"/>
            <ac:spMk id="130" creationId="{9329D58C-0D2E-4A2B-AD6A-9CEE506784A8}"/>
          </ac:spMkLst>
        </pc:spChg>
        <pc:spChg chg="mod">
          <ac:chgData name="Luke Murray" userId="21c43bfc837bc90d" providerId="LiveId" clId="{910B8730-2007-4520-929D-E69BA524C791}" dt="2022-04-29T02:13:42.852" v="143"/>
          <ac:spMkLst>
            <pc:docMk/>
            <pc:sldMk cId="2684712683" sldId="354"/>
            <ac:spMk id="131" creationId="{9D446EDE-C690-4461-8BF2-7634808FC8B4}"/>
          </ac:spMkLst>
        </pc:spChg>
        <pc:spChg chg="mod">
          <ac:chgData name="Luke Murray" userId="21c43bfc837bc90d" providerId="LiveId" clId="{910B8730-2007-4520-929D-E69BA524C791}" dt="2022-04-29T02:13:42.852" v="143"/>
          <ac:spMkLst>
            <pc:docMk/>
            <pc:sldMk cId="2684712683" sldId="354"/>
            <ac:spMk id="132" creationId="{323F3D34-6531-4AD7-A8C6-195A090281A1}"/>
          </ac:spMkLst>
        </pc:spChg>
        <pc:spChg chg="mod">
          <ac:chgData name="Luke Murray" userId="21c43bfc837bc90d" providerId="LiveId" clId="{910B8730-2007-4520-929D-E69BA524C791}" dt="2022-04-29T02:13:42.852" v="143"/>
          <ac:spMkLst>
            <pc:docMk/>
            <pc:sldMk cId="2684712683" sldId="354"/>
            <ac:spMk id="133" creationId="{B9B0AE3F-2350-435F-A9B0-C310BF876385}"/>
          </ac:spMkLst>
        </pc:spChg>
        <pc:spChg chg="mod">
          <ac:chgData name="Luke Murray" userId="21c43bfc837bc90d" providerId="LiveId" clId="{910B8730-2007-4520-929D-E69BA524C791}" dt="2022-04-29T02:13:42.852" v="143"/>
          <ac:spMkLst>
            <pc:docMk/>
            <pc:sldMk cId="2684712683" sldId="354"/>
            <ac:spMk id="134" creationId="{4EFA655C-9E50-4C14-A89E-AD7B648E4E2B}"/>
          </ac:spMkLst>
        </pc:spChg>
        <pc:spChg chg="mod">
          <ac:chgData name="Luke Murray" userId="21c43bfc837bc90d" providerId="LiveId" clId="{910B8730-2007-4520-929D-E69BA524C791}" dt="2022-04-29T02:13:42.852" v="143"/>
          <ac:spMkLst>
            <pc:docMk/>
            <pc:sldMk cId="2684712683" sldId="354"/>
            <ac:spMk id="135" creationId="{3E843863-7D25-4C01-9A17-E817CB6D998A}"/>
          </ac:spMkLst>
        </pc:spChg>
        <pc:spChg chg="add mod">
          <ac:chgData name="Luke Murray" userId="21c43bfc837bc90d" providerId="LiveId" clId="{910B8730-2007-4520-929D-E69BA524C791}" dt="2022-04-29T02:13:42.852" v="143"/>
          <ac:spMkLst>
            <pc:docMk/>
            <pc:sldMk cId="2684712683" sldId="354"/>
            <ac:spMk id="137" creationId="{7941F9B1-B01B-4A84-89D9-B169AEB4E456}"/>
          </ac:spMkLst>
        </pc:spChg>
        <pc:grpChg chg="add mod">
          <ac:chgData name="Luke Murray" userId="21c43bfc837bc90d" providerId="LiveId" clId="{910B8730-2007-4520-929D-E69BA524C791}" dt="2022-04-29T02:13:42.852" v="143"/>
          <ac:grpSpMkLst>
            <pc:docMk/>
            <pc:sldMk cId="2684712683" sldId="354"/>
            <ac:grpSpMk id="112" creationId="{5F054EF5-EFE6-45A2-834C-0F0931F39F1E}"/>
          </ac:grpSpMkLst>
        </pc:grpChg>
        <pc:grpChg chg="add mod">
          <ac:chgData name="Luke Murray" userId="21c43bfc837bc90d" providerId="LiveId" clId="{910B8730-2007-4520-929D-E69BA524C791}" dt="2022-04-29T02:13:42.852" v="143"/>
          <ac:grpSpMkLst>
            <pc:docMk/>
            <pc:sldMk cId="2684712683" sldId="354"/>
            <ac:grpSpMk id="126" creationId="{2109F83F-40FE-4DB3-84CC-09FB3340D06D}"/>
          </ac:grpSpMkLst>
        </pc:grpChg>
        <pc:graphicFrameChg chg="del">
          <ac:chgData name="Luke Murray" userId="21c43bfc837bc90d" providerId="LiveId" clId="{910B8730-2007-4520-929D-E69BA524C791}" dt="2022-04-29T01:41:34.951" v="66" actId="478"/>
          <ac:graphicFrameMkLst>
            <pc:docMk/>
            <pc:sldMk cId="2684712683" sldId="354"/>
            <ac:graphicFrameMk id="28" creationId="{592B021F-FFFF-4731-AC1B-87ED55505E88}"/>
          </ac:graphicFrameMkLst>
        </pc:graphicFrameChg>
        <pc:graphicFrameChg chg="del">
          <ac:chgData name="Luke Murray" userId="21c43bfc837bc90d" providerId="LiveId" clId="{910B8730-2007-4520-929D-E69BA524C791}" dt="2022-04-29T01:41:34.951" v="66" actId="478"/>
          <ac:graphicFrameMkLst>
            <pc:docMk/>
            <pc:sldMk cId="2684712683" sldId="354"/>
            <ac:graphicFrameMk id="29" creationId="{28BBC66D-06C8-4305-A304-5457189AA39A}"/>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0" creationId="{0CF0BC01-8607-4E07-8AB6-E39EEA60AB65}"/>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1" creationId="{7E2F6303-3A80-4845-A5A2-7CA11B12EE5B}"/>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2" creationId="{5C597EE7-092C-43E0-B24D-1759F7E59FDF}"/>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3" creationId="{6C67C5EA-FFCC-4373-A041-2D37799D7CED}"/>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4" creationId="{C6498C67-745F-438C-9421-96C603081840}"/>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6" creationId="{3040BECA-08E0-4CA0-97AE-29CD4D2522A2}"/>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7" creationId="{FEA0A48E-5C60-4362-9254-AF2D87B97E0A}"/>
          </ac:graphicFrameMkLst>
        </pc:graphicFrameChg>
        <pc:graphicFrameChg chg="del">
          <ac:chgData name="Luke Murray" userId="21c43bfc837bc90d" providerId="LiveId" clId="{910B8730-2007-4520-929D-E69BA524C791}" dt="2022-04-29T01:41:34.951" v="66" actId="478"/>
          <ac:graphicFrameMkLst>
            <pc:docMk/>
            <pc:sldMk cId="2684712683" sldId="354"/>
            <ac:graphicFrameMk id="38" creationId="{9B1B5665-B25A-416C-9A23-F4EF9039F45D}"/>
          </ac:graphicFrameMkLst>
        </pc:graphicFrameChg>
        <pc:graphicFrameChg chg="add mod modGraphic">
          <ac:chgData name="Luke Murray" userId="21c43bfc837bc90d" providerId="LiveId" clId="{910B8730-2007-4520-929D-E69BA524C791}" dt="2022-04-29T02:13:42.852" v="143"/>
          <ac:graphicFrameMkLst>
            <pc:docMk/>
            <pc:sldMk cId="2684712683" sldId="354"/>
            <ac:graphicFrameMk id="39" creationId="{22E02C47-B54D-49D1-8E44-962A5D18CFBC}"/>
          </ac:graphicFrameMkLst>
        </pc:graphicFrameChg>
        <pc:graphicFrameChg chg="add mod modGraphic">
          <ac:chgData name="Luke Murray" userId="21c43bfc837bc90d" providerId="LiveId" clId="{910B8730-2007-4520-929D-E69BA524C791}" dt="2022-05-01T00:33:38.763" v="634" actId="6549"/>
          <ac:graphicFrameMkLst>
            <pc:docMk/>
            <pc:sldMk cId="2684712683" sldId="354"/>
            <ac:graphicFrameMk id="40" creationId="{2FD88A2E-A8D6-4C8D-B376-493E6028423D}"/>
          </ac:graphicFrameMkLst>
        </pc:graphicFrameChg>
        <pc:graphicFrameChg chg="add mod">
          <ac:chgData name="Luke Murray" userId="21c43bfc837bc90d" providerId="LiveId" clId="{910B8730-2007-4520-929D-E69BA524C791}" dt="2022-04-29T02:20:12.096" v="192" actId="1076"/>
          <ac:graphicFrameMkLst>
            <pc:docMk/>
            <pc:sldMk cId="2684712683" sldId="354"/>
            <ac:graphicFrameMk id="41" creationId="{888ECEF3-605B-4D2D-863F-B6D4E73D0668}"/>
          </ac:graphicFrameMkLst>
        </pc:graphicFrameChg>
        <pc:graphicFrameChg chg="add mod modGraphic">
          <ac:chgData name="Luke Murray" userId="21c43bfc837bc90d" providerId="LiveId" clId="{910B8730-2007-4520-929D-E69BA524C791}" dt="2022-05-01T00:32:54.807" v="633" actId="20577"/>
          <ac:graphicFrameMkLst>
            <pc:docMk/>
            <pc:sldMk cId="2684712683" sldId="354"/>
            <ac:graphicFrameMk id="42" creationId="{17077610-DDCA-4D0B-B0B5-3D8212C8DF77}"/>
          </ac:graphicFrameMkLst>
        </pc:graphicFrameChg>
        <pc:graphicFrameChg chg="add mod">
          <ac:chgData name="Luke Murray" userId="21c43bfc837bc90d" providerId="LiveId" clId="{910B8730-2007-4520-929D-E69BA524C791}" dt="2022-04-29T02:20:15.639" v="193" actId="1076"/>
          <ac:graphicFrameMkLst>
            <pc:docMk/>
            <pc:sldMk cId="2684712683" sldId="354"/>
            <ac:graphicFrameMk id="43" creationId="{D8EDC62E-6151-441E-83F3-0E47B5CA97AE}"/>
          </ac:graphicFrameMkLst>
        </pc:graphicFrameChg>
        <pc:picChg chg="mod">
          <ac:chgData name="Luke Murray" userId="21c43bfc837bc90d" providerId="LiveId" clId="{910B8730-2007-4520-929D-E69BA524C791}" dt="2022-04-29T02:13:42.852" v="143"/>
          <ac:picMkLst>
            <pc:docMk/>
            <pc:sldMk cId="2684712683" sldId="354"/>
            <ac:picMk id="35" creationId="{8FF67F8E-9B44-4CEA-9DF1-7D7267D16A85}"/>
          </ac:picMkLst>
        </pc:picChg>
        <pc:cxnChg chg="mod">
          <ac:chgData name="Luke Murray" userId="21c43bfc837bc90d" providerId="LiveId" clId="{910B8730-2007-4520-929D-E69BA524C791}" dt="2022-04-29T02:13:42.852" v="143"/>
          <ac:cxnSpMkLst>
            <pc:docMk/>
            <pc:sldMk cId="2684712683" sldId="354"/>
            <ac:cxnSpMk id="113" creationId="{CFE3C88A-FEDB-4B9C-94EE-5026B326B3EB}"/>
          </ac:cxnSpMkLst>
        </pc:cxnChg>
        <pc:cxnChg chg="mod">
          <ac:chgData name="Luke Murray" userId="21c43bfc837bc90d" providerId="LiveId" clId="{910B8730-2007-4520-929D-E69BA524C791}" dt="2022-04-29T02:13:42.852" v="143"/>
          <ac:cxnSpMkLst>
            <pc:docMk/>
            <pc:sldMk cId="2684712683" sldId="354"/>
            <ac:cxnSpMk id="114" creationId="{B5D51D9B-0E7C-44D3-9215-81F9915232E9}"/>
          </ac:cxnSpMkLst>
        </pc:cxnChg>
        <pc:cxnChg chg="mod">
          <ac:chgData name="Luke Murray" userId="21c43bfc837bc90d" providerId="LiveId" clId="{910B8730-2007-4520-929D-E69BA524C791}" dt="2022-04-29T02:13:42.852" v="143"/>
          <ac:cxnSpMkLst>
            <pc:docMk/>
            <pc:sldMk cId="2684712683" sldId="354"/>
            <ac:cxnSpMk id="127" creationId="{1DE492D7-C3C3-48FF-80C8-37021EA0262F}"/>
          </ac:cxnSpMkLst>
        </pc:cxnChg>
      </pc:sldChg>
      <pc:sldChg chg="addSp delSp modSp add mod">
        <pc:chgData name="Luke Murray" userId="21c43bfc837bc90d" providerId="LiveId" clId="{910B8730-2007-4520-929D-E69BA524C791}" dt="2022-05-04T04:56:15.681" v="2009" actId="6549"/>
        <pc:sldMkLst>
          <pc:docMk/>
          <pc:sldMk cId="1629612537" sldId="355"/>
        </pc:sldMkLst>
        <pc:spChg chg="add del mod">
          <ac:chgData name="Luke Murray" userId="21c43bfc837bc90d" providerId="LiveId" clId="{910B8730-2007-4520-929D-E69BA524C791}" dt="2022-04-29T02:20:51.589" v="231" actId="478"/>
          <ac:spMkLst>
            <pc:docMk/>
            <pc:sldMk cId="1629612537" sldId="355"/>
            <ac:spMk id="10" creationId="{53DBADF3-3B91-45C9-BE41-21AA3770DAAC}"/>
          </ac:spMkLst>
        </pc:spChg>
        <pc:spChg chg="mod">
          <ac:chgData name="Luke Murray" userId="21c43bfc837bc90d" providerId="LiveId" clId="{910B8730-2007-4520-929D-E69BA524C791}" dt="2022-04-29T02:20:38.601" v="227" actId="20577"/>
          <ac:spMkLst>
            <pc:docMk/>
            <pc:sldMk cId="1629612537" sldId="355"/>
            <ac:spMk id="45" creationId="{75DEF76E-CA74-493C-9354-BFF5E97FC455}"/>
          </ac:spMkLst>
        </pc:spChg>
        <pc:graphicFrameChg chg="add mod modGraphic">
          <ac:chgData name="Luke Murray" userId="21c43bfc837bc90d" providerId="LiveId" clId="{910B8730-2007-4520-929D-E69BA524C791}" dt="2022-05-04T04:56:15.681" v="2009" actId="6549"/>
          <ac:graphicFrameMkLst>
            <pc:docMk/>
            <pc:sldMk cId="1629612537" sldId="355"/>
            <ac:graphicFrameMk id="11" creationId="{8C45775B-2E59-4C5B-A326-AA4A8C940DC6}"/>
          </ac:graphicFrameMkLst>
        </pc:graphicFrameChg>
        <pc:graphicFrameChg chg="add mod modGraphic">
          <ac:chgData name="Luke Murray" userId="21c43bfc837bc90d" providerId="LiveId" clId="{910B8730-2007-4520-929D-E69BA524C791}" dt="2022-05-04T04:55:47.202" v="2007" actId="6549"/>
          <ac:graphicFrameMkLst>
            <pc:docMk/>
            <pc:sldMk cId="1629612537" sldId="355"/>
            <ac:graphicFrameMk id="13" creationId="{B429F8AF-F8E6-4214-9948-8A14EADB0C9D}"/>
          </ac:graphicFrameMkLst>
        </pc:graphicFrameChg>
        <pc:graphicFrameChg chg="del">
          <ac:chgData name="Luke Murray" userId="21c43bfc837bc90d" providerId="LiveId" clId="{910B8730-2007-4520-929D-E69BA524C791}" dt="2022-04-29T02:20:46.562" v="228" actId="478"/>
          <ac:graphicFrameMkLst>
            <pc:docMk/>
            <pc:sldMk cId="1629612537" sldId="355"/>
            <ac:graphicFrameMk id="39" creationId="{22E02C47-B54D-49D1-8E44-962A5D18CFBC}"/>
          </ac:graphicFrameMkLst>
        </pc:graphicFrameChg>
        <pc:graphicFrameChg chg="del">
          <ac:chgData name="Luke Murray" userId="21c43bfc837bc90d" providerId="LiveId" clId="{910B8730-2007-4520-929D-E69BA524C791}" dt="2022-04-29T02:20:46.562" v="228" actId="478"/>
          <ac:graphicFrameMkLst>
            <pc:docMk/>
            <pc:sldMk cId="1629612537" sldId="355"/>
            <ac:graphicFrameMk id="40" creationId="{2FD88A2E-A8D6-4C8D-B376-493E6028423D}"/>
          </ac:graphicFrameMkLst>
        </pc:graphicFrameChg>
        <pc:graphicFrameChg chg="del">
          <ac:chgData name="Luke Murray" userId="21c43bfc837bc90d" providerId="LiveId" clId="{910B8730-2007-4520-929D-E69BA524C791}" dt="2022-04-29T02:20:46.562" v="228" actId="478"/>
          <ac:graphicFrameMkLst>
            <pc:docMk/>
            <pc:sldMk cId="1629612537" sldId="355"/>
            <ac:graphicFrameMk id="41" creationId="{888ECEF3-605B-4D2D-863F-B6D4E73D0668}"/>
          </ac:graphicFrameMkLst>
        </pc:graphicFrameChg>
        <pc:graphicFrameChg chg="del">
          <ac:chgData name="Luke Murray" userId="21c43bfc837bc90d" providerId="LiveId" clId="{910B8730-2007-4520-929D-E69BA524C791}" dt="2022-04-29T02:20:46.562" v="228" actId="478"/>
          <ac:graphicFrameMkLst>
            <pc:docMk/>
            <pc:sldMk cId="1629612537" sldId="355"/>
            <ac:graphicFrameMk id="42" creationId="{17077610-DDCA-4D0B-B0B5-3D8212C8DF77}"/>
          </ac:graphicFrameMkLst>
        </pc:graphicFrameChg>
        <pc:graphicFrameChg chg="del">
          <ac:chgData name="Luke Murray" userId="21c43bfc837bc90d" providerId="LiveId" clId="{910B8730-2007-4520-929D-E69BA524C791}" dt="2022-04-29T02:20:46.562" v="228" actId="478"/>
          <ac:graphicFrameMkLst>
            <pc:docMk/>
            <pc:sldMk cId="1629612537" sldId="355"/>
            <ac:graphicFrameMk id="43" creationId="{D8EDC62E-6151-441E-83F3-0E47B5CA97AE}"/>
          </ac:graphicFrameMkLst>
        </pc:graphicFrameChg>
        <pc:picChg chg="add del mod">
          <ac:chgData name="Luke Murray" userId="21c43bfc837bc90d" providerId="LiveId" clId="{910B8730-2007-4520-929D-E69BA524C791}" dt="2022-04-29T02:21:04.609" v="236" actId="478"/>
          <ac:picMkLst>
            <pc:docMk/>
            <pc:sldMk cId="1629612537" sldId="355"/>
            <ac:picMk id="12" creationId="{E3E50355-7B63-4F88-AEA7-13937689B4F4}"/>
          </ac:picMkLst>
        </pc:picChg>
        <pc:picChg chg="add mod">
          <ac:chgData name="Luke Murray" userId="21c43bfc837bc90d" providerId="LiveId" clId="{910B8730-2007-4520-929D-E69BA524C791}" dt="2022-04-29T02:21:03.093" v="235" actId="1076"/>
          <ac:picMkLst>
            <pc:docMk/>
            <pc:sldMk cId="1629612537" sldId="355"/>
            <ac:picMk id="14" creationId="{4B56356A-DEA8-4BE4-8ADC-F8538BE0FB33}"/>
          </ac:picMkLst>
        </pc:picChg>
        <pc:picChg chg="add mod">
          <ac:chgData name="Luke Murray" userId="21c43bfc837bc90d" providerId="LiveId" clId="{910B8730-2007-4520-929D-E69BA524C791}" dt="2022-04-29T02:21:40.867" v="244" actId="1036"/>
          <ac:picMkLst>
            <pc:docMk/>
            <pc:sldMk cId="1629612537" sldId="355"/>
            <ac:picMk id="15" creationId="{124855B5-8824-4FF8-93FA-834BE8C78D1F}"/>
          </ac:picMkLst>
        </pc:picChg>
      </pc:sldChg>
      <pc:sldChg chg="del">
        <pc:chgData name="Luke Murray" userId="21c43bfc837bc90d" providerId="LiveId" clId="{910B8730-2007-4520-929D-E69BA524C791}" dt="2022-04-29T01:41:16.338" v="64" actId="47"/>
        <pc:sldMkLst>
          <pc:docMk/>
          <pc:sldMk cId="3747920533" sldId="355"/>
        </pc:sldMkLst>
      </pc:sldChg>
      <pc:sldChg chg="addSp delSp modSp add mod">
        <pc:chgData name="Luke Murray" userId="21c43bfc837bc90d" providerId="LiveId" clId="{910B8730-2007-4520-929D-E69BA524C791}" dt="2022-05-04T05:03:20.855" v="2034" actId="3626"/>
        <pc:sldMkLst>
          <pc:docMk/>
          <pc:sldMk cId="1570585955" sldId="356"/>
        </pc:sldMkLst>
        <pc:spChg chg="add del mod">
          <ac:chgData name="Luke Murray" userId="21c43bfc837bc90d" providerId="LiveId" clId="{910B8730-2007-4520-929D-E69BA524C791}" dt="2022-04-29T02:22:12.124" v="250" actId="478"/>
          <ac:spMkLst>
            <pc:docMk/>
            <pc:sldMk cId="1570585955" sldId="356"/>
            <ac:spMk id="9" creationId="{7733CCBB-6397-4BDD-88DF-0E150E3DDA11}"/>
          </ac:spMkLst>
        </pc:spChg>
        <pc:spChg chg="mod">
          <ac:chgData name="Luke Murray" userId="21c43bfc837bc90d" providerId="LiveId" clId="{910B8730-2007-4520-929D-E69BA524C791}" dt="2022-04-29T02:22:13.373" v="251"/>
          <ac:spMkLst>
            <pc:docMk/>
            <pc:sldMk cId="1570585955" sldId="356"/>
            <ac:spMk id="45" creationId="{75DEF76E-CA74-493C-9354-BFF5E97FC455}"/>
          </ac:spMkLst>
        </pc:spChg>
        <pc:graphicFrameChg chg="add mod modGraphic">
          <ac:chgData name="Luke Murray" userId="21c43bfc837bc90d" providerId="LiveId" clId="{910B8730-2007-4520-929D-E69BA524C791}" dt="2022-05-01T00:34:27.695" v="637" actId="6549"/>
          <ac:graphicFrameMkLst>
            <pc:docMk/>
            <pc:sldMk cId="1570585955" sldId="356"/>
            <ac:graphicFrameMk id="10" creationId="{82F99134-EB05-44D7-BF6B-BFC2C5E9FBDD}"/>
          </ac:graphicFrameMkLst>
        </pc:graphicFrameChg>
        <pc:graphicFrameChg chg="del">
          <ac:chgData name="Luke Murray" userId="21c43bfc837bc90d" providerId="LiveId" clId="{910B8730-2007-4520-929D-E69BA524C791}" dt="2022-04-29T02:22:01.718" v="246" actId="478"/>
          <ac:graphicFrameMkLst>
            <pc:docMk/>
            <pc:sldMk cId="1570585955" sldId="356"/>
            <ac:graphicFrameMk id="11" creationId="{8C45775B-2E59-4C5B-A326-AA4A8C940DC6}"/>
          </ac:graphicFrameMkLst>
        </pc:graphicFrameChg>
        <pc:graphicFrameChg chg="add mod modGraphic">
          <ac:chgData name="Luke Murray" userId="21c43bfc837bc90d" providerId="LiveId" clId="{910B8730-2007-4520-929D-E69BA524C791}" dt="2022-05-04T05:03:20.855" v="2034" actId="3626"/>
          <ac:graphicFrameMkLst>
            <pc:docMk/>
            <pc:sldMk cId="1570585955" sldId="356"/>
            <ac:graphicFrameMk id="12" creationId="{4E72695B-58ED-47CC-8A35-7A8A4E9F0452}"/>
          </ac:graphicFrameMkLst>
        </pc:graphicFrameChg>
        <pc:graphicFrameChg chg="del">
          <ac:chgData name="Luke Murray" userId="21c43bfc837bc90d" providerId="LiveId" clId="{910B8730-2007-4520-929D-E69BA524C791}" dt="2022-04-29T02:22:01.718" v="246" actId="478"/>
          <ac:graphicFrameMkLst>
            <pc:docMk/>
            <pc:sldMk cId="1570585955" sldId="356"/>
            <ac:graphicFrameMk id="13" creationId="{B429F8AF-F8E6-4214-9948-8A14EADB0C9D}"/>
          </ac:graphicFrameMkLst>
        </pc:graphicFrameChg>
        <pc:picChg chg="del">
          <ac:chgData name="Luke Murray" userId="21c43bfc837bc90d" providerId="LiveId" clId="{910B8730-2007-4520-929D-E69BA524C791}" dt="2022-04-29T02:22:01.718" v="246" actId="478"/>
          <ac:picMkLst>
            <pc:docMk/>
            <pc:sldMk cId="1570585955" sldId="356"/>
            <ac:picMk id="14" creationId="{4B56356A-DEA8-4BE4-8ADC-F8538BE0FB33}"/>
          </ac:picMkLst>
        </pc:picChg>
        <pc:picChg chg="del">
          <ac:chgData name="Luke Murray" userId="21c43bfc837bc90d" providerId="LiveId" clId="{910B8730-2007-4520-929D-E69BA524C791}" dt="2022-04-29T02:22:01.718" v="246" actId="478"/>
          <ac:picMkLst>
            <pc:docMk/>
            <pc:sldMk cId="1570585955" sldId="356"/>
            <ac:picMk id="15" creationId="{124855B5-8824-4FF8-93FA-834BE8C78D1F}"/>
          </ac:picMkLst>
        </pc:picChg>
        <pc:picChg chg="add mod">
          <ac:chgData name="Luke Murray" userId="21c43bfc837bc90d" providerId="LiveId" clId="{910B8730-2007-4520-929D-E69BA524C791}" dt="2022-04-29T02:22:22.819" v="252" actId="1076"/>
          <ac:picMkLst>
            <pc:docMk/>
            <pc:sldMk cId="1570585955" sldId="356"/>
            <ac:picMk id="16" creationId="{66A7D189-BD9C-4F30-810B-9A5B54DA956F}"/>
          </ac:picMkLst>
        </pc:picChg>
      </pc:sldChg>
      <pc:sldChg chg="addSp delSp modSp add mod">
        <pc:chgData name="Luke Murray" userId="21c43bfc837bc90d" providerId="LiveId" clId="{910B8730-2007-4520-929D-E69BA524C791}" dt="2022-05-01T00:43:03.132" v="904" actId="20577"/>
        <pc:sldMkLst>
          <pc:docMk/>
          <pc:sldMk cId="593155133" sldId="357"/>
        </pc:sldMkLst>
        <pc:spChg chg="mod">
          <ac:chgData name="Luke Murray" userId="21c43bfc837bc90d" providerId="LiveId" clId="{910B8730-2007-4520-929D-E69BA524C791}" dt="2022-04-29T02:22:50.518" v="260" actId="20577"/>
          <ac:spMkLst>
            <pc:docMk/>
            <pc:sldMk cId="593155133" sldId="357"/>
            <ac:spMk id="45" creationId="{75DEF76E-CA74-493C-9354-BFF5E97FC455}"/>
          </ac:spMkLst>
        </pc:spChg>
        <pc:graphicFrameChg chg="add mod modGraphic">
          <ac:chgData name="Luke Murray" userId="21c43bfc837bc90d" providerId="LiveId" clId="{910B8730-2007-4520-929D-E69BA524C791}" dt="2022-05-01T00:38:33.552" v="751" actId="313"/>
          <ac:graphicFrameMkLst>
            <pc:docMk/>
            <pc:sldMk cId="593155133" sldId="357"/>
            <ac:graphicFrameMk id="8" creationId="{F3BD2F9A-740A-4948-A5DC-B003A683467B}"/>
          </ac:graphicFrameMkLst>
        </pc:graphicFrameChg>
        <pc:graphicFrameChg chg="del">
          <ac:chgData name="Luke Murray" userId="21c43bfc837bc90d" providerId="LiveId" clId="{910B8730-2007-4520-929D-E69BA524C791}" dt="2022-04-29T02:23:00.702" v="261" actId="478"/>
          <ac:graphicFrameMkLst>
            <pc:docMk/>
            <pc:sldMk cId="593155133" sldId="357"/>
            <ac:graphicFrameMk id="10" creationId="{82F99134-EB05-44D7-BF6B-BFC2C5E9FBDD}"/>
          </ac:graphicFrameMkLst>
        </pc:graphicFrameChg>
        <pc:graphicFrameChg chg="add mod modGraphic">
          <ac:chgData name="Luke Murray" userId="21c43bfc837bc90d" providerId="LiveId" clId="{910B8730-2007-4520-929D-E69BA524C791}" dt="2022-05-01T00:43:03.132" v="904" actId="20577"/>
          <ac:graphicFrameMkLst>
            <pc:docMk/>
            <pc:sldMk cId="593155133" sldId="357"/>
            <ac:graphicFrameMk id="11" creationId="{283DC55B-9165-4FC9-B531-2C877BBBD3D5}"/>
          </ac:graphicFrameMkLst>
        </pc:graphicFrameChg>
        <pc:graphicFrameChg chg="del">
          <ac:chgData name="Luke Murray" userId="21c43bfc837bc90d" providerId="LiveId" clId="{910B8730-2007-4520-929D-E69BA524C791}" dt="2022-04-29T02:23:00.702" v="261" actId="478"/>
          <ac:graphicFrameMkLst>
            <pc:docMk/>
            <pc:sldMk cId="593155133" sldId="357"/>
            <ac:graphicFrameMk id="12" creationId="{4E72695B-58ED-47CC-8A35-7A8A4E9F0452}"/>
          </ac:graphicFrameMkLst>
        </pc:graphicFrameChg>
        <pc:picChg chg="add del mod">
          <ac:chgData name="Luke Murray" userId="21c43bfc837bc90d" providerId="LiveId" clId="{910B8730-2007-4520-929D-E69BA524C791}" dt="2022-04-29T02:23:08.913" v="264" actId="478"/>
          <ac:picMkLst>
            <pc:docMk/>
            <pc:sldMk cId="593155133" sldId="357"/>
            <ac:picMk id="9" creationId="{C1644717-5105-432C-8CA5-0099376FD40D}"/>
          </ac:picMkLst>
        </pc:picChg>
        <pc:picChg chg="add mod">
          <ac:chgData name="Luke Murray" userId="21c43bfc837bc90d" providerId="LiveId" clId="{910B8730-2007-4520-929D-E69BA524C791}" dt="2022-04-29T02:23:13.401" v="265" actId="1076"/>
          <ac:picMkLst>
            <pc:docMk/>
            <pc:sldMk cId="593155133" sldId="357"/>
            <ac:picMk id="13" creationId="{B599B0C3-132A-41AC-A946-8164A6FBC3D6}"/>
          </ac:picMkLst>
        </pc:picChg>
        <pc:picChg chg="del">
          <ac:chgData name="Luke Murray" userId="21c43bfc837bc90d" providerId="LiveId" clId="{910B8730-2007-4520-929D-E69BA524C791}" dt="2022-04-29T02:23:00.702" v="261" actId="478"/>
          <ac:picMkLst>
            <pc:docMk/>
            <pc:sldMk cId="593155133" sldId="357"/>
            <ac:picMk id="16" creationId="{66A7D189-BD9C-4F30-810B-9A5B54DA956F}"/>
          </ac:picMkLst>
        </pc:picChg>
      </pc:sldChg>
      <pc:sldChg chg="addSp delSp modSp add mod">
        <pc:chgData name="Luke Murray" userId="21c43bfc837bc90d" providerId="LiveId" clId="{910B8730-2007-4520-929D-E69BA524C791}" dt="2022-05-01T00:50:11.041" v="1314" actId="1037"/>
        <pc:sldMkLst>
          <pc:docMk/>
          <pc:sldMk cId="2296939141" sldId="358"/>
        </pc:sldMkLst>
        <pc:spChg chg="mod">
          <ac:chgData name="Luke Murray" userId="21c43bfc837bc90d" providerId="LiveId" clId="{910B8730-2007-4520-929D-E69BA524C791}" dt="2022-04-29T02:23:41.725" v="271" actId="20577"/>
          <ac:spMkLst>
            <pc:docMk/>
            <pc:sldMk cId="2296939141" sldId="358"/>
            <ac:spMk id="45" creationId="{75DEF76E-CA74-493C-9354-BFF5E97FC455}"/>
          </ac:spMkLst>
        </pc:spChg>
        <pc:graphicFrameChg chg="del">
          <ac:chgData name="Luke Murray" userId="21c43bfc837bc90d" providerId="LiveId" clId="{910B8730-2007-4520-929D-E69BA524C791}" dt="2022-04-29T02:23:39.606" v="267" actId="478"/>
          <ac:graphicFrameMkLst>
            <pc:docMk/>
            <pc:sldMk cId="2296939141" sldId="358"/>
            <ac:graphicFrameMk id="8" creationId="{F3BD2F9A-740A-4948-A5DC-B003A683467B}"/>
          </ac:graphicFrameMkLst>
        </pc:graphicFrameChg>
        <pc:graphicFrameChg chg="add mod modGraphic">
          <ac:chgData name="Luke Murray" userId="21c43bfc837bc90d" providerId="LiveId" clId="{910B8730-2007-4520-929D-E69BA524C791}" dt="2022-05-01T00:46:58.652" v="1275" actId="20577"/>
          <ac:graphicFrameMkLst>
            <pc:docMk/>
            <pc:sldMk cId="2296939141" sldId="358"/>
            <ac:graphicFrameMk id="9" creationId="{E23D0C7E-48C5-47AD-B6DD-CCA4AF2D7A0C}"/>
          </ac:graphicFrameMkLst>
        </pc:graphicFrameChg>
        <pc:graphicFrameChg chg="add del mod modGraphic">
          <ac:chgData name="Luke Murray" userId="21c43bfc837bc90d" providerId="LiveId" clId="{910B8730-2007-4520-929D-E69BA524C791}" dt="2022-05-01T00:50:03.620" v="1311" actId="1076"/>
          <ac:graphicFrameMkLst>
            <pc:docMk/>
            <pc:sldMk cId="2296939141" sldId="358"/>
            <ac:graphicFrameMk id="10" creationId="{F0B52B49-C433-4AA2-8D17-C66F16C35D0F}"/>
          </ac:graphicFrameMkLst>
        </pc:graphicFrameChg>
        <pc:graphicFrameChg chg="del">
          <ac:chgData name="Luke Murray" userId="21c43bfc837bc90d" providerId="LiveId" clId="{910B8730-2007-4520-929D-E69BA524C791}" dt="2022-04-29T02:23:39.606" v="267" actId="478"/>
          <ac:graphicFrameMkLst>
            <pc:docMk/>
            <pc:sldMk cId="2296939141" sldId="358"/>
            <ac:graphicFrameMk id="11" creationId="{283DC55B-9165-4FC9-B531-2C877BBBD3D5}"/>
          </ac:graphicFrameMkLst>
        </pc:graphicFrameChg>
        <pc:picChg chg="add mod">
          <ac:chgData name="Luke Murray" userId="21c43bfc837bc90d" providerId="LiveId" clId="{910B8730-2007-4520-929D-E69BA524C791}" dt="2022-05-01T00:50:11.041" v="1314" actId="1037"/>
          <ac:picMkLst>
            <pc:docMk/>
            <pc:sldMk cId="2296939141" sldId="358"/>
            <ac:picMk id="3" creationId="{9EB71915-2FA6-4805-9717-201C2B815B66}"/>
          </ac:picMkLst>
        </pc:picChg>
        <pc:picChg chg="add del mod">
          <ac:chgData name="Luke Murray" userId="21c43bfc837bc90d" providerId="LiveId" clId="{910B8730-2007-4520-929D-E69BA524C791}" dt="2022-05-01T00:49:16.510" v="1306" actId="478"/>
          <ac:picMkLst>
            <pc:docMk/>
            <pc:sldMk cId="2296939141" sldId="358"/>
            <ac:picMk id="12" creationId="{10978D1D-5715-42E8-9F5F-17F9FA7C78D2}"/>
          </ac:picMkLst>
        </pc:picChg>
        <pc:picChg chg="del">
          <ac:chgData name="Luke Murray" userId="21c43bfc837bc90d" providerId="LiveId" clId="{910B8730-2007-4520-929D-E69BA524C791}" dt="2022-04-29T02:23:39.606" v="267" actId="478"/>
          <ac:picMkLst>
            <pc:docMk/>
            <pc:sldMk cId="2296939141" sldId="358"/>
            <ac:picMk id="13" creationId="{B599B0C3-132A-41AC-A946-8164A6FBC3D6}"/>
          </ac:picMkLst>
        </pc:picChg>
      </pc:sldChg>
      <pc:sldChg chg="addSp delSp modSp add mod">
        <pc:chgData name="Luke Murray" userId="21c43bfc837bc90d" providerId="LiveId" clId="{910B8730-2007-4520-929D-E69BA524C791}" dt="2022-05-01T00:50:51.261" v="1333" actId="20577"/>
        <pc:sldMkLst>
          <pc:docMk/>
          <pc:sldMk cId="2973156376" sldId="359"/>
        </pc:sldMkLst>
        <pc:spChg chg="mod">
          <ac:chgData name="Luke Murray" userId="21c43bfc837bc90d" providerId="LiveId" clId="{910B8730-2007-4520-929D-E69BA524C791}" dt="2022-04-29T02:24:18.532" v="299" actId="20577"/>
          <ac:spMkLst>
            <pc:docMk/>
            <pc:sldMk cId="2973156376" sldId="359"/>
            <ac:spMk id="45" creationId="{75DEF76E-CA74-493C-9354-BFF5E97FC455}"/>
          </ac:spMkLst>
        </pc:spChg>
        <pc:graphicFrameChg chg="add del mod modGraphic">
          <ac:chgData name="Luke Murray" userId="21c43bfc837bc90d" providerId="LiveId" clId="{910B8730-2007-4520-929D-E69BA524C791}" dt="2022-05-01T00:50:51.261" v="1333" actId="20577"/>
          <ac:graphicFrameMkLst>
            <pc:docMk/>
            <pc:sldMk cId="2973156376" sldId="359"/>
            <ac:graphicFrameMk id="8" creationId="{67FE0B79-A073-464F-8634-A15C0EB3E08F}"/>
          </ac:graphicFrameMkLst>
        </pc:graphicFrameChg>
        <pc:graphicFrameChg chg="del">
          <ac:chgData name="Luke Murray" userId="21c43bfc837bc90d" providerId="LiveId" clId="{910B8730-2007-4520-929D-E69BA524C791}" dt="2022-04-29T02:24:25.291" v="300" actId="478"/>
          <ac:graphicFrameMkLst>
            <pc:docMk/>
            <pc:sldMk cId="2973156376" sldId="359"/>
            <ac:graphicFrameMk id="9" creationId="{E23D0C7E-48C5-47AD-B6DD-CCA4AF2D7A0C}"/>
          </ac:graphicFrameMkLst>
        </pc:graphicFrameChg>
        <pc:graphicFrameChg chg="del">
          <ac:chgData name="Luke Murray" userId="21c43bfc837bc90d" providerId="LiveId" clId="{910B8730-2007-4520-929D-E69BA524C791}" dt="2022-04-29T02:24:25.291" v="300" actId="478"/>
          <ac:graphicFrameMkLst>
            <pc:docMk/>
            <pc:sldMk cId="2973156376" sldId="359"/>
            <ac:graphicFrameMk id="10" creationId="{F0B52B49-C433-4AA2-8D17-C66F16C35D0F}"/>
          </ac:graphicFrameMkLst>
        </pc:graphicFrameChg>
        <pc:graphicFrameChg chg="add del mod modGraphic">
          <ac:chgData name="Luke Murray" userId="21c43bfc837bc90d" providerId="LiveId" clId="{910B8730-2007-4520-929D-E69BA524C791}" dt="2022-05-01T00:50:43.146" v="1329" actId="5793"/>
          <ac:graphicFrameMkLst>
            <pc:docMk/>
            <pc:sldMk cId="2973156376" sldId="359"/>
            <ac:graphicFrameMk id="11" creationId="{39B2D694-28A6-4275-84CD-F72B10CAF1E9}"/>
          </ac:graphicFrameMkLst>
        </pc:graphicFrameChg>
        <pc:picChg chg="del">
          <ac:chgData name="Luke Murray" userId="21c43bfc837bc90d" providerId="LiveId" clId="{910B8730-2007-4520-929D-E69BA524C791}" dt="2022-04-29T02:24:25.291" v="300" actId="478"/>
          <ac:picMkLst>
            <pc:docMk/>
            <pc:sldMk cId="2973156376" sldId="359"/>
            <ac:picMk id="12" creationId="{10978D1D-5715-42E8-9F5F-17F9FA7C78D2}"/>
          </ac:picMkLst>
        </pc:picChg>
        <pc:picChg chg="add del mod">
          <ac:chgData name="Luke Murray" userId="21c43bfc837bc90d" providerId="LiveId" clId="{910B8730-2007-4520-929D-E69BA524C791}" dt="2022-04-29T02:24:42.268" v="308" actId="1076"/>
          <ac:picMkLst>
            <pc:docMk/>
            <pc:sldMk cId="2973156376" sldId="359"/>
            <ac:picMk id="13" creationId="{A21E2333-412A-4424-A9C7-71D29B4D0948}"/>
          </ac:picMkLst>
        </pc:picChg>
        <pc:picChg chg="add del mod">
          <ac:chgData name="Luke Murray" userId="21c43bfc837bc90d" providerId="LiveId" clId="{910B8730-2007-4520-929D-E69BA524C791}" dt="2022-04-29T02:24:34.215" v="307" actId="478"/>
          <ac:picMkLst>
            <pc:docMk/>
            <pc:sldMk cId="2973156376" sldId="359"/>
            <ac:picMk id="14" creationId="{2CC6549D-0C83-4439-AC6F-129E5DA9339D}"/>
          </ac:picMkLst>
        </pc:picChg>
      </pc:sldChg>
      <pc:sldChg chg="addSp delSp modSp add mod">
        <pc:chgData name="Luke Murray" userId="21c43bfc837bc90d" providerId="LiveId" clId="{910B8730-2007-4520-929D-E69BA524C791}" dt="2022-05-01T00:53:00.341" v="1552" actId="20577"/>
        <pc:sldMkLst>
          <pc:docMk/>
          <pc:sldMk cId="2923417024" sldId="360"/>
        </pc:sldMkLst>
        <pc:spChg chg="mod">
          <ac:chgData name="Luke Murray" userId="21c43bfc837bc90d" providerId="LiveId" clId="{910B8730-2007-4520-929D-E69BA524C791}" dt="2022-04-29T02:24:55.594" v="328" actId="20577"/>
          <ac:spMkLst>
            <pc:docMk/>
            <pc:sldMk cId="2923417024" sldId="360"/>
            <ac:spMk id="45" creationId="{75DEF76E-CA74-493C-9354-BFF5E97FC455}"/>
          </ac:spMkLst>
        </pc:spChg>
        <pc:graphicFrameChg chg="del">
          <ac:chgData name="Luke Murray" userId="21c43bfc837bc90d" providerId="LiveId" clId="{910B8730-2007-4520-929D-E69BA524C791}" dt="2022-04-29T02:25:05.312" v="329" actId="478"/>
          <ac:graphicFrameMkLst>
            <pc:docMk/>
            <pc:sldMk cId="2923417024" sldId="360"/>
            <ac:graphicFrameMk id="8" creationId="{67FE0B79-A073-464F-8634-A15C0EB3E08F}"/>
          </ac:graphicFrameMkLst>
        </pc:graphicFrameChg>
        <pc:graphicFrameChg chg="add del mod modGraphic">
          <ac:chgData name="Luke Murray" userId="21c43bfc837bc90d" providerId="LiveId" clId="{910B8730-2007-4520-929D-E69BA524C791}" dt="2022-05-01T00:51:48.205" v="1411" actId="20577"/>
          <ac:graphicFrameMkLst>
            <pc:docMk/>
            <pc:sldMk cId="2923417024" sldId="360"/>
            <ac:graphicFrameMk id="9" creationId="{12DE94AD-5BA1-4EB6-9836-83621829DE72}"/>
          </ac:graphicFrameMkLst>
        </pc:graphicFrameChg>
        <pc:graphicFrameChg chg="add del mod modGraphic">
          <ac:chgData name="Luke Murray" userId="21c43bfc837bc90d" providerId="LiveId" clId="{910B8730-2007-4520-929D-E69BA524C791}" dt="2022-05-01T00:53:00.341" v="1552" actId="20577"/>
          <ac:graphicFrameMkLst>
            <pc:docMk/>
            <pc:sldMk cId="2923417024" sldId="360"/>
            <ac:graphicFrameMk id="10" creationId="{E2937F6F-64B8-45E3-B291-1936AB04B677}"/>
          </ac:graphicFrameMkLst>
        </pc:graphicFrameChg>
        <pc:graphicFrameChg chg="del">
          <ac:chgData name="Luke Murray" userId="21c43bfc837bc90d" providerId="LiveId" clId="{910B8730-2007-4520-929D-E69BA524C791}" dt="2022-04-29T02:25:05.312" v="329" actId="478"/>
          <ac:graphicFrameMkLst>
            <pc:docMk/>
            <pc:sldMk cId="2923417024" sldId="360"/>
            <ac:graphicFrameMk id="11" creationId="{39B2D694-28A6-4275-84CD-F72B10CAF1E9}"/>
          </ac:graphicFrameMkLst>
        </pc:graphicFrameChg>
        <pc:picChg chg="add del mod">
          <ac:chgData name="Luke Murray" userId="21c43bfc837bc90d" providerId="LiveId" clId="{910B8730-2007-4520-929D-E69BA524C791}" dt="2022-05-01T00:51:56.557" v="1412" actId="478"/>
          <ac:picMkLst>
            <pc:docMk/>
            <pc:sldMk cId="2923417024" sldId="360"/>
            <ac:picMk id="12" creationId="{72AD83B9-B693-46FB-A8F6-FF4714234AF0}"/>
          </ac:picMkLst>
        </pc:picChg>
        <pc:picChg chg="del">
          <ac:chgData name="Luke Murray" userId="21c43bfc837bc90d" providerId="LiveId" clId="{910B8730-2007-4520-929D-E69BA524C791}" dt="2022-04-29T02:25:05.312" v="329" actId="478"/>
          <ac:picMkLst>
            <pc:docMk/>
            <pc:sldMk cId="2923417024" sldId="360"/>
            <ac:picMk id="13" creationId="{A21E2333-412A-4424-A9C7-71D29B4D0948}"/>
          </ac:picMkLst>
        </pc:picChg>
        <pc:picChg chg="add del mod">
          <ac:chgData name="Luke Murray" userId="21c43bfc837bc90d" providerId="LiveId" clId="{910B8730-2007-4520-929D-E69BA524C791}" dt="2022-04-29T02:25:14.088" v="334" actId="478"/>
          <ac:picMkLst>
            <pc:docMk/>
            <pc:sldMk cId="2923417024" sldId="360"/>
            <ac:picMk id="14" creationId="{3ECC4A55-EDFE-4ADC-AF33-9301480C4B15}"/>
          </ac:picMkLst>
        </pc:picChg>
      </pc:sldChg>
      <pc:sldChg chg="addSp delSp modSp add mod">
        <pc:chgData name="Luke Murray" userId="21c43bfc837bc90d" providerId="LiveId" clId="{910B8730-2007-4520-929D-E69BA524C791}" dt="2022-05-01T00:56:13.345" v="1624" actId="20577"/>
        <pc:sldMkLst>
          <pc:docMk/>
          <pc:sldMk cId="415063326" sldId="361"/>
        </pc:sldMkLst>
        <pc:spChg chg="mod">
          <ac:chgData name="Luke Murray" userId="21c43bfc837bc90d" providerId="LiveId" clId="{910B8730-2007-4520-929D-E69BA524C791}" dt="2022-04-29T02:25:36.021" v="368" actId="20577"/>
          <ac:spMkLst>
            <pc:docMk/>
            <pc:sldMk cId="415063326" sldId="361"/>
            <ac:spMk id="45" creationId="{75DEF76E-CA74-493C-9354-BFF5E97FC455}"/>
          </ac:spMkLst>
        </pc:spChg>
        <pc:graphicFrameChg chg="add mod modGraphic">
          <ac:chgData name="Luke Murray" userId="21c43bfc837bc90d" providerId="LiveId" clId="{910B8730-2007-4520-929D-E69BA524C791}" dt="2022-05-01T00:53:57.299" v="1607" actId="313"/>
          <ac:graphicFrameMkLst>
            <pc:docMk/>
            <pc:sldMk cId="415063326" sldId="361"/>
            <ac:graphicFrameMk id="8" creationId="{B14C9551-A450-4E0C-B878-6623BD6AA49C}"/>
          </ac:graphicFrameMkLst>
        </pc:graphicFrameChg>
        <pc:graphicFrameChg chg="del">
          <ac:chgData name="Luke Murray" userId="21c43bfc837bc90d" providerId="LiveId" clId="{910B8730-2007-4520-929D-E69BA524C791}" dt="2022-04-29T02:26:37.493" v="369" actId="478"/>
          <ac:graphicFrameMkLst>
            <pc:docMk/>
            <pc:sldMk cId="415063326" sldId="361"/>
            <ac:graphicFrameMk id="9" creationId="{12DE94AD-5BA1-4EB6-9836-83621829DE72}"/>
          </ac:graphicFrameMkLst>
        </pc:graphicFrameChg>
        <pc:graphicFrameChg chg="del">
          <ac:chgData name="Luke Murray" userId="21c43bfc837bc90d" providerId="LiveId" clId="{910B8730-2007-4520-929D-E69BA524C791}" dt="2022-04-29T02:26:37.493" v="369" actId="478"/>
          <ac:graphicFrameMkLst>
            <pc:docMk/>
            <pc:sldMk cId="415063326" sldId="361"/>
            <ac:graphicFrameMk id="10" creationId="{E2937F6F-64B8-45E3-B291-1936AB04B677}"/>
          </ac:graphicFrameMkLst>
        </pc:graphicFrameChg>
        <pc:graphicFrameChg chg="add mod modGraphic">
          <ac:chgData name="Luke Murray" userId="21c43bfc837bc90d" providerId="LiveId" clId="{910B8730-2007-4520-929D-E69BA524C791}" dt="2022-05-01T00:56:13.345" v="1624" actId="20577"/>
          <ac:graphicFrameMkLst>
            <pc:docMk/>
            <pc:sldMk cId="415063326" sldId="361"/>
            <ac:graphicFrameMk id="11" creationId="{C8248D61-8828-4D6B-819B-3E9C49C6BA3D}"/>
          </ac:graphicFrameMkLst>
        </pc:graphicFrameChg>
        <pc:picChg chg="add mod">
          <ac:chgData name="Luke Murray" userId="21c43bfc837bc90d" providerId="LiveId" clId="{910B8730-2007-4520-929D-E69BA524C791}" dt="2022-05-01T00:55:58.144" v="1613" actId="14100"/>
          <ac:picMkLst>
            <pc:docMk/>
            <pc:sldMk cId="415063326" sldId="361"/>
            <ac:picMk id="3" creationId="{84963C08-C06B-45E7-9DCA-3B8180C1DD16}"/>
          </ac:picMkLst>
        </pc:picChg>
        <pc:picChg chg="del">
          <ac:chgData name="Luke Murray" userId="21c43bfc837bc90d" providerId="LiveId" clId="{910B8730-2007-4520-929D-E69BA524C791}" dt="2022-04-29T02:26:37.493" v="369" actId="478"/>
          <ac:picMkLst>
            <pc:docMk/>
            <pc:sldMk cId="415063326" sldId="361"/>
            <ac:picMk id="12" creationId="{72AD83B9-B693-46FB-A8F6-FF4714234AF0}"/>
          </ac:picMkLst>
        </pc:picChg>
        <pc:picChg chg="add del mod">
          <ac:chgData name="Luke Murray" userId="21c43bfc837bc90d" providerId="LiveId" clId="{910B8730-2007-4520-929D-E69BA524C791}" dt="2022-05-01T00:55:49.361" v="1608" actId="478"/>
          <ac:picMkLst>
            <pc:docMk/>
            <pc:sldMk cId="415063326" sldId="361"/>
            <ac:picMk id="13" creationId="{334EFFBD-7803-4BE9-9212-0D6938DEE40B}"/>
          </ac:picMkLst>
        </pc:picChg>
      </pc:sldChg>
      <pc:sldChg chg="addSp delSp modSp add mod">
        <pc:chgData name="Luke Murray" userId="21c43bfc837bc90d" providerId="LiveId" clId="{910B8730-2007-4520-929D-E69BA524C791}" dt="2022-05-01T00:57:38.196" v="1723" actId="20577"/>
        <pc:sldMkLst>
          <pc:docMk/>
          <pc:sldMk cId="4279989278" sldId="362"/>
        </pc:sldMkLst>
        <pc:spChg chg="mod">
          <ac:chgData name="Luke Murray" userId="21c43bfc837bc90d" providerId="LiveId" clId="{910B8730-2007-4520-929D-E69BA524C791}" dt="2022-04-29T02:27:13.477" v="393" actId="20577"/>
          <ac:spMkLst>
            <pc:docMk/>
            <pc:sldMk cId="4279989278" sldId="362"/>
            <ac:spMk id="45" creationId="{75DEF76E-CA74-493C-9354-BFF5E97FC455}"/>
          </ac:spMkLst>
        </pc:spChg>
        <pc:graphicFrameChg chg="del">
          <ac:chgData name="Luke Murray" userId="21c43bfc837bc90d" providerId="LiveId" clId="{910B8730-2007-4520-929D-E69BA524C791}" dt="2022-04-29T02:27:20.676" v="394" actId="478"/>
          <ac:graphicFrameMkLst>
            <pc:docMk/>
            <pc:sldMk cId="4279989278" sldId="362"/>
            <ac:graphicFrameMk id="8" creationId="{B14C9551-A450-4E0C-B878-6623BD6AA49C}"/>
          </ac:graphicFrameMkLst>
        </pc:graphicFrameChg>
        <pc:graphicFrameChg chg="add mod modGraphic">
          <ac:chgData name="Luke Murray" userId="21c43bfc837bc90d" providerId="LiveId" clId="{910B8730-2007-4520-929D-E69BA524C791}" dt="2022-05-01T00:57:38.196" v="1723" actId="20577"/>
          <ac:graphicFrameMkLst>
            <pc:docMk/>
            <pc:sldMk cId="4279989278" sldId="362"/>
            <ac:graphicFrameMk id="9" creationId="{97DD9AC2-6371-4EEB-B429-A2404D39EF57}"/>
          </ac:graphicFrameMkLst>
        </pc:graphicFrameChg>
        <pc:graphicFrameChg chg="add mod">
          <ac:chgData name="Luke Murray" userId="21c43bfc837bc90d" providerId="LiveId" clId="{910B8730-2007-4520-929D-E69BA524C791}" dt="2022-05-01T00:56:25.930" v="1625" actId="1076"/>
          <ac:graphicFrameMkLst>
            <pc:docMk/>
            <pc:sldMk cId="4279989278" sldId="362"/>
            <ac:graphicFrameMk id="10" creationId="{88FEE6F4-13E2-4D92-B1CF-CECB6AF0EFFC}"/>
          </ac:graphicFrameMkLst>
        </pc:graphicFrameChg>
        <pc:graphicFrameChg chg="del">
          <ac:chgData name="Luke Murray" userId="21c43bfc837bc90d" providerId="LiveId" clId="{910B8730-2007-4520-929D-E69BA524C791}" dt="2022-04-29T02:27:20.676" v="394" actId="478"/>
          <ac:graphicFrameMkLst>
            <pc:docMk/>
            <pc:sldMk cId="4279989278" sldId="362"/>
            <ac:graphicFrameMk id="11" creationId="{C8248D61-8828-4D6B-819B-3E9C49C6BA3D}"/>
          </ac:graphicFrameMkLst>
        </pc:graphicFrameChg>
        <pc:picChg chg="add del mod">
          <ac:chgData name="Luke Murray" userId="21c43bfc837bc90d" providerId="LiveId" clId="{910B8730-2007-4520-929D-E69BA524C791}" dt="2022-05-01T00:57:13.928" v="1690" actId="478"/>
          <ac:picMkLst>
            <pc:docMk/>
            <pc:sldMk cId="4279989278" sldId="362"/>
            <ac:picMk id="12" creationId="{E53876F3-F4D4-416D-A114-E355648647E9}"/>
          </ac:picMkLst>
        </pc:picChg>
        <pc:picChg chg="del">
          <ac:chgData name="Luke Murray" userId="21c43bfc837bc90d" providerId="LiveId" clId="{910B8730-2007-4520-929D-E69BA524C791}" dt="2022-04-29T02:27:20.676" v="394" actId="478"/>
          <ac:picMkLst>
            <pc:docMk/>
            <pc:sldMk cId="4279989278" sldId="362"/>
            <ac:picMk id="13" creationId="{334EFFBD-7803-4BE9-9212-0D6938DEE40B}"/>
          </ac:picMkLst>
        </pc:picChg>
      </pc:sldChg>
      <pc:sldChg chg="add del">
        <pc:chgData name="Luke Murray" userId="21c43bfc837bc90d" providerId="LiveId" clId="{910B8730-2007-4520-929D-E69BA524C791}" dt="2022-04-29T02:27:45.569" v="399" actId="2696"/>
        <pc:sldMkLst>
          <pc:docMk/>
          <pc:sldMk cId="2992060949" sldId="363"/>
        </pc:sldMkLst>
      </pc:sldChg>
      <pc:sldChg chg="addSp delSp modSp add del setBg modAnim">
        <pc:chgData name="Luke Murray" userId="21c43bfc837bc90d" providerId="LiveId" clId="{910B8730-2007-4520-929D-E69BA524C791}" dt="2022-04-30T23:50:37.793" v="444" actId="2696"/>
        <pc:sldMkLst>
          <pc:docMk/>
          <pc:sldMk cId="1273497106" sldId="364"/>
        </pc:sldMkLst>
        <pc:spChg chg="mod">
          <ac:chgData name="Luke Murray" userId="21c43bfc837bc90d" providerId="LiveId" clId="{910B8730-2007-4520-929D-E69BA524C791}" dt="2022-04-29T02:28:55.243" v="440" actId="14100"/>
          <ac:spMkLst>
            <pc:docMk/>
            <pc:sldMk cId="1273497106" sldId="364"/>
            <ac:spMk id="4" creationId="{84F38088-EC52-4FC1-9A44-45ED21B4B668}"/>
          </ac:spMkLst>
        </pc:spChg>
        <pc:spChg chg="mod">
          <ac:chgData name="Luke Murray" userId="21c43bfc837bc90d" providerId="LiveId" clId="{910B8730-2007-4520-929D-E69BA524C791}" dt="2022-04-30T23:50:34.476" v="442"/>
          <ac:spMkLst>
            <pc:docMk/>
            <pc:sldMk cId="1273497106" sldId="364"/>
            <ac:spMk id="9" creationId="{CF829F29-5430-43C8-9067-5EE1D52F149C}"/>
          </ac:spMkLst>
        </pc:spChg>
        <pc:spChg chg="mod">
          <ac:chgData name="Luke Murray" userId="21c43bfc837bc90d" providerId="LiveId" clId="{910B8730-2007-4520-929D-E69BA524C791}" dt="2022-04-30T23:50:34.476" v="442"/>
          <ac:spMkLst>
            <pc:docMk/>
            <pc:sldMk cId="1273497106" sldId="364"/>
            <ac:spMk id="10" creationId="{C3AB1B4A-A9D3-4C74-8221-0B68B3728881}"/>
          </ac:spMkLst>
        </pc:spChg>
        <pc:spChg chg="mod">
          <ac:chgData name="Luke Murray" userId="21c43bfc837bc90d" providerId="LiveId" clId="{910B8730-2007-4520-929D-E69BA524C791}" dt="2022-04-30T23:50:34.476" v="442"/>
          <ac:spMkLst>
            <pc:docMk/>
            <pc:sldMk cId="1273497106" sldId="364"/>
            <ac:spMk id="12" creationId="{6A6BA69C-D685-4F80-988F-1F50F7BCB94A}"/>
          </ac:spMkLst>
        </pc:spChg>
        <pc:spChg chg="mod">
          <ac:chgData name="Luke Murray" userId="21c43bfc837bc90d" providerId="LiveId" clId="{910B8730-2007-4520-929D-E69BA524C791}" dt="2022-04-30T23:50:34.476" v="442"/>
          <ac:spMkLst>
            <pc:docMk/>
            <pc:sldMk cId="1273497106" sldId="364"/>
            <ac:spMk id="13" creationId="{86B743F7-CD05-4BBC-8129-6FF4ACABFBBB}"/>
          </ac:spMkLst>
        </pc:spChg>
        <pc:spChg chg="mod">
          <ac:chgData name="Luke Murray" userId="21c43bfc837bc90d" providerId="LiveId" clId="{910B8730-2007-4520-929D-E69BA524C791}" dt="2022-04-30T23:50:34.476" v="442"/>
          <ac:spMkLst>
            <pc:docMk/>
            <pc:sldMk cId="1273497106" sldId="364"/>
            <ac:spMk id="15" creationId="{5C09FBA8-2EA7-492B-8060-7D82CC112F3D}"/>
          </ac:spMkLst>
        </pc:spChg>
        <pc:spChg chg="mod">
          <ac:chgData name="Luke Murray" userId="21c43bfc837bc90d" providerId="LiveId" clId="{910B8730-2007-4520-929D-E69BA524C791}" dt="2022-04-30T23:50:34.476" v="442"/>
          <ac:spMkLst>
            <pc:docMk/>
            <pc:sldMk cId="1273497106" sldId="364"/>
            <ac:spMk id="16" creationId="{0E36FFFC-C48E-4D7F-BDF2-D17E301ECAAD}"/>
          </ac:spMkLst>
        </pc:spChg>
        <pc:spChg chg="mod">
          <ac:chgData name="Luke Murray" userId="21c43bfc837bc90d" providerId="LiveId" clId="{910B8730-2007-4520-929D-E69BA524C791}" dt="2022-04-30T23:50:34.476" v="442"/>
          <ac:spMkLst>
            <pc:docMk/>
            <pc:sldMk cId="1273497106" sldId="364"/>
            <ac:spMk id="17" creationId="{3A92F812-C994-41D7-B297-2951030F73D8}"/>
          </ac:spMkLst>
        </pc:spChg>
        <pc:spChg chg="mod">
          <ac:chgData name="Luke Murray" userId="21c43bfc837bc90d" providerId="LiveId" clId="{910B8730-2007-4520-929D-E69BA524C791}" dt="2022-04-30T23:50:34.476" v="442"/>
          <ac:spMkLst>
            <pc:docMk/>
            <pc:sldMk cId="1273497106" sldId="364"/>
            <ac:spMk id="18" creationId="{981E55EE-33B1-4039-8DF7-35AE12171D01}"/>
          </ac:spMkLst>
        </pc:spChg>
        <pc:spChg chg="mod">
          <ac:chgData name="Luke Murray" userId="21c43bfc837bc90d" providerId="LiveId" clId="{910B8730-2007-4520-929D-E69BA524C791}" dt="2022-04-30T23:50:34.476" v="442"/>
          <ac:spMkLst>
            <pc:docMk/>
            <pc:sldMk cId="1273497106" sldId="364"/>
            <ac:spMk id="19" creationId="{0A0B4666-2C5A-46D8-ACD6-2F4F25179A0B}"/>
          </ac:spMkLst>
        </pc:spChg>
        <pc:spChg chg="add del mod">
          <ac:chgData name="Luke Murray" userId="21c43bfc837bc90d" providerId="LiveId" clId="{910B8730-2007-4520-929D-E69BA524C791}" dt="2022-04-30T23:50:35.444" v="443"/>
          <ac:spMkLst>
            <pc:docMk/>
            <pc:sldMk cId="1273497106" sldId="364"/>
            <ac:spMk id="20" creationId="{5AE3FA46-D1A9-4E0C-93D9-F47893FF5EBA}"/>
          </ac:spMkLst>
        </pc:spChg>
        <pc:spChg chg="add del mod">
          <ac:chgData name="Luke Murray" userId="21c43bfc837bc90d" providerId="LiveId" clId="{910B8730-2007-4520-929D-E69BA524C791}" dt="2022-04-30T23:50:35.444" v="443"/>
          <ac:spMkLst>
            <pc:docMk/>
            <pc:sldMk cId="1273497106" sldId="364"/>
            <ac:spMk id="21" creationId="{793DF58F-1B26-444E-84E3-F15DFA06FF42}"/>
          </ac:spMkLst>
        </pc:spChg>
        <pc:grpChg chg="add del mod">
          <ac:chgData name="Luke Murray" userId="21c43bfc837bc90d" providerId="LiveId" clId="{910B8730-2007-4520-929D-E69BA524C791}" dt="2022-04-30T23:50:35.444" v="443"/>
          <ac:grpSpMkLst>
            <pc:docMk/>
            <pc:sldMk cId="1273497106" sldId="364"/>
            <ac:grpSpMk id="8" creationId="{A5F24E3D-AD73-4E43-A422-27271C0FECE8}"/>
          </ac:grpSpMkLst>
        </pc:grpChg>
        <pc:grpChg chg="add del mod">
          <ac:chgData name="Luke Murray" userId="21c43bfc837bc90d" providerId="LiveId" clId="{910B8730-2007-4520-929D-E69BA524C791}" dt="2022-04-30T23:50:35.444" v="443"/>
          <ac:grpSpMkLst>
            <pc:docMk/>
            <pc:sldMk cId="1273497106" sldId="364"/>
            <ac:grpSpMk id="11" creationId="{0AB511EE-C4D4-4213-9B3C-41F35F32D807}"/>
          </ac:grpSpMkLst>
        </pc:grpChg>
        <pc:grpChg chg="add del mod">
          <ac:chgData name="Luke Murray" userId="21c43bfc837bc90d" providerId="LiveId" clId="{910B8730-2007-4520-929D-E69BA524C791}" dt="2022-04-30T23:50:35.444" v="443"/>
          <ac:grpSpMkLst>
            <pc:docMk/>
            <pc:sldMk cId="1273497106" sldId="364"/>
            <ac:grpSpMk id="14" creationId="{2146FFC2-28A9-4D62-A028-7175A68E73DE}"/>
          </ac:grpSpMkLst>
        </pc:grpChg>
        <pc:picChg chg="add del mod">
          <ac:chgData name="Luke Murray" userId="21c43bfc837bc90d" providerId="LiveId" clId="{910B8730-2007-4520-929D-E69BA524C791}" dt="2022-04-30T23:50:35.444" v="443"/>
          <ac:picMkLst>
            <pc:docMk/>
            <pc:sldMk cId="1273497106" sldId="364"/>
            <ac:picMk id="5" creationId="{DA8B00DF-4019-4E37-A84B-580A9382D4E7}"/>
          </ac:picMkLst>
        </pc:picChg>
        <pc:picChg chg="add del mod">
          <ac:chgData name="Luke Murray" userId="21c43bfc837bc90d" providerId="LiveId" clId="{910B8730-2007-4520-929D-E69BA524C791}" dt="2022-04-30T23:50:35.444" v="443"/>
          <ac:picMkLst>
            <pc:docMk/>
            <pc:sldMk cId="1273497106" sldId="364"/>
            <ac:picMk id="6" creationId="{9909EFB3-17A3-4410-9C79-BDB6C68FE324}"/>
          </ac:picMkLst>
        </pc:picChg>
      </pc:sldChg>
      <pc:sldChg chg="addSp delSp modSp add mod delAnim modAnim">
        <pc:chgData name="Luke Murray" userId="21c43bfc837bc90d" providerId="LiveId" clId="{910B8730-2007-4520-929D-E69BA524C791}" dt="2022-05-04T05:05:29.439" v="2037" actId="478"/>
        <pc:sldMkLst>
          <pc:docMk/>
          <pc:sldMk cId="956907787" sldId="365"/>
        </pc:sldMkLst>
        <pc:spChg chg="del mod">
          <ac:chgData name="Luke Murray" userId="21c43bfc837bc90d" providerId="LiveId" clId="{910B8730-2007-4520-929D-E69BA524C791}" dt="2022-05-01T01:05:58.452" v="1844" actId="478"/>
          <ac:spMkLst>
            <pc:docMk/>
            <pc:sldMk cId="956907787" sldId="365"/>
            <ac:spMk id="6" creationId="{B456CD0B-2CF8-8342-A196-CF3048A74730}"/>
          </ac:spMkLst>
        </pc:spChg>
        <pc:spChg chg="add del mod">
          <ac:chgData name="Luke Murray" userId="21c43bfc837bc90d" providerId="LiveId" clId="{910B8730-2007-4520-929D-E69BA524C791}" dt="2022-05-01T01:05:50.397" v="1825"/>
          <ac:spMkLst>
            <pc:docMk/>
            <pc:sldMk cId="956907787" sldId="365"/>
            <ac:spMk id="29" creationId="{274669F7-CB82-4D92-A0F2-1A950E4DE2A6}"/>
          </ac:spMkLst>
        </pc:spChg>
        <pc:spChg chg="del mod">
          <ac:chgData name="Luke Murray" userId="21c43bfc837bc90d" providerId="LiveId" clId="{910B8730-2007-4520-929D-E69BA524C791}" dt="2022-05-04T04:39:51.714" v="1996" actId="478"/>
          <ac:spMkLst>
            <pc:docMk/>
            <pc:sldMk cId="956907787" sldId="365"/>
            <ac:spMk id="35" creationId="{747CB3B9-AE91-41CA-A30A-95CAE2C6C72B}"/>
          </ac:spMkLst>
        </pc:spChg>
        <pc:spChg chg="mod">
          <ac:chgData name="Luke Murray" userId="21c43bfc837bc90d" providerId="LiveId" clId="{910B8730-2007-4520-929D-E69BA524C791}" dt="2022-05-04T04:37:20.780" v="1915" actId="1076"/>
          <ac:spMkLst>
            <pc:docMk/>
            <pc:sldMk cId="956907787" sldId="365"/>
            <ac:spMk id="36" creationId="{6011416A-4B8D-4922-9879-FE8F1F8A6CA0}"/>
          </ac:spMkLst>
        </pc:spChg>
        <pc:spChg chg="mod">
          <ac:chgData name="Luke Murray" userId="21c43bfc837bc90d" providerId="LiveId" clId="{910B8730-2007-4520-929D-E69BA524C791}" dt="2022-05-04T04:37:11.087" v="1913" actId="1076"/>
          <ac:spMkLst>
            <pc:docMk/>
            <pc:sldMk cId="956907787" sldId="365"/>
            <ac:spMk id="38" creationId="{572DF588-A55F-4959-B6F3-E1FD40C4EA20}"/>
          </ac:spMkLst>
        </pc:spChg>
        <pc:spChg chg="mod">
          <ac:chgData name="Luke Murray" userId="21c43bfc837bc90d" providerId="LiveId" clId="{910B8730-2007-4520-929D-E69BA524C791}" dt="2022-05-04T04:37:11.087" v="1913" actId="1076"/>
          <ac:spMkLst>
            <pc:docMk/>
            <pc:sldMk cId="956907787" sldId="365"/>
            <ac:spMk id="39" creationId="{39F8B713-8264-47E8-86EC-19DAAC5DD358}"/>
          </ac:spMkLst>
        </pc:spChg>
        <pc:spChg chg="mod">
          <ac:chgData name="Luke Murray" userId="21c43bfc837bc90d" providerId="LiveId" clId="{910B8730-2007-4520-929D-E69BA524C791}" dt="2022-05-04T04:37:11.087" v="1913" actId="1076"/>
          <ac:spMkLst>
            <pc:docMk/>
            <pc:sldMk cId="956907787" sldId="365"/>
            <ac:spMk id="40" creationId="{3B4D742E-1F2C-4658-92B7-6A40EE606360}"/>
          </ac:spMkLst>
        </pc:spChg>
        <pc:spChg chg="mod">
          <ac:chgData name="Luke Murray" userId="21c43bfc837bc90d" providerId="LiveId" clId="{910B8730-2007-4520-929D-E69BA524C791}" dt="2022-05-04T04:37:11.087" v="1913" actId="1076"/>
          <ac:spMkLst>
            <pc:docMk/>
            <pc:sldMk cId="956907787" sldId="365"/>
            <ac:spMk id="41" creationId="{20FC1322-1CB7-484E-9DA7-020A009C71CA}"/>
          </ac:spMkLst>
        </pc:spChg>
        <pc:spChg chg="mod">
          <ac:chgData name="Luke Murray" userId="21c43bfc837bc90d" providerId="LiveId" clId="{910B8730-2007-4520-929D-E69BA524C791}" dt="2022-05-04T04:37:11.087" v="1913" actId="1076"/>
          <ac:spMkLst>
            <pc:docMk/>
            <pc:sldMk cId="956907787" sldId="365"/>
            <ac:spMk id="42" creationId="{93EF1631-7FEF-43CA-A81F-86FDDB986057}"/>
          </ac:spMkLst>
        </pc:spChg>
        <pc:spChg chg="del mod">
          <ac:chgData name="Luke Murray" userId="21c43bfc837bc90d" providerId="LiveId" clId="{910B8730-2007-4520-929D-E69BA524C791}" dt="2022-05-04T05:05:29.439" v="2037" actId="478"/>
          <ac:spMkLst>
            <pc:docMk/>
            <pc:sldMk cId="956907787" sldId="365"/>
            <ac:spMk id="44" creationId="{9BD1C849-092C-4E2B-AF61-63457A63537D}"/>
          </ac:spMkLst>
        </pc:spChg>
        <pc:spChg chg="mod">
          <ac:chgData name="Luke Murray" userId="21c43bfc837bc90d" providerId="LiveId" clId="{910B8730-2007-4520-929D-E69BA524C791}" dt="2022-05-04T04:37:11.087" v="1913" actId="1076"/>
          <ac:spMkLst>
            <pc:docMk/>
            <pc:sldMk cId="956907787" sldId="365"/>
            <ac:spMk id="46" creationId="{3DF56740-1533-4E7F-8728-8AA2E3663FBA}"/>
          </ac:spMkLst>
        </pc:spChg>
        <pc:grpChg chg="del mod">
          <ac:chgData name="Luke Murray" userId="21c43bfc837bc90d" providerId="LiveId" clId="{910B8730-2007-4520-929D-E69BA524C791}" dt="2022-05-04T04:39:49.325" v="1994" actId="478"/>
          <ac:grpSpMkLst>
            <pc:docMk/>
            <pc:sldMk cId="956907787" sldId="365"/>
            <ac:grpSpMk id="27" creationId="{3FBE799C-852A-4C31-AA5F-22ED18E378A7}"/>
          </ac:grpSpMkLst>
        </pc:grpChg>
        <pc:grpChg chg="mod">
          <ac:chgData name="Luke Murray" userId="21c43bfc837bc90d" providerId="LiveId" clId="{910B8730-2007-4520-929D-E69BA524C791}" dt="2022-05-04T04:37:20.780" v="1915" actId="1076"/>
          <ac:grpSpMkLst>
            <pc:docMk/>
            <pc:sldMk cId="956907787" sldId="365"/>
            <ac:grpSpMk id="34" creationId="{4A745D2F-2D9E-4688-932C-D1AABF26EC93}"/>
          </ac:grpSpMkLst>
        </pc:grpChg>
        <pc:grpChg chg="mod">
          <ac:chgData name="Luke Murray" userId="21c43bfc837bc90d" providerId="LiveId" clId="{910B8730-2007-4520-929D-E69BA524C791}" dt="2022-05-04T04:37:11.087" v="1913" actId="1076"/>
          <ac:grpSpMkLst>
            <pc:docMk/>
            <pc:sldMk cId="956907787" sldId="365"/>
            <ac:grpSpMk id="37" creationId="{4A30DAA7-510B-4EA6-869F-DE62ACC9744F}"/>
          </ac:grpSpMkLst>
        </pc:grpChg>
        <pc:picChg chg="add mod">
          <ac:chgData name="Luke Murray" userId="21c43bfc837bc90d" providerId="LiveId" clId="{910B8730-2007-4520-929D-E69BA524C791}" dt="2022-05-04T04:39:26.710" v="1989" actId="1076"/>
          <ac:picMkLst>
            <pc:docMk/>
            <pc:sldMk cId="956907787" sldId="365"/>
            <ac:picMk id="3" creationId="{3ECCECAD-B6AF-43AD-B603-0EAB233C8095}"/>
          </ac:picMkLst>
        </pc:picChg>
        <pc:picChg chg="add mod">
          <ac:chgData name="Luke Murray" userId="21c43bfc837bc90d" providerId="LiveId" clId="{910B8730-2007-4520-929D-E69BA524C791}" dt="2022-05-04T04:51:07.332" v="1999" actId="1076"/>
          <ac:picMkLst>
            <pc:docMk/>
            <pc:sldMk cId="956907787" sldId="365"/>
            <ac:picMk id="4" creationId="{0EDA7952-7D08-4096-7D4F-10E74349496F}"/>
          </ac:picMkLst>
        </pc:picChg>
        <pc:picChg chg="mod">
          <ac:chgData name="Luke Murray" userId="21c43bfc837bc90d" providerId="LiveId" clId="{910B8730-2007-4520-929D-E69BA524C791}" dt="2022-05-04T04:37:14.140" v="1914" actId="1076"/>
          <ac:picMkLst>
            <pc:docMk/>
            <pc:sldMk cId="956907787" sldId="365"/>
            <ac:picMk id="20" creationId="{A2A93D6B-187C-4E75-8D60-2A30FDDBFB12}"/>
          </ac:picMkLst>
        </pc:picChg>
        <pc:picChg chg="mod">
          <ac:chgData name="Luke Murray" userId="21c43bfc837bc90d" providerId="LiveId" clId="{910B8730-2007-4520-929D-E69BA524C791}" dt="2022-05-04T04:37:25.931" v="1917" actId="1076"/>
          <ac:picMkLst>
            <pc:docMk/>
            <pc:sldMk cId="956907787" sldId="365"/>
            <ac:picMk id="23" creationId="{91381138-1B2D-4DC1-8F55-48BA5003C815}"/>
          </ac:picMkLst>
        </pc:picChg>
        <pc:picChg chg="mod">
          <ac:chgData name="Luke Murray" userId="21c43bfc837bc90d" providerId="LiveId" clId="{910B8730-2007-4520-929D-E69BA524C791}" dt="2022-05-04T04:51:12.409" v="2002" actId="1076"/>
          <ac:picMkLst>
            <pc:docMk/>
            <pc:sldMk cId="956907787" sldId="365"/>
            <ac:picMk id="48" creationId="{F025B981-AC82-4AC4-87A5-9A8160EEF3F0}"/>
          </ac:picMkLst>
        </pc:picChg>
        <pc:picChg chg="mod">
          <ac:chgData name="Luke Murray" userId="21c43bfc837bc90d" providerId="LiveId" clId="{910B8730-2007-4520-929D-E69BA524C791}" dt="2022-05-04T04:51:10.989" v="2001" actId="1076"/>
          <ac:picMkLst>
            <pc:docMk/>
            <pc:sldMk cId="956907787" sldId="365"/>
            <ac:picMk id="50" creationId="{90E77AAD-4CA9-46DC-879D-7F53D3A8E72E}"/>
          </ac:picMkLst>
        </pc:picChg>
        <pc:picChg chg="del mod">
          <ac:chgData name="Luke Murray" userId="21c43bfc837bc90d" providerId="LiveId" clId="{910B8730-2007-4520-929D-E69BA524C791}" dt="2022-05-04T04:37:40.251" v="1922" actId="478"/>
          <ac:picMkLst>
            <pc:docMk/>
            <pc:sldMk cId="956907787" sldId="365"/>
            <ac:picMk id="54" creationId="{E42B9915-59A0-40AB-BCD2-6BC4E7D0CCD2}"/>
          </ac:picMkLst>
        </pc:picChg>
        <pc:picChg chg="mod">
          <ac:chgData name="Luke Murray" userId="21c43bfc837bc90d" providerId="LiveId" clId="{910B8730-2007-4520-929D-E69BA524C791}" dt="2022-05-04T04:51:13.609" v="2003" actId="1076"/>
          <ac:picMkLst>
            <pc:docMk/>
            <pc:sldMk cId="956907787" sldId="365"/>
            <ac:picMk id="56" creationId="{D54B1B25-425A-41CF-9A9C-F5B872876351}"/>
          </ac:picMkLst>
        </pc:picChg>
        <pc:picChg chg="mod">
          <ac:chgData name="Luke Murray" userId="21c43bfc837bc90d" providerId="LiveId" clId="{910B8730-2007-4520-929D-E69BA524C791}" dt="2022-05-04T04:51:10.164" v="2000" actId="1076"/>
          <ac:picMkLst>
            <pc:docMk/>
            <pc:sldMk cId="956907787" sldId="365"/>
            <ac:picMk id="58" creationId="{05AEA147-4E76-4EC7-B3C2-1F6B5F58BB68}"/>
          </ac:picMkLst>
        </pc:picChg>
        <pc:picChg chg="mod">
          <ac:chgData name="Luke Murray" userId="21c43bfc837bc90d" providerId="LiveId" clId="{910B8730-2007-4520-929D-E69BA524C791}" dt="2022-05-04T04:39:34.482" v="1993" actId="1076"/>
          <ac:picMkLst>
            <pc:docMk/>
            <pc:sldMk cId="956907787" sldId="365"/>
            <ac:picMk id="60" creationId="{491199A9-BCDB-4D1A-87CB-1562146C7C21}"/>
          </ac:picMkLst>
        </pc:picChg>
      </pc:sldChg>
      <pc:sldMasterChg chg="modSp modSldLayout">
        <pc:chgData name="Luke Murray" userId="21c43bfc837bc90d" providerId="LiveId" clId="{910B8730-2007-4520-929D-E69BA524C791}" dt="2022-04-29T02:13:42.852" v="143"/>
        <pc:sldMasterMkLst>
          <pc:docMk/>
          <pc:sldMasterMk cId="2388783629" sldId="2147483660"/>
        </pc:sldMasterMkLst>
        <pc:spChg chg="mod">
          <ac:chgData name="Luke Murray" userId="21c43bfc837bc90d" providerId="LiveId" clId="{910B8730-2007-4520-929D-E69BA524C791}" dt="2022-04-29T02:13:42.852" v="143"/>
          <ac:spMkLst>
            <pc:docMk/>
            <pc:sldMasterMk cId="2388783629" sldId="2147483660"/>
            <ac:spMk id="2" creationId="{00000000-0000-0000-0000-000000000000}"/>
          </ac:spMkLst>
        </pc:spChg>
        <pc:spChg chg="mod">
          <ac:chgData name="Luke Murray" userId="21c43bfc837bc90d" providerId="LiveId" clId="{910B8730-2007-4520-929D-E69BA524C791}" dt="2022-04-29T02:13:42.852" v="143"/>
          <ac:spMkLst>
            <pc:docMk/>
            <pc:sldMasterMk cId="2388783629" sldId="2147483660"/>
            <ac:spMk id="3" creationId="{00000000-0000-0000-0000-000000000000}"/>
          </ac:spMkLst>
        </pc:spChg>
        <pc:spChg chg="mod">
          <ac:chgData name="Luke Murray" userId="21c43bfc837bc90d" providerId="LiveId" clId="{910B8730-2007-4520-929D-E69BA524C791}" dt="2022-04-29T02:13:42.852" v="143"/>
          <ac:spMkLst>
            <pc:docMk/>
            <pc:sldMasterMk cId="2388783629" sldId="2147483660"/>
            <ac:spMk id="4" creationId="{00000000-0000-0000-0000-000000000000}"/>
          </ac:spMkLst>
        </pc:spChg>
        <pc:spChg chg="mod">
          <ac:chgData name="Luke Murray" userId="21c43bfc837bc90d" providerId="LiveId" clId="{910B8730-2007-4520-929D-E69BA524C791}" dt="2022-04-29T02:13:42.852" v="143"/>
          <ac:spMkLst>
            <pc:docMk/>
            <pc:sldMasterMk cId="2388783629" sldId="2147483660"/>
            <ac:spMk id="5" creationId="{00000000-0000-0000-0000-000000000000}"/>
          </ac:spMkLst>
        </pc:spChg>
        <pc:spChg chg="mod">
          <ac:chgData name="Luke Murray" userId="21c43bfc837bc90d" providerId="LiveId" clId="{910B8730-2007-4520-929D-E69BA524C791}" dt="2022-04-29T02:13:42.852" v="143"/>
          <ac:spMkLst>
            <pc:docMk/>
            <pc:sldMasterMk cId="2388783629" sldId="2147483660"/>
            <ac:spMk id="6" creationId="{00000000-0000-0000-0000-000000000000}"/>
          </ac:spMkLst>
        </pc:spChg>
        <pc:spChg chg="mod">
          <ac:chgData name="Luke Murray" userId="21c43bfc837bc90d" providerId="LiveId" clId="{910B8730-2007-4520-929D-E69BA524C791}" dt="2022-04-29T02:13:42.852" v="143"/>
          <ac:spMkLst>
            <pc:docMk/>
            <pc:sldMasterMk cId="2388783629" sldId="2147483660"/>
            <ac:spMk id="19" creationId="{00000000-0000-0000-0000-000000000000}"/>
          </ac:spMkLst>
        </pc:spChg>
        <pc:spChg chg="mod">
          <ac:chgData name="Luke Murray" userId="21c43bfc837bc90d" providerId="LiveId" clId="{910B8730-2007-4520-929D-E69BA524C791}" dt="2022-04-29T02:13:42.852" v="143"/>
          <ac:spMkLst>
            <pc:docMk/>
            <pc:sldMasterMk cId="2388783629" sldId="2147483660"/>
            <ac:spMk id="22" creationId="{00000000-0000-0000-0000-000000000000}"/>
          </ac:spMkLst>
        </pc:spChg>
        <pc:spChg chg="mod">
          <ac:chgData name="Luke Murray" userId="21c43bfc837bc90d" providerId="LiveId" clId="{910B8730-2007-4520-929D-E69BA524C791}" dt="2022-04-29T02:13:42.852" v="143"/>
          <ac:spMkLst>
            <pc:docMk/>
            <pc:sldMasterMk cId="2388783629" sldId="2147483660"/>
            <ac:spMk id="23" creationId="{00000000-0000-0000-0000-000000000000}"/>
          </ac:spMkLst>
        </pc:spChg>
        <pc:spChg chg="mod">
          <ac:chgData name="Luke Murray" userId="21c43bfc837bc90d" providerId="LiveId" clId="{910B8730-2007-4520-929D-E69BA524C791}" dt="2022-04-29T02:13:42.852" v="143"/>
          <ac:spMkLst>
            <pc:docMk/>
            <pc:sldMasterMk cId="2388783629" sldId="2147483660"/>
            <ac:spMk id="24" creationId="{00000000-0000-0000-0000-000000000000}"/>
          </ac:spMkLst>
        </pc:spChg>
        <pc:spChg chg="mod">
          <ac:chgData name="Luke Murray" userId="21c43bfc837bc90d" providerId="LiveId" clId="{910B8730-2007-4520-929D-E69BA524C791}" dt="2022-04-29T02:13:42.852" v="143"/>
          <ac:spMkLst>
            <pc:docMk/>
            <pc:sldMasterMk cId="2388783629" sldId="2147483660"/>
            <ac:spMk id="25" creationId="{00000000-0000-0000-0000-000000000000}"/>
          </ac:spMkLst>
        </pc:spChg>
        <pc:spChg chg="mod">
          <ac:chgData name="Luke Murray" userId="21c43bfc837bc90d" providerId="LiveId" clId="{910B8730-2007-4520-929D-E69BA524C791}" dt="2022-04-29T02:13:42.852" v="143"/>
          <ac:spMkLst>
            <pc:docMk/>
            <pc:sldMasterMk cId="2388783629" sldId="2147483660"/>
            <ac:spMk id="26" creationId="{00000000-0000-0000-0000-000000000000}"/>
          </ac:spMkLst>
        </pc:spChg>
        <pc:spChg chg="mod">
          <ac:chgData name="Luke Murray" userId="21c43bfc837bc90d" providerId="LiveId" clId="{910B8730-2007-4520-929D-E69BA524C791}" dt="2022-04-29T02:13:42.852" v="143"/>
          <ac:spMkLst>
            <pc:docMk/>
            <pc:sldMasterMk cId="2388783629" sldId="2147483660"/>
            <ac:spMk id="27" creationId="{00000000-0000-0000-0000-000000000000}"/>
          </ac:spMkLst>
        </pc:spChg>
        <pc:spChg chg="mod">
          <ac:chgData name="Luke Murray" userId="21c43bfc837bc90d" providerId="LiveId" clId="{910B8730-2007-4520-929D-E69BA524C791}" dt="2022-04-29T02:13:42.852" v="143"/>
          <ac:spMkLst>
            <pc:docMk/>
            <pc:sldMasterMk cId="2388783629" sldId="2147483660"/>
            <ac:spMk id="28" creationId="{00000000-0000-0000-0000-000000000000}"/>
          </ac:spMkLst>
        </pc:spChg>
        <pc:grpChg chg="mod">
          <ac:chgData name="Luke Murray" userId="21c43bfc837bc90d" providerId="LiveId" clId="{910B8730-2007-4520-929D-E69BA524C791}" dt="2022-04-29T02:13:42.852" v="143"/>
          <ac:grpSpMkLst>
            <pc:docMk/>
            <pc:sldMasterMk cId="2388783629" sldId="2147483660"/>
            <ac:grpSpMk id="44" creationId="{00000000-0000-0000-0000-000000000000}"/>
          </ac:grpSpMkLst>
        </pc:grpChg>
        <pc:cxnChg chg="mod">
          <ac:chgData name="Luke Murray" userId="21c43bfc837bc90d" providerId="LiveId" clId="{910B8730-2007-4520-929D-E69BA524C791}" dt="2022-04-29T02:13:42.852" v="143"/>
          <ac:cxnSpMkLst>
            <pc:docMk/>
            <pc:sldMasterMk cId="2388783629" sldId="2147483660"/>
            <ac:cxnSpMk id="20" creationId="{00000000-0000-0000-0000-000000000000}"/>
          </ac:cxnSpMkLst>
        </pc:cxnChg>
        <pc:cxnChg chg="mod">
          <ac:chgData name="Luke Murray" userId="21c43bfc837bc90d" providerId="LiveId" clId="{910B8730-2007-4520-929D-E69BA524C791}" dt="2022-04-29T02:13:42.852" v="143"/>
          <ac:cxnSpMkLst>
            <pc:docMk/>
            <pc:sldMasterMk cId="2388783629" sldId="2147483660"/>
            <ac:cxnSpMk id="21" creationId="{00000000-0000-0000-0000-000000000000}"/>
          </ac:cxnSpMkLst>
        </pc:cxnChg>
        <pc:sldLayoutChg chg="modSp">
          <pc:chgData name="Luke Murray" userId="21c43bfc837bc90d" providerId="LiveId" clId="{910B8730-2007-4520-929D-E69BA524C791}" dt="2022-04-29T02:13:42.852" v="143"/>
          <pc:sldLayoutMkLst>
            <pc:docMk/>
            <pc:sldMasterMk cId="2388783629" sldId="2147483660"/>
            <pc:sldLayoutMk cId="3996363332" sldId="2147483661"/>
          </pc:sldLayoutMkLst>
          <pc:spChg chg="mod">
            <ac:chgData name="Luke Murray" userId="21c43bfc837bc90d" providerId="LiveId" clId="{910B8730-2007-4520-929D-E69BA524C791}" dt="2022-04-29T02:13:42.852" v="143"/>
            <ac:spMkLst>
              <pc:docMk/>
              <pc:sldMasterMk cId="2388783629" sldId="2147483660"/>
              <pc:sldLayoutMk cId="3996363332" sldId="2147483661"/>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15"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1"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4"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5"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6"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96363332" sldId="2147483661"/>
              <ac:spMk id="27" creationId="{00000000-0000-0000-0000-000000000000}"/>
            </ac:spMkLst>
          </pc:spChg>
          <pc:grpChg chg="mod">
            <ac:chgData name="Luke Murray" userId="21c43bfc837bc90d" providerId="LiveId" clId="{910B8730-2007-4520-929D-E69BA524C791}" dt="2022-04-29T02:13:42.852" v="143"/>
            <ac:grpSpMkLst>
              <pc:docMk/>
              <pc:sldMasterMk cId="2388783629" sldId="2147483660"/>
              <pc:sldLayoutMk cId="3996363332" sldId="2147483661"/>
              <ac:grpSpMk id="16" creationId="{00000000-0000-0000-0000-000000000000}"/>
            </ac:grpSpMkLst>
          </pc:grpChg>
          <pc:cxnChg chg="mod">
            <ac:chgData name="Luke Murray" userId="21c43bfc837bc90d" providerId="LiveId" clId="{910B8730-2007-4520-929D-E69BA524C791}" dt="2022-04-29T02:13:42.852" v="143"/>
            <ac:cxnSpMkLst>
              <pc:docMk/>
              <pc:sldMasterMk cId="2388783629" sldId="2147483660"/>
              <pc:sldLayoutMk cId="3996363332" sldId="2147483661"/>
              <ac:cxnSpMk id="19" creationId="{00000000-0000-0000-0000-000000000000}"/>
            </ac:cxnSpMkLst>
          </pc:cxnChg>
          <pc:cxnChg chg="mod">
            <ac:chgData name="Luke Murray" userId="21c43bfc837bc90d" providerId="LiveId" clId="{910B8730-2007-4520-929D-E69BA524C791}" dt="2022-04-29T02:13:42.852" v="143"/>
            <ac:cxnSpMkLst>
              <pc:docMk/>
              <pc:sldMasterMk cId="2388783629" sldId="2147483660"/>
              <pc:sldLayoutMk cId="3996363332" sldId="2147483661"/>
              <ac:cxnSpMk id="20" creationId="{00000000-0000-0000-0000-000000000000}"/>
            </ac:cxnSpMkLst>
          </pc:cxnChg>
        </pc:sldLayoutChg>
        <pc:sldLayoutChg chg="modSp">
          <pc:chgData name="Luke Murray" userId="21c43bfc837bc90d" providerId="LiveId" clId="{910B8730-2007-4520-929D-E69BA524C791}" dt="2022-04-29T02:13:42.852" v="143"/>
          <pc:sldLayoutMkLst>
            <pc:docMk/>
            <pc:sldMasterMk cId="2388783629" sldId="2147483660"/>
            <pc:sldLayoutMk cId="1777940930" sldId="2147483663"/>
          </pc:sldLayoutMkLst>
          <pc:spChg chg="mod">
            <ac:chgData name="Luke Murray" userId="21c43bfc837bc90d" providerId="LiveId" clId="{910B8730-2007-4520-929D-E69BA524C791}" dt="2022-04-29T02:13:42.852" v="143"/>
            <ac:spMkLst>
              <pc:docMk/>
              <pc:sldMasterMk cId="2388783629" sldId="2147483660"/>
              <pc:sldLayoutMk cId="1777940930" sldId="2147483663"/>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777940930" sldId="2147483663"/>
              <ac:spMk id="3"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4134449028" sldId="2147483664"/>
          </pc:sldLayoutMkLst>
          <pc:spChg chg="mod">
            <ac:chgData name="Luke Murray" userId="21c43bfc837bc90d" providerId="LiveId" clId="{910B8730-2007-4520-929D-E69BA524C791}" dt="2022-04-29T02:13:42.852" v="143"/>
            <ac:spMkLst>
              <pc:docMk/>
              <pc:sldMasterMk cId="2388783629" sldId="2147483660"/>
              <pc:sldLayoutMk cId="4134449028" sldId="2147483664"/>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4134449028" sldId="2147483664"/>
              <ac:spMk id="4"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3421768001" sldId="2147483665"/>
          </pc:sldLayoutMkLst>
          <pc:spChg chg="mod">
            <ac:chgData name="Luke Murray" userId="21c43bfc837bc90d" providerId="LiveId" clId="{910B8730-2007-4520-929D-E69BA524C791}" dt="2022-04-29T02:13:42.852" v="143"/>
            <ac:spMkLst>
              <pc:docMk/>
              <pc:sldMasterMk cId="2388783629" sldId="2147483660"/>
              <pc:sldLayoutMk cId="3421768001" sldId="2147483665"/>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421768001" sldId="2147483665"/>
              <ac:spMk id="4"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421768001" sldId="2147483665"/>
              <ac:spMk id="5"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421768001" sldId="2147483665"/>
              <ac:spMk id="6"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2063587149" sldId="2147483666"/>
          </pc:sldLayoutMkLst>
          <pc:spChg chg="mod">
            <ac:chgData name="Luke Murray" userId="21c43bfc837bc90d" providerId="LiveId" clId="{910B8730-2007-4520-929D-E69BA524C791}" dt="2022-04-29T02:13:42.852" v="143"/>
            <ac:spMkLst>
              <pc:docMk/>
              <pc:sldMasterMk cId="2388783629" sldId="2147483660"/>
              <pc:sldLayoutMk cId="2063587149" sldId="2147483666"/>
              <ac:spMk id="2"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1516032192" sldId="2147483668"/>
          </pc:sldLayoutMkLst>
          <pc:spChg chg="mod">
            <ac:chgData name="Luke Murray" userId="21c43bfc837bc90d" providerId="LiveId" clId="{910B8730-2007-4520-929D-E69BA524C791}" dt="2022-04-29T02:13:42.852" v="143"/>
            <ac:spMkLst>
              <pc:docMk/>
              <pc:sldMasterMk cId="2388783629" sldId="2147483660"/>
              <pc:sldLayoutMk cId="1516032192" sldId="2147483668"/>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516032192" sldId="2147483668"/>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516032192" sldId="2147483668"/>
              <ac:spMk id="4"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4170848052" sldId="2147483669"/>
          </pc:sldLayoutMkLst>
          <pc:spChg chg="mod">
            <ac:chgData name="Luke Murray" userId="21c43bfc837bc90d" providerId="LiveId" clId="{910B8730-2007-4520-929D-E69BA524C791}" dt="2022-04-29T02:13:42.852" v="143"/>
            <ac:spMkLst>
              <pc:docMk/>
              <pc:sldMasterMk cId="2388783629" sldId="2147483660"/>
              <pc:sldLayoutMk cId="4170848052" sldId="2147483669"/>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4170848052" sldId="2147483669"/>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4170848052" sldId="2147483669"/>
              <ac:spMk id="4"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1979763546" sldId="2147483670"/>
          </pc:sldLayoutMkLst>
          <pc:spChg chg="mod">
            <ac:chgData name="Luke Murray" userId="21c43bfc837bc90d" providerId="LiveId" clId="{910B8730-2007-4520-929D-E69BA524C791}" dt="2022-04-29T02:13:42.852" v="143"/>
            <ac:spMkLst>
              <pc:docMk/>
              <pc:sldMasterMk cId="2388783629" sldId="2147483660"/>
              <pc:sldLayoutMk cId="1979763546" sldId="2147483670"/>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979763546" sldId="2147483670"/>
              <ac:spMk id="3"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397001806" sldId="2147483671"/>
          </pc:sldLayoutMkLst>
          <pc:spChg chg="mod">
            <ac:chgData name="Luke Murray" userId="21c43bfc837bc90d" providerId="LiveId" clId="{910B8730-2007-4520-929D-E69BA524C791}" dt="2022-04-29T02:13:42.852" v="143"/>
            <ac:spMkLst>
              <pc:docMk/>
              <pc:sldMasterMk cId="2388783629" sldId="2147483660"/>
              <pc:sldLayoutMk cId="397001806" sldId="2147483671"/>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7001806" sldId="2147483671"/>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7001806" sldId="2147483671"/>
              <ac:spMk id="2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7001806" sldId="2147483671"/>
              <ac:spMk id="24"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397001806" sldId="2147483671"/>
              <ac:spMk id="25"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149477270" sldId="2147483672"/>
          </pc:sldLayoutMkLst>
          <pc:spChg chg="mod">
            <ac:chgData name="Luke Murray" userId="21c43bfc837bc90d" providerId="LiveId" clId="{910B8730-2007-4520-929D-E69BA524C791}" dt="2022-04-29T02:13:42.852" v="143"/>
            <ac:spMkLst>
              <pc:docMk/>
              <pc:sldMasterMk cId="2388783629" sldId="2147483660"/>
              <pc:sldLayoutMk cId="149477270" sldId="2147483672"/>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49477270" sldId="2147483672"/>
              <ac:spMk id="3"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1628606834" sldId="2147483673"/>
          </pc:sldLayoutMkLst>
          <pc:spChg chg="mod">
            <ac:chgData name="Luke Murray" userId="21c43bfc837bc90d" providerId="LiveId" clId="{910B8730-2007-4520-929D-E69BA524C791}" dt="2022-04-29T02:13:42.852" v="143"/>
            <ac:spMkLst>
              <pc:docMk/>
              <pc:sldMasterMk cId="2388783629" sldId="2147483660"/>
              <pc:sldLayoutMk cId="1628606834" sldId="2147483673"/>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628606834" sldId="2147483673"/>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628606834" sldId="2147483673"/>
              <ac:spMk id="2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628606834" sldId="2147483673"/>
              <ac:spMk id="24"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628606834" sldId="2147483673"/>
              <ac:spMk id="25"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1412232124" sldId="2147483674"/>
          </pc:sldLayoutMkLst>
          <pc:spChg chg="mod">
            <ac:chgData name="Luke Murray" userId="21c43bfc837bc90d" providerId="LiveId" clId="{910B8730-2007-4520-929D-E69BA524C791}" dt="2022-04-29T02:13:42.852" v="143"/>
            <ac:spMkLst>
              <pc:docMk/>
              <pc:sldMasterMk cId="2388783629" sldId="2147483660"/>
              <pc:sldLayoutMk cId="1412232124" sldId="2147483674"/>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412232124" sldId="2147483674"/>
              <ac:spMk id="3"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1412232124" sldId="2147483674"/>
              <ac:spMk id="23" creationId="{00000000-0000-0000-0000-000000000000}"/>
            </ac:spMkLst>
          </pc:spChg>
        </pc:sldLayoutChg>
        <pc:sldLayoutChg chg="modSp">
          <pc:chgData name="Luke Murray" userId="21c43bfc837bc90d" providerId="LiveId" clId="{910B8730-2007-4520-929D-E69BA524C791}" dt="2022-04-29T02:13:42.852" v="143"/>
          <pc:sldLayoutMkLst>
            <pc:docMk/>
            <pc:sldMasterMk cId="2388783629" sldId="2147483660"/>
            <pc:sldLayoutMk cId="2605621328" sldId="2147483676"/>
          </pc:sldLayoutMkLst>
          <pc:spChg chg="mod">
            <ac:chgData name="Luke Murray" userId="21c43bfc837bc90d" providerId="LiveId" clId="{910B8730-2007-4520-929D-E69BA524C791}" dt="2022-04-29T02:13:42.852" v="143"/>
            <ac:spMkLst>
              <pc:docMk/>
              <pc:sldMasterMk cId="2388783629" sldId="2147483660"/>
              <pc:sldLayoutMk cId="2605621328" sldId="2147483676"/>
              <ac:spMk id="2" creationId="{00000000-0000-0000-0000-000000000000}"/>
            </ac:spMkLst>
          </pc:spChg>
          <pc:spChg chg="mod">
            <ac:chgData name="Luke Murray" userId="21c43bfc837bc90d" providerId="LiveId" clId="{910B8730-2007-4520-929D-E69BA524C791}" dt="2022-04-29T02:13:42.852" v="143"/>
            <ac:spMkLst>
              <pc:docMk/>
              <pc:sldMasterMk cId="2388783629" sldId="2147483660"/>
              <pc:sldLayoutMk cId="2605621328" sldId="2147483676"/>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716F3-797C-49C8-AFCF-A3646D7F3550}" type="datetimeFigureOut">
              <a:rPr lang="en-NZ" smtClean="0"/>
              <a:t>4/05/2022</a:t>
            </a:fld>
            <a:endParaRPr lang="en-NZ"/>
          </a:p>
        </p:txBody>
      </p:sp>
      <p:sp>
        <p:nvSpPr>
          <p:cNvPr id="4" name="Slide Image Placeholder 3"/>
          <p:cNvSpPr>
            <a:spLocks noGrp="1" noRot="1" noChangeAspect="1"/>
          </p:cNvSpPr>
          <p:nvPr>
            <p:ph type="sldImg" idx="2"/>
          </p:nvPr>
        </p:nvSpPr>
        <p:spPr>
          <a:xfrm>
            <a:off x="-273050" y="1143000"/>
            <a:ext cx="74041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0190E-10F4-40E8-A048-6B0A85911BAA}" type="slidenum">
              <a:rPr lang="en-NZ" smtClean="0"/>
              <a:t>‹#›</a:t>
            </a:fld>
            <a:endParaRPr lang="en-NZ"/>
          </a:p>
        </p:txBody>
      </p:sp>
    </p:spTree>
    <p:extLst>
      <p:ext uri="{BB962C8B-B14F-4D97-AF65-F5344CB8AC3E}">
        <p14:creationId xmlns:p14="http://schemas.microsoft.com/office/powerpoint/2010/main" val="1588900808"/>
      </p:ext>
    </p:extLst>
  </p:cSld>
  <p:clrMap bg1="lt1" tx1="dk1" bg2="lt2" tx2="dk2" accent1="accent1" accent2="accent2" accent3="accent3" accent4="accent4" accent5="accent5" accent6="accent6" hlink="hlink" folHlink="folHlink"/>
  <p:notesStyle>
    <a:lvl1pPr marL="0" algn="l" defTabSz="1485744" rtl="0" eaLnBrk="1" latinLnBrk="0" hangingPunct="1">
      <a:defRPr sz="1950" kern="1200">
        <a:solidFill>
          <a:schemeClr val="tx1"/>
        </a:solidFill>
        <a:latin typeface="+mn-lt"/>
        <a:ea typeface="+mn-ea"/>
        <a:cs typeface="+mn-cs"/>
      </a:defRPr>
    </a:lvl1pPr>
    <a:lvl2pPr marL="742874" algn="l" defTabSz="1485744" rtl="0" eaLnBrk="1" latinLnBrk="0" hangingPunct="1">
      <a:defRPr sz="1950" kern="1200">
        <a:solidFill>
          <a:schemeClr val="tx1"/>
        </a:solidFill>
        <a:latin typeface="+mn-lt"/>
        <a:ea typeface="+mn-ea"/>
        <a:cs typeface="+mn-cs"/>
      </a:defRPr>
    </a:lvl2pPr>
    <a:lvl3pPr marL="1485744" algn="l" defTabSz="1485744" rtl="0" eaLnBrk="1" latinLnBrk="0" hangingPunct="1">
      <a:defRPr sz="1950" kern="1200">
        <a:solidFill>
          <a:schemeClr val="tx1"/>
        </a:solidFill>
        <a:latin typeface="+mn-lt"/>
        <a:ea typeface="+mn-ea"/>
        <a:cs typeface="+mn-cs"/>
      </a:defRPr>
    </a:lvl3pPr>
    <a:lvl4pPr marL="2228617" algn="l" defTabSz="1485744" rtl="0" eaLnBrk="1" latinLnBrk="0" hangingPunct="1">
      <a:defRPr sz="1950" kern="1200">
        <a:solidFill>
          <a:schemeClr val="tx1"/>
        </a:solidFill>
        <a:latin typeface="+mn-lt"/>
        <a:ea typeface="+mn-ea"/>
        <a:cs typeface="+mn-cs"/>
      </a:defRPr>
    </a:lvl4pPr>
    <a:lvl5pPr marL="2971490" algn="l" defTabSz="1485744" rtl="0" eaLnBrk="1" latinLnBrk="0" hangingPunct="1">
      <a:defRPr sz="1950" kern="1200">
        <a:solidFill>
          <a:schemeClr val="tx1"/>
        </a:solidFill>
        <a:latin typeface="+mn-lt"/>
        <a:ea typeface="+mn-ea"/>
        <a:cs typeface="+mn-cs"/>
      </a:defRPr>
    </a:lvl5pPr>
    <a:lvl6pPr marL="3714364" algn="l" defTabSz="1485744" rtl="0" eaLnBrk="1" latinLnBrk="0" hangingPunct="1">
      <a:defRPr sz="1950" kern="1200">
        <a:solidFill>
          <a:schemeClr val="tx1"/>
        </a:solidFill>
        <a:latin typeface="+mn-lt"/>
        <a:ea typeface="+mn-ea"/>
        <a:cs typeface="+mn-cs"/>
      </a:defRPr>
    </a:lvl6pPr>
    <a:lvl7pPr marL="4457237" algn="l" defTabSz="1485744" rtl="0" eaLnBrk="1" latinLnBrk="0" hangingPunct="1">
      <a:defRPr sz="1950" kern="1200">
        <a:solidFill>
          <a:schemeClr val="tx1"/>
        </a:solidFill>
        <a:latin typeface="+mn-lt"/>
        <a:ea typeface="+mn-ea"/>
        <a:cs typeface="+mn-cs"/>
      </a:defRPr>
    </a:lvl7pPr>
    <a:lvl8pPr marL="5200110" algn="l" defTabSz="1485744" rtl="0" eaLnBrk="1" latinLnBrk="0" hangingPunct="1">
      <a:defRPr sz="1950" kern="1200">
        <a:solidFill>
          <a:schemeClr val="tx1"/>
        </a:solidFill>
        <a:latin typeface="+mn-lt"/>
        <a:ea typeface="+mn-ea"/>
        <a:cs typeface="+mn-cs"/>
      </a:defRPr>
    </a:lvl8pPr>
    <a:lvl9pPr marL="5942983" algn="l" defTabSz="1485744" rtl="0" eaLnBrk="1" latinLnBrk="0" hangingPunct="1">
      <a:defRPr sz="19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143000"/>
            <a:ext cx="7404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all my name is Luke Murray and today I am going to through </a:t>
            </a:r>
            <a:r>
              <a:rPr lang="en-US" dirty="0" err="1"/>
              <a:t>through</a:t>
            </a:r>
            <a:r>
              <a:rPr lang="en-US" dirty="0"/>
              <a:t> a brief overview of Microsoft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video is intended for audiences who are new to Microsoft Azure, to help give them a base understanding of the vast ecosystem and potential opportunities and enablers it can offer to empower people and businesses across the globe.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7AC5B8-CDE5-449C-B303-2B6C5A73361B}"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54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my name is Luke Murray</a:t>
            </a:r>
          </a:p>
          <a:p>
            <a:endParaRPr lang="en-US"/>
          </a:p>
          <a:p>
            <a:r>
              <a:rPr lang="en-US"/>
              <a:t>I am Information systems professional with over 15 years experience in support, maintenance and technical delivery in IT environments across Small Medium Business and Enterprises working with Microsoft technology. </a:t>
            </a:r>
          </a:p>
          <a:p>
            <a:endParaRPr lang="en-US"/>
          </a:p>
          <a:p>
            <a:r>
              <a:rPr lang="en-US"/>
              <a:t>5 years of those 10 years has been working with the Cloud, particularly the Microsoft Azure ecosystem (which is where my passion lies).</a:t>
            </a:r>
          </a:p>
          <a:p>
            <a:endParaRPr lang="en-US"/>
          </a:p>
          <a:p>
            <a:r>
              <a:rPr lang="en-US"/>
              <a:t>You can find me on my twitter: @lukemurraynz or visit my blog @ luke.geek.nz</a:t>
            </a:r>
          </a:p>
          <a:p>
            <a:endParaRPr lang="en-US"/>
          </a:p>
          <a:p>
            <a:r>
              <a:rPr lang="en-US"/>
              <a:t>I am a Certified Azure Solutions Architect, in Hamilton, New Zealand.</a:t>
            </a:r>
            <a:endParaRPr lang="en-NZ"/>
          </a:p>
        </p:txBody>
      </p:sp>
      <p:sp>
        <p:nvSpPr>
          <p:cNvPr id="4" name="Slide Number Placeholder 3"/>
          <p:cNvSpPr>
            <a:spLocks noGrp="1"/>
          </p:cNvSpPr>
          <p:nvPr>
            <p:ph type="sldNum" sz="quarter" idx="5"/>
          </p:nvPr>
        </p:nvSpPr>
        <p:spPr/>
        <p:txBody>
          <a:bodyPr/>
          <a:lstStyle/>
          <a:p>
            <a:fld id="{A07AC5B8-CDE5-449C-B303-2B6C5A73361B}" type="slidenum">
              <a:rPr lang="en-NZ" smtClean="0"/>
              <a:t>13</a:t>
            </a:fld>
            <a:endParaRPr lang="en-NZ"/>
          </a:p>
        </p:txBody>
      </p:sp>
    </p:spTree>
    <p:extLst>
      <p:ext uri="{BB962C8B-B14F-4D97-AF65-F5344CB8AC3E}">
        <p14:creationId xmlns:p14="http://schemas.microsoft.com/office/powerpoint/2010/main" val="101282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1110"/>
            <a:ext cx="21599525" cy="9010649"/>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69942" y="3155395"/>
            <a:ext cx="13760017" cy="2160390"/>
          </a:xfrm>
        </p:spPr>
        <p:txBody>
          <a:bodyPr anchor="b">
            <a:noAutofit/>
          </a:bodyPr>
          <a:lstStyle>
            <a:lvl1pPr algn="r">
              <a:defRPr sz="7086">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669942" y="5315782"/>
            <a:ext cx="13760017" cy="1439426"/>
          </a:xfrm>
        </p:spPr>
        <p:txBody>
          <a:bodyPr anchor="t"/>
          <a:lstStyle>
            <a:lvl1pPr marL="0" indent="0" algn="r">
              <a:buNone/>
              <a:defRPr>
                <a:solidFill>
                  <a:schemeClr val="tx1">
                    <a:lumMod val="50000"/>
                    <a:lumOff val="50000"/>
                  </a:schemeClr>
                </a:solidFill>
              </a:defRPr>
            </a:lvl1pPr>
            <a:lvl2pPr marL="599984" indent="0" algn="ctr">
              <a:buNone/>
              <a:defRPr>
                <a:solidFill>
                  <a:schemeClr val="tx1">
                    <a:tint val="75000"/>
                  </a:schemeClr>
                </a:solidFill>
              </a:defRPr>
            </a:lvl2pPr>
            <a:lvl3pPr marL="1199967" indent="0" algn="ctr">
              <a:buNone/>
              <a:defRPr>
                <a:solidFill>
                  <a:schemeClr val="tx1">
                    <a:tint val="75000"/>
                  </a:schemeClr>
                </a:solidFill>
              </a:defRPr>
            </a:lvl3pPr>
            <a:lvl4pPr marL="1799951" indent="0" algn="ctr">
              <a:buNone/>
              <a:defRPr>
                <a:solidFill>
                  <a:schemeClr val="tx1">
                    <a:tint val="75000"/>
                  </a:schemeClr>
                </a:solidFill>
              </a:defRPr>
            </a:lvl4pPr>
            <a:lvl5pPr marL="2399934" indent="0" algn="ctr">
              <a:buNone/>
              <a:defRPr>
                <a:solidFill>
                  <a:schemeClr val="tx1">
                    <a:tint val="75000"/>
                  </a:schemeClr>
                </a:solidFill>
              </a:defRPr>
            </a:lvl5pPr>
            <a:lvl6pPr marL="2999918" indent="0" algn="ctr">
              <a:buNone/>
              <a:defRPr>
                <a:solidFill>
                  <a:schemeClr val="tx1">
                    <a:tint val="75000"/>
                  </a:schemeClr>
                </a:solidFill>
              </a:defRPr>
            </a:lvl6pPr>
            <a:lvl7pPr marL="3599901" indent="0" algn="ctr">
              <a:buNone/>
              <a:defRPr>
                <a:solidFill>
                  <a:schemeClr val="tx1">
                    <a:tint val="75000"/>
                  </a:schemeClr>
                </a:solidFill>
              </a:defRPr>
            </a:lvl7pPr>
            <a:lvl8pPr marL="4199885" indent="0" algn="ctr">
              <a:buNone/>
              <a:defRPr>
                <a:solidFill>
                  <a:schemeClr val="tx1">
                    <a:tint val="75000"/>
                  </a:schemeClr>
                </a:solidFill>
              </a:defRPr>
            </a:lvl8pPr>
            <a:lvl9pPr marL="479986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1562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7" y="799959"/>
            <a:ext cx="15229982" cy="4466437"/>
          </a:xfrm>
        </p:spPr>
        <p:txBody>
          <a:bodyPr anchor="ctr">
            <a:normAutofit/>
          </a:bodyPr>
          <a:lstStyle>
            <a:lvl1pPr algn="l">
              <a:defRPr sz="5774" b="0" cap="none"/>
            </a:lvl1pPr>
          </a:lstStyle>
          <a:p>
            <a:r>
              <a:rPr lang="en-US"/>
              <a:t>Click to edit Master title style</a:t>
            </a:r>
            <a:endParaRPr lang="en-US" dirty="0"/>
          </a:p>
        </p:txBody>
      </p:sp>
      <p:sp>
        <p:nvSpPr>
          <p:cNvPr id="3" name="Text Placeholder 2"/>
          <p:cNvSpPr>
            <a:spLocks noGrp="1"/>
          </p:cNvSpPr>
          <p:nvPr>
            <p:ph type="body" idx="1"/>
          </p:nvPr>
        </p:nvSpPr>
        <p:spPr>
          <a:xfrm>
            <a:off x="1199977" y="5866366"/>
            <a:ext cx="15229982" cy="2061524"/>
          </a:xfrm>
        </p:spPr>
        <p:txBody>
          <a:bodyPr anchor="ctr">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390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9965" y="799959"/>
            <a:ext cx="14339686" cy="3966463"/>
          </a:xfrm>
        </p:spPr>
        <p:txBody>
          <a:bodyPr anchor="ctr">
            <a:normAutofit/>
          </a:bodyPr>
          <a:lstStyle>
            <a:lvl1pPr algn="l">
              <a:defRPr sz="577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420272" y="4766422"/>
            <a:ext cx="12799072" cy="499974"/>
          </a:xfrm>
        </p:spPr>
        <p:txBody>
          <a:bodyPr anchor="ctr">
            <a:noAutofit/>
          </a:bodyPr>
          <a:lstStyle>
            <a:lvl1pPr marL="0" indent="0">
              <a:buFontTx/>
              <a:buNone/>
              <a:defRPr sz="2100">
                <a:solidFill>
                  <a:schemeClr val="tx1">
                    <a:lumMod val="50000"/>
                    <a:lumOff val="50000"/>
                  </a:schemeClr>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866366"/>
            <a:ext cx="15229982" cy="2061524"/>
          </a:xfrm>
        </p:spPr>
        <p:txBody>
          <a:bodyPr anchor="ctr">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
        <p:nvSpPr>
          <p:cNvPr id="24" name="TextBox 23"/>
          <p:cNvSpPr txBox="1"/>
          <p:nvPr/>
        </p:nvSpPr>
        <p:spPr>
          <a:xfrm>
            <a:off x="959985" y="1037188"/>
            <a:ext cx="1079976" cy="767383"/>
          </a:xfrm>
          <a:prstGeom prst="rect">
            <a:avLst/>
          </a:prstGeom>
        </p:spPr>
        <p:txBody>
          <a:bodyPr vert="horz" lIns="119994" tIns="59997" rIns="119994" bIns="59997" rtlCol="0" anchor="ctr">
            <a:noAutofit/>
          </a:bodyPr>
          <a:lstStyle/>
          <a:p>
            <a:pPr lvl="0"/>
            <a:r>
              <a:rPr lang="en-US" sz="104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54988" y="3787937"/>
            <a:ext cx="1079976" cy="767383"/>
          </a:xfrm>
          <a:prstGeom prst="rect">
            <a:avLst/>
          </a:prstGeom>
        </p:spPr>
        <p:txBody>
          <a:bodyPr vert="horz" lIns="119994" tIns="59997" rIns="119994" bIns="59997" rtlCol="0" anchor="ctr">
            <a:noAutofit/>
          </a:bodyPr>
          <a:lstStyle/>
          <a:p>
            <a:pPr lvl="0"/>
            <a:r>
              <a:rPr lang="en-US" sz="104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32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99977" y="2535287"/>
            <a:ext cx="15229982" cy="3405941"/>
          </a:xfrm>
        </p:spPr>
        <p:txBody>
          <a:bodyPr anchor="b">
            <a:normAutofit/>
          </a:bodyPr>
          <a:lstStyle>
            <a:lvl1pPr algn="l">
              <a:defRPr sz="5774" b="0" cap="none"/>
            </a:lvl1pPr>
          </a:lstStyle>
          <a:p>
            <a:r>
              <a:rPr lang="en-US"/>
              <a:t>Click to edit Master title style</a:t>
            </a:r>
            <a:endParaRPr lang="en-US" dirty="0"/>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75000"/>
                    <a:lumOff val="25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78379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649965" y="799959"/>
            <a:ext cx="14339686" cy="3966463"/>
          </a:xfrm>
        </p:spPr>
        <p:txBody>
          <a:bodyPr anchor="ctr">
            <a:normAutofit/>
          </a:bodyPr>
          <a:lstStyle>
            <a:lvl1pPr algn="l">
              <a:defRPr sz="577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9972" y="5266397"/>
            <a:ext cx="15229984" cy="674831"/>
          </a:xfrm>
        </p:spPr>
        <p:txBody>
          <a:bodyPr anchor="b">
            <a:noAutofit/>
          </a:bodyPr>
          <a:lstStyle>
            <a:lvl1pPr marL="0" indent="0">
              <a:buFontTx/>
              <a:buNone/>
              <a:defRPr sz="3150">
                <a:solidFill>
                  <a:schemeClr val="tx1">
                    <a:lumMod val="75000"/>
                    <a:lumOff val="25000"/>
                  </a:schemeClr>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
        <p:nvSpPr>
          <p:cNvPr id="24" name="TextBox 23"/>
          <p:cNvSpPr txBox="1"/>
          <p:nvPr/>
        </p:nvSpPr>
        <p:spPr>
          <a:xfrm>
            <a:off x="959985" y="1037188"/>
            <a:ext cx="1079976" cy="767383"/>
          </a:xfrm>
          <a:prstGeom prst="rect">
            <a:avLst/>
          </a:prstGeom>
        </p:spPr>
        <p:txBody>
          <a:bodyPr vert="horz" lIns="119994" tIns="59997" rIns="119994" bIns="59997" rtlCol="0" anchor="ctr">
            <a:noAutofit/>
          </a:bodyPr>
          <a:lstStyle/>
          <a:p>
            <a:pPr lvl="0"/>
            <a:r>
              <a:rPr lang="en-US" sz="104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54988" y="3787937"/>
            <a:ext cx="1079976" cy="767383"/>
          </a:xfrm>
          <a:prstGeom prst="rect">
            <a:avLst/>
          </a:prstGeom>
        </p:spPr>
        <p:txBody>
          <a:bodyPr vert="horz" lIns="119994" tIns="59997" rIns="119994" bIns="59997" rtlCol="0" anchor="ctr">
            <a:noAutofit/>
          </a:bodyPr>
          <a:lstStyle/>
          <a:p>
            <a:pPr lvl="0"/>
            <a:r>
              <a:rPr lang="en-US" sz="104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97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14972" y="799959"/>
            <a:ext cx="15214986" cy="3966463"/>
          </a:xfrm>
        </p:spPr>
        <p:txBody>
          <a:bodyPr anchor="ctr">
            <a:normAutofit/>
          </a:bodyPr>
          <a:lstStyle>
            <a:lvl1pPr algn="l">
              <a:defRPr sz="577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9972" y="5266397"/>
            <a:ext cx="15229984" cy="674831"/>
          </a:xfrm>
        </p:spPr>
        <p:txBody>
          <a:bodyPr anchor="b">
            <a:noAutofit/>
          </a:bodyPr>
          <a:lstStyle>
            <a:lvl1pPr marL="0" indent="0">
              <a:buFontTx/>
              <a:buNone/>
              <a:defRPr sz="3150">
                <a:solidFill>
                  <a:schemeClr val="accent1"/>
                </a:solidFill>
              </a:defRPr>
            </a:lvl1pPr>
            <a:lvl2pPr marL="599984" indent="0">
              <a:buFontTx/>
              <a:buNone/>
              <a:defRPr/>
            </a:lvl2pPr>
            <a:lvl3pPr marL="1199967" indent="0">
              <a:buFontTx/>
              <a:buNone/>
              <a:defRPr/>
            </a:lvl3pPr>
            <a:lvl4pPr marL="1799951" indent="0">
              <a:buFontTx/>
              <a:buNone/>
              <a:defRPr/>
            </a:lvl4pPr>
            <a:lvl5pPr marL="2399934" indent="0">
              <a:buFontTx/>
              <a:buNone/>
              <a:defRPr/>
            </a:lvl5pPr>
          </a:lstStyle>
          <a:p>
            <a:pPr lvl="0"/>
            <a:r>
              <a:rPr lang="en-US"/>
              <a:t>Click to edit Master text styles</a:t>
            </a:r>
          </a:p>
        </p:txBody>
      </p:sp>
      <p:sp>
        <p:nvSpPr>
          <p:cNvPr id="3" name="Text Placeholder 2"/>
          <p:cNvSpPr>
            <a:spLocks noGrp="1"/>
          </p:cNvSpPr>
          <p:nvPr>
            <p:ph type="body" idx="1"/>
          </p:nvPr>
        </p:nvSpPr>
        <p:spPr>
          <a:xfrm>
            <a:off x="1199977" y="5941228"/>
            <a:ext cx="15229982" cy="1986662"/>
          </a:xfrm>
        </p:spPr>
        <p:txBody>
          <a:bodyPr anchor="t">
            <a:normAutofit/>
          </a:bodyPr>
          <a:lstStyle>
            <a:lvl1pPr marL="0" indent="0" algn="l">
              <a:buNone/>
              <a:defRPr sz="2362">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231674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96735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15646" y="799958"/>
            <a:ext cx="2311502" cy="689131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199976" y="799959"/>
            <a:ext cx="12507865" cy="6891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95598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9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0C0AEBB-8540-F342-BBFE-D3CCC604A34F}"/>
              </a:ext>
            </a:extLst>
          </p:cNvPr>
          <p:cNvSpPr>
            <a:spLocks noGrp="1"/>
          </p:cNvSpPr>
          <p:nvPr>
            <p:ph type="pic" sz="quarter" idx="39"/>
          </p:nvPr>
        </p:nvSpPr>
        <p:spPr>
          <a:xfrm>
            <a:off x="16219281" y="4559767"/>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7" name="Picture Placeholder 5">
            <a:extLst>
              <a:ext uri="{FF2B5EF4-FFF2-40B4-BE49-F238E27FC236}">
                <a16:creationId xmlns:a16="http://schemas.microsoft.com/office/drawing/2014/main" id="{8E3DBA37-9DA0-BA48-B532-3AB51447EC55}"/>
              </a:ext>
            </a:extLst>
          </p:cNvPr>
          <p:cNvSpPr>
            <a:spLocks noGrp="1"/>
          </p:cNvSpPr>
          <p:nvPr>
            <p:ph type="pic" sz="quarter" idx="40"/>
          </p:nvPr>
        </p:nvSpPr>
        <p:spPr>
          <a:xfrm>
            <a:off x="10819400" y="4559767"/>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8" name="Picture Placeholder 5">
            <a:extLst>
              <a:ext uri="{FF2B5EF4-FFF2-40B4-BE49-F238E27FC236}">
                <a16:creationId xmlns:a16="http://schemas.microsoft.com/office/drawing/2014/main" id="{7AAB393A-1F5C-E442-A7A3-B02BF5D7CD5F}"/>
              </a:ext>
            </a:extLst>
          </p:cNvPr>
          <p:cNvSpPr>
            <a:spLocks noGrp="1"/>
          </p:cNvSpPr>
          <p:nvPr>
            <p:ph type="pic" sz="quarter" idx="41"/>
          </p:nvPr>
        </p:nvSpPr>
        <p:spPr>
          <a:xfrm>
            <a:off x="16219281" y="87269"/>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
        <p:nvSpPr>
          <p:cNvPr id="9" name="Picture Placeholder 5">
            <a:extLst>
              <a:ext uri="{FF2B5EF4-FFF2-40B4-BE49-F238E27FC236}">
                <a16:creationId xmlns:a16="http://schemas.microsoft.com/office/drawing/2014/main" id="{4CE4921A-6C97-5F4E-B119-FE7C24643357}"/>
              </a:ext>
            </a:extLst>
          </p:cNvPr>
          <p:cNvSpPr>
            <a:spLocks noGrp="1"/>
          </p:cNvSpPr>
          <p:nvPr>
            <p:ph type="pic" sz="quarter" idx="42"/>
          </p:nvPr>
        </p:nvSpPr>
        <p:spPr>
          <a:xfrm>
            <a:off x="10819400" y="87269"/>
            <a:ext cx="5252612" cy="4356137"/>
          </a:xfrm>
          <a:custGeom>
            <a:avLst/>
            <a:gdLst>
              <a:gd name="connsiteX0" fmla="*/ 0 w 6094021"/>
              <a:gd name="connsiteY0" fmla="*/ 0 h 6858000"/>
              <a:gd name="connsiteX1" fmla="*/ 6094021 w 6094021"/>
              <a:gd name="connsiteY1" fmla="*/ 0 h 6858000"/>
              <a:gd name="connsiteX2" fmla="*/ 6094021 w 6094021"/>
              <a:gd name="connsiteY2" fmla="*/ 6858000 h 6858000"/>
              <a:gd name="connsiteX3" fmla="*/ 0 w 6094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021" h="6858000">
                <a:moveTo>
                  <a:pt x="0" y="0"/>
                </a:moveTo>
                <a:lnTo>
                  <a:pt x="6094021" y="0"/>
                </a:lnTo>
                <a:lnTo>
                  <a:pt x="6094021" y="6858000"/>
                </a:lnTo>
                <a:lnTo>
                  <a:pt x="0" y="6858000"/>
                </a:lnTo>
                <a:close/>
              </a:path>
            </a:pathLst>
          </a:custGeom>
          <a:solidFill>
            <a:schemeClr val="bg1">
              <a:lumMod val="85000"/>
            </a:schemeClr>
          </a:solidFill>
        </p:spPr>
        <p:txBody>
          <a:bodyPr wrap="square">
            <a:noAutofit/>
          </a:bodyPr>
          <a:lstStyle/>
          <a:p>
            <a:endParaRPr lang="en-UA"/>
          </a:p>
        </p:txBody>
      </p:sp>
    </p:spTree>
    <p:extLst>
      <p:ext uri="{BB962C8B-B14F-4D97-AF65-F5344CB8AC3E}">
        <p14:creationId xmlns:p14="http://schemas.microsoft.com/office/powerpoint/2010/main" val="24650185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50000">
                                      <p:stCondLst>
                                        <p:cond delay="160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140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50000">
                                      <p:stCondLst>
                                        <p:cond delay="12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0000">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14:bounceEnd="50000">
                                          <p:cBhvr additive="base">
                                            <p:cTn id="19" dur="10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16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4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59976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9977" y="3544264"/>
            <a:ext cx="15229982" cy="2396965"/>
          </a:xfrm>
        </p:spPr>
        <p:txBody>
          <a:bodyPr anchor="b"/>
          <a:lstStyle>
            <a:lvl1pPr algn="l">
              <a:defRPr sz="5249" b="0" cap="none"/>
            </a:lvl1pPr>
          </a:lstStyle>
          <a:p>
            <a:r>
              <a:rPr lang="en-US"/>
              <a:t>Click to edit Master title style</a:t>
            </a:r>
            <a:endParaRPr lang="en-US" dirty="0"/>
          </a:p>
        </p:txBody>
      </p:sp>
      <p:sp>
        <p:nvSpPr>
          <p:cNvPr id="3" name="Text Placeholder 2"/>
          <p:cNvSpPr>
            <a:spLocks noGrp="1"/>
          </p:cNvSpPr>
          <p:nvPr>
            <p:ph type="body" idx="1"/>
          </p:nvPr>
        </p:nvSpPr>
        <p:spPr>
          <a:xfrm>
            <a:off x="1199977" y="5941228"/>
            <a:ext cx="15229982" cy="1129076"/>
          </a:xfrm>
        </p:spPr>
        <p:txBody>
          <a:bodyPr anchor="t"/>
          <a:lstStyle>
            <a:lvl1pPr marL="0" indent="0" algn="l">
              <a:buNone/>
              <a:defRPr sz="2625">
                <a:solidFill>
                  <a:schemeClr val="tx1">
                    <a:lumMod val="50000"/>
                    <a:lumOff val="50000"/>
                  </a:schemeClr>
                </a:solidFill>
              </a:defRPr>
            </a:lvl1pPr>
            <a:lvl2pPr marL="599984" indent="0">
              <a:buNone/>
              <a:defRPr sz="2362">
                <a:solidFill>
                  <a:schemeClr val="tx1">
                    <a:tint val="75000"/>
                  </a:schemeClr>
                </a:solidFill>
              </a:defRPr>
            </a:lvl2pPr>
            <a:lvl3pPr marL="1199967" indent="0">
              <a:buNone/>
              <a:defRPr sz="2100">
                <a:solidFill>
                  <a:schemeClr val="tx1">
                    <a:tint val="75000"/>
                  </a:schemeClr>
                </a:solidFill>
              </a:defRPr>
            </a:lvl3pPr>
            <a:lvl4pPr marL="1799951" indent="0">
              <a:buNone/>
              <a:defRPr sz="1837">
                <a:solidFill>
                  <a:schemeClr val="tx1">
                    <a:tint val="75000"/>
                  </a:schemeClr>
                </a:solidFill>
              </a:defRPr>
            </a:lvl4pPr>
            <a:lvl5pPr marL="2399934" indent="0">
              <a:buNone/>
              <a:defRPr sz="1837">
                <a:solidFill>
                  <a:schemeClr val="tx1">
                    <a:tint val="75000"/>
                  </a:schemeClr>
                </a:solidFill>
              </a:defRPr>
            </a:lvl5pPr>
            <a:lvl6pPr marL="2999918" indent="0">
              <a:buNone/>
              <a:defRPr sz="1837">
                <a:solidFill>
                  <a:schemeClr val="tx1">
                    <a:tint val="75000"/>
                  </a:schemeClr>
                </a:solidFill>
              </a:defRPr>
            </a:lvl6pPr>
            <a:lvl7pPr marL="3599901" indent="0">
              <a:buNone/>
              <a:defRPr sz="1837">
                <a:solidFill>
                  <a:schemeClr val="tx1">
                    <a:tint val="75000"/>
                  </a:schemeClr>
                </a:solidFill>
              </a:defRPr>
            </a:lvl7pPr>
            <a:lvl8pPr marL="4199885" indent="0">
              <a:buNone/>
              <a:defRPr sz="1837">
                <a:solidFill>
                  <a:schemeClr val="tx1">
                    <a:tint val="75000"/>
                  </a:schemeClr>
                </a:solidFill>
              </a:defRPr>
            </a:lvl8pPr>
            <a:lvl9pPr marL="4799868" indent="0">
              <a:buNone/>
              <a:defRPr sz="18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A19E4-A766-4AF2-A7B3-4F41271863C2}" type="datetimeFigureOut">
              <a:rPr lang="en-NZ" smtClean="0"/>
              <a:t>4/05/2022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11149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9976" y="2835273"/>
            <a:ext cx="7412497" cy="50926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17465" y="2835273"/>
            <a:ext cx="7412496" cy="50926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2A19E4-A766-4AF2-A7B3-4F41271863C2}" type="datetimeFigureOut">
              <a:rPr lang="en-NZ" smtClean="0"/>
              <a:t>4/05/2022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0509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97160" y="2835790"/>
            <a:ext cx="7415311" cy="756211"/>
          </a:xfrm>
        </p:spPr>
        <p:txBody>
          <a:bodyPr anchor="b">
            <a:noAutofit/>
          </a:bodyPr>
          <a:lstStyle>
            <a:lvl1pPr marL="0" indent="0">
              <a:buNone/>
              <a:defRPr sz="3150" b="0"/>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US"/>
              <a:t>Click to edit Master text styles</a:t>
            </a:r>
          </a:p>
        </p:txBody>
      </p:sp>
      <p:sp>
        <p:nvSpPr>
          <p:cNvPr id="4" name="Content Placeholder 3"/>
          <p:cNvSpPr>
            <a:spLocks noGrp="1"/>
          </p:cNvSpPr>
          <p:nvPr>
            <p:ph sz="half" idx="2"/>
          </p:nvPr>
        </p:nvSpPr>
        <p:spPr>
          <a:xfrm>
            <a:off x="1197160" y="3592001"/>
            <a:ext cx="7415311" cy="43358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14653" y="2835790"/>
            <a:ext cx="7415302" cy="756211"/>
          </a:xfrm>
        </p:spPr>
        <p:txBody>
          <a:bodyPr anchor="b">
            <a:noAutofit/>
          </a:bodyPr>
          <a:lstStyle>
            <a:lvl1pPr marL="0" indent="0">
              <a:buNone/>
              <a:defRPr sz="3150" b="0"/>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US"/>
              <a:t>Click to edit Master text styles</a:t>
            </a:r>
          </a:p>
        </p:txBody>
      </p:sp>
      <p:sp>
        <p:nvSpPr>
          <p:cNvPr id="6" name="Content Placeholder 5"/>
          <p:cNvSpPr>
            <a:spLocks noGrp="1"/>
          </p:cNvSpPr>
          <p:nvPr>
            <p:ph sz="quarter" idx="4"/>
          </p:nvPr>
        </p:nvSpPr>
        <p:spPr>
          <a:xfrm>
            <a:off x="9014656" y="3592001"/>
            <a:ext cx="7415300" cy="43358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A19E4-A766-4AF2-A7B3-4F41271863C2}" type="datetimeFigureOut">
              <a:rPr lang="en-NZ" smtClean="0"/>
              <a:t>4/05/2022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91286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9975" y="799959"/>
            <a:ext cx="15229982" cy="173324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2A19E4-A766-4AF2-A7B3-4F41271863C2}" type="datetimeFigureOut">
              <a:rPr lang="en-NZ" smtClean="0"/>
              <a:t>4/05/2022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132850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A19E4-A766-4AF2-A7B3-4F41271863C2}" type="datetimeFigureOut">
              <a:rPr lang="en-NZ" smtClean="0"/>
              <a:t>4/05/2022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404900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5" y="1966571"/>
            <a:ext cx="6828738" cy="1677691"/>
          </a:xfrm>
        </p:spPr>
        <p:txBody>
          <a:bodyPr anchor="b">
            <a:normAutofit/>
          </a:bodyPr>
          <a:lstStyle>
            <a:lvl1pPr>
              <a:defRPr sz="2625"/>
            </a:lvl1pPr>
          </a:lstStyle>
          <a:p>
            <a:r>
              <a:rPr lang="en-US"/>
              <a:t>Click to edit Master title style</a:t>
            </a:r>
            <a:endParaRPr lang="en-US" dirty="0"/>
          </a:p>
        </p:txBody>
      </p:sp>
      <p:sp>
        <p:nvSpPr>
          <p:cNvPr id="3" name="Content Placeholder 2"/>
          <p:cNvSpPr>
            <a:spLocks noGrp="1"/>
          </p:cNvSpPr>
          <p:nvPr>
            <p:ph idx="1"/>
          </p:nvPr>
        </p:nvSpPr>
        <p:spPr>
          <a:xfrm>
            <a:off x="8433703" y="675719"/>
            <a:ext cx="7996255" cy="725217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9975" y="3644261"/>
            <a:ext cx="6828738" cy="3391491"/>
          </a:xfrm>
        </p:spPr>
        <p:txBody>
          <a:bodyPr>
            <a:normAutofit/>
          </a:bodyPr>
          <a:lstStyle>
            <a:lvl1pPr marL="0" indent="0">
              <a:buNone/>
              <a:defRPr sz="1837"/>
            </a:lvl1pPr>
            <a:lvl2pPr marL="599804" indent="0">
              <a:buNone/>
              <a:defRPr sz="1837"/>
            </a:lvl2pPr>
            <a:lvl3pPr marL="1199608" indent="0">
              <a:buNone/>
              <a:defRPr sz="1575"/>
            </a:lvl3pPr>
            <a:lvl4pPr marL="1799411" indent="0">
              <a:buNone/>
              <a:defRPr sz="1312"/>
            </a:lvl4pPr>
            <a:lvl5pPr marL="2399214" indent="0">
              <a:buNone/>
              <a:defRPr sz="1312"/>
            </a:lvl5pPr>
            <a:lvl6pPr marL="2999018" indent="0">
              <a:buNone/>
              <a:defRPr sz="1312"/>
            </a:lvl6pPr>
            <a:lvl7pPr marL="3598821" indent="0">
              <a:buNone/>
              <a:defRPr sz="1312"/>
            </a:lvl7pPr>
            <a:lvl8pPr marL="4198625" indent="0">
              <a:buNone/>
              <a:defRPr sz="1312"/>
            </a:lvl8pPr>
            <a:lvl9pPr marL="4798429"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4C2A19E4-A766-4AF2-A7B3-4F41271863C2}" type="datetimeFigureOut">
              <a:rPr lang="en-NZ" smtClean="0"/>
              <a:t>4/05/2022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Tree>
    <p:extLst>
      <p:ext uri="{BB962C8B-B14F-4D97-AF65-F5344CB8AC3E}">
        <p14:creationId xmlns:p14="http://schemas.microsoft.com/office/powerpoint/2010/main" val="281456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9975" y="6299677"/>
            <a:ext cx="15229981" cy="743712"/>
          </a:xfrm>
        </p:spPr>
        <p:txBody>
          <a:bodyPr anchor="b">
            <a:normAutofit/>
          </a:bodyPr>
          <a:lstStyle>
            <a:lvl1pPr algn="l">
              <a:defRPr sz="315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99975" y="799959"/>
            <a:ext cx="15229982" cy="5046615"/>
          </a:xfrm>
        </p:spPr>
        <p:txBody>
          <a:bodyPr anchor="t">
            <a:normAutofit/>
          </a:bodyPr>
          <a:lstStyle>
            <a:lvl1pPr marL="0" indent="0" algn="ctr">
              <a:buNone/>
              <a:defRPr sz="2100"/>
            </a:lvl1pPr>
            <a:lvl2pPr marL="599984" indent="0">
              <a:buNone/>
              <a:defRPr sz="2100"/>
            </a:lvl2pPr>
            <a:lvl3pPr marL="1199967" indent="0">
              <a:buNone/>
              <a:defRPr sz="2100"/>
            </a:lvl3pPr>
            <a:lvl4pPr marL="1799951" indent="0">
              <a:buNone/>
              <a:defRPr sz="2100"/>
            </a:lvl4pPr>
            <a:lvl5pPr marL="2399934" indent="0">
              <a:buNone/>
              <a:defRPr sz="2100"/>
            </a:lvl5pPr>
            <a:lvl6pPr marL="2999918" indent="0">
              <a:buNone/>
              <a:defRPr sz="2100"/>
            </a:lvl6pPr>
            <a:lvl7pPr marL="3599901" indent="0">
              <a:buNone/>
              <a:defRPr sz="2100"/>
            </a:lvl7pPr>
            <a:lvl8pPr marL="4199885" indent="0">
              <a:buNone/>
              <a:defRPr sz="2100"/>
            </a:lvl8pPr>
            <a:lvl9pPr marL="479986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199975" y="7043389"/>
            <a:ext cx="15229981" cy="884501"/>
          </a:xfrm>
        </p:spPr>
        <p:txBody>
          <a:bodyPr>
            <a:normAutofit/>
          </a:bodyPr>
          <a:lstStyle>
            <a:lvl1pPr marL="0" indent="0">
              <a:buNone/>
              <a:defRPr sz="1575"/>
            </a:lvl1pPr>
            <a:lvl2pPr marL="599984" indent="0">
              <a:buNone/>
              <a:defRPr sz="1575"/>
            </a:lvl2pPr>
            <a:lvl3pPr marL="1199967" indent="0">
              <a:buNone/>
              <a:defRPr sz="1312"/>
            </a:lvl3pPr>
            <a:lvl4pPr marL="1799951" indent="0">
              <a:buNone/>
              <a:defRPr sz="1181"/>
            </a:lvl4pPr>
            <a:lvl5pPr marL="2399934" indent="0">
              <a:buNone/>
              <a:defRPr sz="1181"/>
            </a:lvl5pPr>
            <a:lvl6pPr marL="2999918" indent="0">
              <a:buNone/>
              <a:defRPr sz="1181"/>
            </a:lvl6pPr>
            <a:lvl7pPr marL="3599901" indent="0">
              <a:buNone/>
              <a:defRPr sz="1181"/>
            </a:lvl7pPr>
            <a:lvl8pPr marL="4199885" indent="0">
              <a:buNone/>
              <a:defRPr sz="1181"/>
            </a:lvl8pPr>
            <a:lvl9pPr marL="4799868" indent="0">
              <a:buNone/>
              <a:defRPr sz="1181"/>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C366A95-4FD2-4180-BC3A-12EDE01B24DB}" type="slidenum">
              <a:rPr lang="en-NZ" smtClean="0"/>
              <a:t>‹#›</a:t>
            </a:fld>
            <a:endParaRPr lang="en-NZ"/>
          </a:p>
        </p:txBody>
      </p:sp>
      <p:sp>
        <p:nvSpPr>
          <p:cNvPr id="5" name="Date Placeholder 4"/>
          <p:cNvSpPr>
            <a:spLocks noGrp="1"/>
          </p:cNvSpPr>
          <p:nvPr>
            <p:ph type="dt" sz="half" idx="10"/>
          </p:nvPr>
        </p:nvSpPr>
        <p:spPr/>
        <p:txBody>
          <a:bodyPr/>
          <a:lstStyle/>
          <a:p>
            <a:fld id="{4C2A19E4-A766-4AF2-A7B3-4F41271863C2}" type="datetimeFigureOut">
              <a:rPr lang="en-NZ" smtClean="0"/>
              <a:t>4/05/2022</a:t>
            </a:fld>
            <a:endParaRPr lang="en-NZ"/>
          </a:p>
        </p:txBody>
      </p:sp>
    </p:spTree>
    <p:extLst>
      <p:ext uri="{BB962C8B-B14F-4D97-AF65-F5344CB8AC3E}">
        <p14:creationId xmlns:p14="http://schemas.microsoft.com/office/powerpoint/2010/main" val="36224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1110"/>
            <a:ext cx="21599525" cy="901064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199975" y="799959"/>
            <a:ext cx="15229982" cy="173324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99975" y="2835273"/>
            <a:ext cx="15229982" cy="5092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64720" y="7927890"/>
            <a:ext cx="1615604" cy="479142"/>
          </a:xfrm>
          <a:prstGeom prst="rect">
            <a:avLst/>
          </a:prstGeom>
        </p:spPr>
        <p:txBody>
          <a:bodyPr vert="horz" lIns="91440" tIns="45720" rIns="91440" bIns="45720" rtlCol="0" anchor="ctr"/>
          <a:lstStyle>
            <a:lvl1pPr algn="r">
              <a:defRPr sz="1181">
                <a:solidFill>
                  <a:schemeClr val="tx1">
                    <a:tint val="75000"/>
                  </a:schemeClr>
                </a:solidFill>
              </a:defRPr>
            </a:lvl1pPr>
          </a:lstStyle>
          <a:p>
            <a:fld id="{4C2A19E4-A766-4AF2-A7B3-4F41271863C2}" type="datetimeFigureOut">
              <a:rPr lang="en-NZ" smtClean="0"/>
              <a:t>4/05/2022</a:t>
            </a:fld>
            <a:endParaRPr lang="en-NZ"/>
          </a:p>
        </p:txBody>
      </p:sp>
      <p:sp>
        <p:nvSpPr>
          <p:cNvPr id="5" name="Footer Placeholder 4"/>
          <p:cNvSpPr>
            <a:spLocks noGrp="1"/>
          </p:cNvSpPr>
          <p:nvPr>
            <p:ph type="ftr" sz="quarter" idx="3"/>
          </p:nvPr>
        </p:nvSpPr>
        <p:spPr>
          <a:xfrm>
            <a:off x="1199975" y="7927890"/>
            <a:ext cx="11156941" cy="479142"/>
          </a:xfrm>
          <a:prstGeom prst="rect">
            <a:avLst/>
          </a:prstGeom>
        </p:spPr>
        <p:txBody>
          <a:bodyPr vert="horz" lIns="91440" tIns="45720" rIns="91440" bIns="45720" rtlCol="0" anchor="ctr"/>
          <a:lstStyle>
            <a:lvl1pPr algn="l">
              <a:defRPr sz="1181">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15219345" y="7927890"/>
            <a:ext cx="1210613" cy="479142"/>
          </a:xfrm>
          <a:prstGeom prst="rect">
            <a:avLst/>
          </a:prstGeom>
        </p:spPr>
        <p:txBody>
          <a:bodyPr vert="horz" lIns="91440" tIns="45720" rIns="91440" bIns="45720" rtlCol="0" anchor="ctr"/>
          <a:lstStyle>
            <a:lvl1pPr algn="r">
              <a:defRPr sz="1181">
                <a:solidFill>
                  <a:schemeClr val="accent1"/>
                </a:solidFill>
              </a:defRPr>
            </a:lvl1pPr>
          </a:lstStyle>
          <a:p>
            <a:fld id="{DC366A95-4FD2-4180-BC3A-12EDE01B24DB}" type="slidenum">
              <a:rPr lang="en-NZ" smtClean="0"/>
              <a:t>‹#›</a:t>
            </a:fld>
            <a:endParaRPr lang="en-NZ"/>
          </a:p>
        </p:txBody>
      </p:sp>
    </p:spTree>
    <p:extLst>
      <p:ext uri="{BB962C8B-B14F-4D97-AF65-F5344CB8AC3E}">
        <p14:creationId xmlns:p14="http://schemas.microsoft.com/office/powerpoint/2010/main" val="28972533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599984" rtl="0" eaLnBrk="1" latinLnBrk="0" hangingPunct="1">
        <a:spcBef>
          <a:spcPct val="0"/>
        </a:spcBef>
        <a:buNone/>
        <a:defRPr sz="472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p:bodyStyle>
    <p:otherStyle>
      <a:defPPr>
        <a:defRPr lang="en-US"/>
      </a:defPPr>
      <a:lvl1pPr marL="0" algn="l" defTabSz="599984" rtl="0" eaLnBrk="1" latinLnBrk="0" hangingPunct="1">
        <a:defRPr sz="2362" kern="1200">
          <a:solidFill>
            <a:schemeClr val="tx1"/>
          </a:solidFill>
          <a:latin typeface="+mn-lt"/>
          <a:ea typeface="+mn-ea"/>
          <a:cs typeface="+mn-cs"/>
        </a:defRPr>
      </a:lvl1pPr>
      <a:lvl2pPr marL="599984" algn="l" defTabSz="599984" rtl="0" eaLnBrk="1" latinLnBrk="0" hangingPunct="1">
        <a:defRPr sz="2362" kern="1200">
          <a:solidFill>
            <a:schemeClr val="tx1"/>
          </a:solidFill>
          <a:latin typeface="+mn-lt"/>
          <a:ea typeface="+mn-ea"/>
          <a:cs typeface="+mn-cs"/>
        </a:defRPr>
      </a:lvl2pPr>
      <a:lvl3pPr marL="1199967" algn="l" defTabSz="599984" rtl="0" eaLnBrk="1" latinLnBrk="0" hangingPunct="1">
        <a:defRPr sz="2362" kern="1200">
          <a:solidFill>
            <a:schemeClr val="tx1"/>
          </a:solidFill>
          <a:latin typeface="+mn-lt"/>
          <a:ea typeface="+mn-ea"/>
          <a:cs typeface="+mn-cs"/>
        </a:defRPr>
      </a:lvl3pPr>
      <a:lvl4pPr marL="1799951" algn="l" defTabSz="599984" rtl="0" eaLnBrk="1" latinLnBrk="0" hangingPunct="1">
        <a:defRPr sz="2362" kern="1200">
          <a:solidFill>
            <a:schemeClr val="tx1"/>
          </a:solidFill>
          <a:latin typeface="+mn-lt"/>
          <a:ea typeface="+mn-ea"/>
          <a:cs typeface="+mn-cs"/>
        </a:defRPr>
      </a:lvl4pPr>
      <a:lvl5pPr marL="2399934" algn="l" defTabSz="599984" rtl="0" eaLnBrk="1" latinLnBrk="0" hangingPunct="1">
        <a:defRPr sz="2362" kern="1200">
          <a:solidFill>
            <a:schemeClr val="tx1"/>
          </a:solidFill>
          <a:latin typeface="+mn-lt"/>
          <a:ea typeface="+mn-ea"/>
          <a:cs typeface="+mn-cs"/>
        </a:defRPr>
      </a:lvl5pPr>
      <a:lvl6pPr marL="2999918" algn="l" defTabSz="599984" rtl="0" eaLnBrk="1" latinLnBrk="0" hangingPunct="1">
        <a:defRPr sz="2362" kern="1200">
          <a:solidFill>
            <a:schemeClr val="tx1"/>
          </a:solidFill>
          <a:latin typeface="+mn-lt"/>
          <a:ea typeface="+mn-ea"/>
          <a:cs typeface="+mn-cs"/>
        </a:defRPr>
      </a:lvl6pPr>
      <a:lvl7pPr marL="3599901" algn="l" defTabSz="599984" rtl="0" eaLnBrk="1" latinLnBrk="0" hangingPunct="1">
        <a:defRPr sz="2362" kern="1200">
          <a:solidFill>
            <a:schemeClr val="tx1"/>
          </a:solidFill>
          <a:latin typeface="+mn-lt"/>
          <a:ea typeface="+mn-ea"/>
          <a:cs typeface="+mn-cs"/>
        </a:defRPr>
      </a:lvl7pPr>
      <a:lvl8pPr marL="4199885" algn="l" defTabSz="599984" rtl="0" eaLnBrk="1" latinLnBrk="0" hangingPunct="1">
        <a:defRPr sz="2362" kern="1200">
          <a:solidFill>
            <a:schemeClr val="tx1"/>
          </a:solidFill>
          <a:latin typeface="+mn-lt"/>
          <a:ea typeface="+mn-ea"/>
          <a:cs typeface="+mn-cs"/>
        </a:defRPr>
      </a:lvl8pPr>
      <a:lvl9pPr marL="4799868" algn="l" defTabSz="599984"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nktr.ee/lukemurr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ortal.azure.com/#blade/HubsExtension/BrowseResourceBlade/resourceType/Microsoft.RecoveryServices%2Fvault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ortal.azure.com/#blade/HubsExtension/BrowseResourceBlade/resourceType/Microsoft.Network%2FPublicIpAddress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ortal.azure.com/#blade/HubsExtension/BrowseResource/resourceType/Microsoft.Storage%2FStorageAccount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xml"/><Relationship Id="rId7" Type="http://schemas.openxmlformats.org/officeDocument/2006/relationships/image" Target="../media/image14.png"/><Relationship Id="rId12" Type="http://schemas.openxmlformats.org/officeDocument/2006/relationships/image" Target="../media/image19.jp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1.xml"/><Relationship Id="rId5" Type="http://schemas.openxmlformats.org/officeDocument/2006/relationships/slide" Target="slide8.xml"/><Relationship Id="rId10" Type="http://schemas.openxmlformats.org/officeDocument/2006/relationships/slide" Target="slide10.xml"/><Relationship Id="rId4" Type="http://schemas.openxmlformats.org/officeDocument/2006/relationships/slide" Target="slide6.xml"/><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portal.azure.com/#blade/HubsExtension/BrowseResourceBlade/resourceType/Microsoft.Sql%2Fservers%2Fdatabase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ortal.azure.com/#blade/HubsExtension/BrowseResourceBlade/resourceType/Microsoft.Compute%2FVirtualMachines" TargetMode="External"/><Relationship Id="rId5" Type="http://schemas.openxmlformats.org/officeDocument/2006/relationships/hyperlink" Target="https://portal.azure.com/#blade/Microsoft_Azure_Expert/AdvisorMenuBlade/Cost" TargetMode="External"/><Relationship Id="rId4" Type="http://schemas.openxmlformats.org/officeDocument/2006/relationships/hyperlink" Target="https://portal.azure.com/#blade/HubsExtension/BrowseResource/resourceType/Microsoft.Web%2FserverFar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portal.azure.com/#blade/Microsoft_Azure_Expert/AdvisorMenuBlade/Co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docs.microsoft.com/en-us/azure/storage/blobs/lifecycle-management-overview?tabs=azure-portal&amp;WT.mc_id=AZ-MVP-5004796" TargetMode="External"/><Relationship Id="rId4" Type="http://schemas.openxmlformats.org/officeDocument/2006/relationships/hyperlink" Target="https://docs.microsoft.com/en-us/azure/virtual-machines/windows/find-unattached-disks?WT.mc_id=AZ-MVP-500479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cs.microsoft.com/en-us/azure/azure-resource-manager/management/tag-resources?tabs=json&amp;WT.mc_id=AZ-MVP-500479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portal.azure.com/#blade/HubsExtension/BrowseResourceBlade/resourceType/Microsoft.Compute%2FVirtualMach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2F175AB3-6697-4366-BB41-9FA8635F9A19}"/>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5361" b="5942"/>
          <a:stretch/>
        </p:blipFill>
        <p:spPr>
          <a:xfrm>
            <a:off x="12472275" y="1"/>
            <a:ext cx="7617139" cy="912164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Freeform 1456">
            <a:extLst>
              <a:ext uri="{FF2B5EF4-FFF2-40B4-BE49-F238E27FC236}">
                <a16:creationId xmlns:a16="http://schemas.microsoft.com/office/drawing/2014/main" id="{84F38088-EC52-4FC1-9A44-45ED21B4B668}"/>
              </a:ext>
            </a:extLst>
          </p:cNvPr>
          <p:cNvSpPr>
            <a:spLocks noGrp="1"/>
          </p:cNvSpPr>
          <p:nvPr>
            <p:ph type="ctrTitle"/>
          </p:nvPr>
        </p:nvSpPr>
        <p:spPr bwMode="auto">
          <a:xfrm>
            <a:off x="3969923" y="998254"/>
            <a:ext cx="13659678" cy="4393183"/>
          </a:xfrm>
          <a:custGeom>
            <a:avLst/>
            <a:gdLst>
              <a:gd name="T0" fmla="*/ 12190413 w 2770"/>
              <a:gd name="T1" fmla="*/ 3365014 h 940"/>
              <a:gd name="T2" fmla="*/ 8880958 w 2770"/>
              <a:gd name="T3" fmla="*/ 3219666 h 940"/>
              <a:gd name="T4" fmla="*/ 3124618 w 2770"/>
              <a:gd name="T5" fmla="*/ 3294542 h 940"/>
              <a:gd name="T6" fmla="*/ 0 w 2770"/>
              <a:gd name="T7" fmla="*/ 1915944 h 940"/>
              <a:gd name="T8" fmla="*/ 0 w 2770"/>
              <a:gd name="T9" fmla="*/ 0 h 940"/>
              <a:gd name="T10" fmla="*/ 12190413 w 2770"/>
              <a:gd name="T11" fmla="*/ 0 h 940"/>
              <a:gd name="T12" fmla="*/ 12190413 w 2770"/>
              <a:gd name="T13" fmla="*/ 3365014 h 9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70" h="940">
                <a:moveTo>
                  <a:pt x="2770" y="764"/>
                </a:moveTo>
                <a:cubicBezTo>
                  <a:pt x="2770" y="764"/>
                  <a:pt x="2447" y="531"/>
                  <a:pt x="2018" y="731"/>
                </a:cubicBezTo>
                <a:cubicBezTo>
                  <a:pt x="1568" y="940"/>
                  <a:pt x="1502" y="395"/>
                  <a:pt x="710" y="748"/>
                </a:cubicBezTo>
                <a:cubicBezTo>
                  <a:pt x="296" y="932"/>
                  <a:pt x="0" y="435"/>
                  <a:pt x="0" y="435"/>
                </a:cubicBezTo>
                <a:cubicBezTo>
                  <a:pt x="0" y="0"/>
                  <a:pt x="0" y="0"/>
                  <a:pt x="0" y="0"/>
                </a:cubicBezTo>
                <a:cubicBezTo>
                  <a:pt x="2770" y="0"/>
                  <a:pt x="2770" y="0"/>
                  <a:pt x="2770" y="0"/>
                </a:cubicBezTo>
                <a:lnTo>
                  <a:pt x="2770" y="764"/>
                </a:lnTo>
                <a:close/>
              </a:path>
            </a:pathLst>
          </a:custGeom>
          <a:extLst>
            <a:ext uri="{91240B29-F687-4F45-9708-019B960494DF}">
              <a14:hiddenLine xmlns:a14="http://schemas.microsoft.com/office/drawing/2010/main" w="9525">
                <a:solidFill>
                  <a:srgbClr val="000000"/>
                </a:solidFill>
                <a:round/>
                <a:headEnd/>
                <a:tailEnd/>
              </a14:hiddenLine>
            </a:ext>
          </a:extLst>
        </p:spPr>
        <p:txBody>
          <a:bodyPr>
            <a:noAutofit/>
          </a:bodyPr>
          <a:lstStyle/>
          <a:p>
            <a:pPr algn="ctr"/>
            <a:r>
              <a:rPr lang="en-US" sz="7692" dirty="0">
                <a:highlight>
                  <a:srgbClr val="000080"/>
                </a:highlight>
              </a:rPr>
              <a:t>Microsoft Azure</a:t>
            </a:r>
            <a:br>
              <a:rPr lang="en-US" sz="7692" dirty="0">
                <a:highlight>
                  <a:srgbClr val="000080"/>
                </a:highlight>
              </a:rPr>
            </a:br>
            <a:r>
              <a:rPr lang="en-US" sz="7692" dirty="0">
                <a:highlight>
                  <a:srgbClr val="000080"/>
                </a:highlight>
              </a:rPr>
              <a:t> Cost Optimization - Operate </a:t>
            </a:r>
            <a:endParaRPr lang="en-NZ" sz="7692" dirty="0">
              <a:highlight>
                <a:srgbClr val="000080"/>
              </a:highlight>
            </a:endParaRPr>
          </a:p>
        </p:txBody>
      </p:sp>
      <p:sp>
        <p:nvSpPr>
          <p:cNvPr id="3" name="Subtitle 2">
            <a:extLst>
              <a:ext uri="{FF2B5EF4-FFF2-40B4-BE49-F238E27FC236}">
                <a16:creationId xmlns:a16="http://schemas.microsoft.com/office/drawing/2014/main" id="{4B945343-8C42-4C90-8882-A9B2A0590E42}"/>
              </a:ext>
            </a:extLst>
          </p:cNvPr>
          <p:cNvSpPr>
            <a:spLocks noGrp="1"/>
          </p:cNvSpPr>
          <p:nvPr>
            <p:ph type="subTitle" idx="1"/>
          </p:nvPr>
        </p:nvSpPr>
        <p:spPr>
          <a:xfrm>
            <a:off x="0" y="8273604"/>
            <a:ext cx="5526112" cy="1054670"/>
          </a:xfrm>
        </p:spPr>
        <p:txBody>
          <a:bodyPr>
            <a:normAutofit/>
          </a:bodyPr>
          <a:lstStyle/>
          <a:p>
            <a:pPr algn="l"/>
            <a:r>
              <a:rPr lang="en-US" sz="1538" dirty="0"/>
              <a:t>Created by: Luke Murray (</a:t>
            </a:r>
            <a:r>
              <a:rPr lang="en-US" sz="1538" dirty="0">
                <a:hlinkClick r:id="rId4"/>
              </a:rPr>
              <a:t>https://linktr.ee/lukemurray</a:t>
            </a:r>
            <a:r>
              <a:rPr lang="en-US" sz="1538" dirty="0"/>
              <a:t>)</a:t>
            </a:r>
          </a:p>
          <a:p>
            <a:pPr algn="l"/>
            <a:r>
              <a:rPr lang="en-US" sz="1538" dirty="0"/>
              <a:t>Version: 1.0</a:t>
            </a:r>
          </a:p>
          <a:p>
            <a:pPr algn="l"/>
            <a:endParaRPr lang="en-NZ" sz="1538" dirty="0"/>
          </a:p>
        </p:txBody>
      </p:sp>
    </p:spTree>
    <p:extLst>
      <p:ext uri="{BB962C8B-B14F-4D97-AF65-F5344CB8AC3E}">
        <p14:creationId xmlns:p14="http://schemas.microsoft.com/office/powerpoint/2010/main" val="2300549713"/>
      </p:ext>
    </p:extLst>
  </p:cSld>
  <p:clrMapOvr>
    <a:masterClrMapping/>
  </p:clrMapOvr>
  <mc:AlternateContent xmlns:mc="http://schemas.openxmlformats.org/markup-compatibility/2006" xmlns:p14="http://schemas.microsoft.com/office/powerpoint/2010/main">
    <mc:Choice Requires="p14">
      <p:transition spd="slow" p14:dur="2000" advTm="27745"/>
    </mc:Choice>
    <mc:Fallback xmlns="">
      <p:transition spd="slow" advTm="277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Backups</a:t>
            </a:r>
          </a:p>
        </p:txBody>
      </p:sp>
      <p:graphicFrame>
        <p:nvGraphicFramePr>
          <p:cNvPr id="9" name="Table 8">
            <a:extLst>
              <a:ext uri="{FF2B5EF4-FFF2-40B4-BE49-F238E27FC236}">
                <a16:creationId xmlns:a16="http://schemas.microsoft.com/office/drawing/2014/main" id="{12DE94AD-5BA1-4EB6-9836-83621829DE72}"/>
              </a:ext>
            </a:extLst>
          </p:cNvPr>
          <p:cNvGraphicFramePr>
            <a:graphicFrameLocks noGrp="1"/>
          </p:cNvGraphicFramePr>
          <p:nvPr>
            <p:extLst>
              <p:ext uri="{D42A27DB-BD31-4B8C-83A1-F6EECF244321}">
                <p14:modId xmlns:p14="http://schemas.microsoft.com/office/powerpoint/2010/main" val="3347447674"/>
              </p:ext>
            </p:extLst>
          </p:nvPr>
        </p:nvGraphicFramePr>
        <p:xfrm>
          <a:off x="5990166" y="983649"/>
          <a:ext cx="7199842" cy="224974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Backups</a:t>
                      </a:r>
                    </a:p>
                  </a:txBody>
                  <a:tcPr/>
                </a:tc>
                <a:extLst>
                  <a:ext uri="{0D108BD9-81ED-4DB2-BD59-A6C34878D82A}">
                    <a16:rowId xmlns:a16="http://schemas.microsoft.com/office/drawing/2014/main" val="1292596421"/>
                  </a:ext>
                </a:extLst>
              </a:tr>
              <a:tr h="0">
                <a:tc>
                  <a:txBody>
                    <a:bodyPr/>
                    <a:lstStyle/>
                    <a:p>
                      <a:r>
                        <a:rPr lang="en-NZ" sz="1400" dirty="0"/>
                        <a:t>Azure Backup is simple because it’s built into the platform. </a:t>
                      </a:r>
                    </a:p>
                    <a:p>
                      <a:endParaRPr lang="en-NZ" sz="1400" dirty="0"/>
                    </a:p>
                    <a:p>
                      <a:r>
                        <a:rPr lang="en-NZ" sz="1400" dirty="0"/>
                        <a:t>It has one-click backup support for SQL databases and virtual machines running in Azure. Azure Backup is cost-effective and less complex than other cloud backup solutions while keeping your data safe from ransomware and human errors.</a:t>
                      </a:r>
                    </a:p>
                    <a:p>
                      <a:endParaRPr lang="en-NZ" sz="1400" dirty="0"/>
                    </a:p>
                    <a:p>
                      <a:r>
                        <a:rPr lang="en-NZ" sz="1400" dirty="0"/>
                        <a:t>Sometimes there will be workloads that have been backed up to migrate, test or clone and that you no longer need to retain the data for.</a:t>
                      </a:r>
                    </a:p>
                  </a:txBody>
                  <a:tcPr/>
                </a:tc>
                <a:extLst>
                  <a:ext uri="{0D108BD9-81ED-4DB2-BD59-A6C34878D82A}">
                    <a16:rowId xmlns:a16="http://schemas.microsoft.com/office/drawing/2014/main" val="471972354"/>
                  </a:ext>
                </a:extLst>
              </a:tr>
            </a:tbl>
          </a:graphicData>
        </a:graphic>
      </p:graphicFrame>
      <p:graphicFrame>
        <p:nvGraphicFramePr>
          <p:cNvPr id="10" name="Table 9">
            <a:extLst>
              <a:ext uri="{FF2B5EF4-FFF2-40B4-BE49-F238E27FC236}">
                <a16:creationId xmlns:a16="http://schemas.microsoft.com/office/drawing/2014/main" id="{E2937F6F-64B8-45E3-B291-1936AB04B677}"/>
              </a:ext>
            </a:extLst>
          </p:cNvPr>
          <p:cNvGraphicFramePr>
            <a:graphicFrameLocks noGrp="1"/>
          </p:cNvGraphicFramePr>
          <p:nvPr>
            <p:extLst>
              <p:ext uri="{D42A27DB-BD31-4B8C-83A1-F6EECF244321}">
                <p14:modId xmlns:p14="http://schemas.microsoft.com/office/powerpoint/2010/main" val="629504908"/>
              </p:ext>
            </p:extLst>
          </p:nvPr>
        </p:nvGraphicFramePr>
        <p:xfrm>
          <a:off x="5996188" y="3374750"/>
          <a:ext cx="7199842" cy="4627182"/>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3653119396"/>
                    </a:ext>
                  </a:extLst>
                </a:gridCol>
              </a:tblGrid>
              <a:tr h="426383">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Backups</a:t>
                      </a:r>
                    </a:p>
                  </a:txBody>
                  <a:tcPr/>
                </a:tc>
                <a:extLst>
                  <a:ext uri="{0D108BD9-81ED-4DB2-BD59-A6C34878D82A}">
                    <a16:rowId xmlns:a16="http://schemas.microsoft.com/office/drawing/2014/main" val="3101406711"/>
                  </a:ext>
                </a:extLst>
              </a:tr>
              <a:tr h="3513841">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1200" kern="1200" dirty="0">
                          <a:solidFill>
                            <a:schemeClr val="dk1"/>
                          </a:solidFill>
                          <a:latin typeface="+mn-lt"/>
                          <a:ea typeface="+mn-ea"/>
                          <a:cs typeface="+mn-cs"/>
                        </a:rPr>
                        <a:t>Note: This can be a tricky one as you will need to talk to product owners to confirm the workloads were just Dev/Test workloads, and not required, there may be legal implications for keeping workloads in backup. </a:t>
                      </a:r>
                    </a:p>
                    <a:p>
                      <a:pPr marL="0" marR="0" lvl="0" indent="0" algn="l" defTabSz="1199967" rtl="0" eaLnBrk="1" fontAlgn="auto" latinLnBrk="0" hangingPunct="1">
                        <a:lnSpc>
                          <a:spcPct val="100000"/>
                        </a:lnSpc>
                        <a:spcBef>
                          <a:spcPts val="0"/>
                        </a:spcBef>
                        <a:spcAft>
                          <a:spcPts val="0"/>
                        </a:spcAft>
                        <a:buClrTx/>
                        <a:buSzTx/>
                        <a:buFontTx/>
                        <a:buNone/>
                        <a:tabLst/>
                        <a:defRPr/>
                      </a:pPr>
                      <a:endParaRPr lang="en-NZ" sz="1200" kern="1200" dirty="0">
                        <a:solidFill>
                          <a:schemeClr val="dk1"/>
                        </a:solidFill>
                        <a:latin typeface="+mn-lt"/>
                        <a:ea typeface="+mn-ea"/>
                        <a:cs typeface="+mn-cs"/>
                      </a:endParaRPr>
                    </a:p>
                    <a:p>
                      <a:pPr marL="0" marR="0" lvl="0" indent="0" algn="l" defTabSz="1199967" rtl="0" eaLnBrk="1" fontAlgn="auto" latinLnBrk="0" hangingPunct="1">
                        <a:lnSpc>
                          <a:spcPct val="100000"/>
                        </a:lnSpc>
                        <a:spcBef>
                          <a:spcPts val="0"/>
                        </a:spcBef>
                        <a:spcAft>
                          <a:spcPts val="0"/>
                        </a:spcAft>
                        <a:buClrTx/>
                        <a:buSzTx/>
                        <a:buFontTx/>
                        <a:buNone/>
                        <a:tabLst/>
                        <a:defRPr/>
                      </a:pPr>
                      <a:r>
                        <a:rPr lang="en-NZ" sz="1200" kern="1200" dirty="0">
                          <a:solidFill>
                            <a:schemeClr val="dk1"/>
                          </a:solidFill>
                          <a:latin typeface="+mn-lt"/>
                          <a:ea typeface="+mn-ea"/>
                          <a:cs typeface="+mn-cs"/>
                        </a:rPr>
                        <a:t>But if someone stood up something to play with, particularly in a Sandbox or Development subscription there may not be a reason to keep it around.</a:t>
                      </a:r>
                    </a:p>
                    <a:p>
                      <a:endParaRPr lang="en-NZ" sz="1400" kern="1200" dirty="0">
                        <a:solidFill>
                          <a:schemeClr val="dk1"/>
                        </a:solidFill>
                        <a:latin typeface="+mn-lt"/>
                        <a:ea typeface="+mn-ea"/>
                        <a:cs typeface="+mn-cs"/>
                      </a:endParaRPr>
                    </a:p>
                    <a:p>
                      <a:r>
                        <a:rPr lang="en-NZ" sz="1400" kern="1200" dirty="0">
                          <a:solidFill>
                            <a:schemeClr val="dk1"/>
                          </a:solidFill>
                          <a:latin typeface="+mn-lt"/>
                          <a:ea typeface="+mn-ea"/>
                          <a:cs typeface="+mn-cs"/>
                        </a:rPr>
                        <a:t>Login to the Azure Portal and navigate to the </a:t>
                      </a:r>
                      <a:r>
                        <a:rPr lang="en-NZ" sz="1400" kern="1200" dirty="0">
                          <a:solidFill>
                            <a:schemeClr val="dk1"/>
                          </a:solidFill>
                          <a:latin typeface="+mn-lt"/>
                          <a:ea typeface="+mn-ea"/>
                          <a:cs typeface="+mn-cs"/>
                          <a:hlinkClick r:id="rId4"/>
                        </a:rPr>
                        <a:t>Recovery Services Vault</a:t>
                      </a:r>
                      <a:r>
                        <a:rPr lang="en-NZ" sz="1400" kern="1200" dirty="0">
                          <a:solidFill>
                            <a:schemeClr val="dk1"/>
                          </a:solidFill>
                          <a:latin typeface="+mn-lt"/>
                          <a:ea typeface="+mn-ea"/>
                          <a:cs typeface="+mn-cs"/>
                        </a:rPr>
                        <a:t> page</a:t>
                      </a:r>
                    </a:p>
                    <a:p>
                      <a:r>
                        <a:rPr lang="en-NZ" sz="1400" kern="1200" dirty="0">
                          <a:solidFill>
                            <a:schemeClr val="dk1"/>
                          </a:solidFill>
                          <a:latin typeface="+mn-lt"/>
                          <a:ea typeface="+mn-ea"/>
                          <a:cs typeface="+mn-cs"/>
                        </a:rPr>
                        <a:t>Navigate to each one and click on: </a:t>
                      </a:r>
                    </a:p>
                    <a:p>
                      <a:r>
                        <a:rPr lang="en-NZ" sz="1400" kern="1200" dirty="0">
                          <a:solidFill>
                            <a:schemeClr val="dk1"/>
                          </a:solidFill>
                          <a:latin typeface="+mn-lt"/>
                          <a:ea typeface="+mn-ea"/>
                          <a:cs typeface="+mn-cs"/>
                        </a:rPr>
                        <a:t>Backup:</a:t>
                      </a:r>
                    </a:p>
                    <a:p>
                      <a:pPr marL="342900" indent="-342900">
                        <a:buFont typeface="+mj-lt"/>
                        <a:buAutoNum type="arabicPeriod"/>
                      </a:pPr>
                      <a:r>
                        <a:rPr lang="en-NZ" sz="1400" kern="1200" dirty="0">
                          <a:solidFill>
                            <a:schemeClr val="dk1"/>
                          </a:solidFill>
                          <a:latin typeface="+mn-lt"/>
                          <a:ea typeface="+mn-ea"/>
                          <a:cs typeface="+mn-cs"/>
                        </a:rPr>
                        <a:t>Under Usage, click on Backup Items</a:t>
                      </a:r>
                    </a:p>
                    <a:p>
                      <a:pPr marL="342900" indent="-342900">
                        <a:buFont typeface="+mj-lt"/>
                        <a:buAutoNum type="arabicPeriod"/>
                      </a:pPr>
                      <a:r>
                        <a:rPr lang="en-NZ" sz="1400" kern="1200" dirty="0">
                          <a:solidFill>
                            <a:schemeClr val="dk1"/>
                          </a:solidFill>
                          <a:latin typeface="+mn-lt"/>
                          <a:ea typeface="+mn-ea"/>
                          <a:cs typeface="+mn-cs"/>
                        </a:rPr>
                        <a:t>Click on Azure Virtual Machines</a:t>
                      </a:r>
                    </a:p>
                    <a:p>
                      <a:r>
                        <a:rPr lang="en-NZ" sz="1400" kern="1200" dirty="0">
                          <a:solidFill>
                            <a:schemeClr val="dk1"/>
                          </a:solidFill>
                          <a:latin typeface="+mn-lt"/>
                          <a:ea typeface="+mn-ea"/>
                          <a:cs typeface="+mn-cs"/>
                        </a:rPr>
                        <a:t>Sort the Backup items by Latest Restore Point (so the older restore points are at the top)</a:t>
                      </a:r>
                    </a:p>
                    <a:p>
                      <a:r>
                        <a:rPr lang="en-NZ" sz="1400" kern="1200" dirty="0">
                          <a:solidFill>
                            <a:schemeClr val="dk1"/>
                          </a:solidFill>
                          <a:latin typeface="+mn-lt"/>
                          <a:ea typeface="+mn-ea"/>
                          <a:cs typeface="+mn-cs"/>
                        </a:rPr>
                        <a:t>Using the Latest Restore Point as a guide, IF there are any servers that can have their Backups deleted:</a:t>
                      </a:r>
                    </a:p>
                    <a:p>
                      <a:pPr marL="342900" indent="-342900">
                        <a:buFont typeface="+mj-lt"/>
                        <a:buAutoNum type="arabicPeriod"/>
                      </a:pPr>
                      <a:r>
                        <a:rPr lang="en-NZ" sz="1400" kern="1200" dirty="0">
                          <a:solidFill>
                            <a:schemeClr val="dk1"/>
                          </a:solidFill>
                          <a:latin typeface="+mn-lt"/>
                          <a:ea typeface="+mn-ea"/>
                          <a:cs typeface="+mn-cs"/>
                        </a:rPr>
                        <a:t>Click on the Name of the Backup Item</a:t>
                      </a:r>
                    </a:p>
                    <a:p>
                      <a:pPr marL="342900" indent="-342900">
                        <a:buFont typeface="+mj-lt"/>
                        <a:buAutoNum type="arabicPeriod"/>
                      </a:pPr>
                      <a:r>
                        <a:rPr lang="en-NZ" sz="1400" kern="1200" dirty="0">
                          <a:solidFill>
                            <a:schemeClr val="dk1"/>
                          </a:solidFill>
                          <a:latin typeface="+mn-lt"/>
                          <a:ea typeface="+mn-ea"/>
                          <a:cs typeface="+mn-cs"/>
                        </a:rPr>
                        <a:t>Click on Stop Backup</a:t>
                      </a:r>
                    </a:p>
                    <a:p>
                      <a:pPr marL="342900" indent="-342900">
                        <a:buFont typeface="+mj-lt"/>
                        <a:buAutoNum type="arabicPeriod"/>
                      </a:pPr>
                      <a:r>
                        <a:rPr lang="en-NZ" sz="1400" kern="1200" dirty="0">
                          <a:solidFill>
                            <a:schemeClr val="dk1"/>
                          </a:solidFill>
                          <a:latin typeface="+mn-lt"/>
                          <a:ea typeface="+mn-ea"/>
                          <a:cs typeface="+mn-cs"/>
                        </a:rPr>
                        <a:t>Select Delete Backup Data (this is non-reversible)</a:t>
                      </a:r>
                    </a:p>
                    <a:p>
                      <a:pPr marL="342900" indent="-342900">
                        <a:buFont typeface="+mj-lt"/>
                        <a:buAutoNum type="arabicPeriod"/>
                      </a:pPr>
                      <a:r>
                        <a:rPr lang="en-NZ" sz="1400" kern="1200" dirty="0">
                          <a:solidFill>
                            <a:schemeClr val="dk1"/>
                          </a:solidFill>
                          <a:latin typeface="+mn-lt"/>
                          <a:ea typeface="+mn-ea"/>
                          <a:cs typeface="+mn-cs"/>
                        </a:rPr>
                        <a:t>Type in the name of the Backup Item and select Stop Backup</a:t>
                      </a:r>
                    </a:p>
                  </a:txBody>
                  <a:tcPr/>
                </a:tc>
                <a:extLst>
                  <a:ext uri="{0D108BD9-81ED-4DB2-BD59-A6C34878D82A}">
                    <a16:rowId xmlns:a16="http://schemas.microsoft.com/office/drawing/2014/main" val="4271038848"/>
                  </a:ext>
                </a:extLst>
              </a:tr>
            </a:tbl>
          </a:graphicData>
        </a:graphic>
      </p:graphicFrame>
    </p:spTree>
    <p:extLst>
      <p:ext uri="{BB962C8B-B14F-4D97-AF65-F5344CB8AC3E}">
        <p14:creationId xmlns:p14="http://schemas.microsoft.com/office/powerpoint/2010/main" val="292341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unused Public IPs</a:t>
            </a:r>
          </a:p>
        </p:txBody>
      </p:sp>
      <p:graphicFrame>
        <p:nvGraphicFramePr>
          <p:cNvPr id="8" name="Table 7">
            <a:extLst>
              <a:ext uri="{FF2B5EF4-FFF2-40B4-BE49-F238E27FC236}">
                <a16:creationId xmlns:a16="http://schemas.microsoft.com/office/drawing/2014/main" id="{B14C9551-A450-4E0C-B878-6623BD6AA49C}"/>
              </a:ext>
            </a:extLst>
          </p:cNvPr>
          <p:cNvGraphicFramePr>
            <a:graphicFrameLocks noGrp="1"/>
          </p:cNvGraphicFramePr>
          <p:nvPr>
            <p:extLst>
              <p:ext uri="{D42A27DB-BD31-4B8C-83A1-F6EECF244321}">
                <p14:modId xmlns:p14="http://schemas.microsoft.com/office/powerpoint/2010/main" val="459277656"/>
              </p:ext>
            </p:extLst>
          </p:nvPr>
        </p:nvGraphicFramePr>
        <p:xfrm>
          <a:off x="5971116" y="1345171"/>
          <a:ext cx="7199842" cy="352990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r>
                        <a:rPr lang="en-NZ" b="1" dirty="0"/>
                        <a:t>Review unused Public IPs</a:t>
                      </a:r>
                      <a:endParaRPr lang="en-NZ" dirty="0"/>
                    </a:p>
                  </a:txBody>
                  <a:tcPr/>
                </a:tc>
                <a:extLst>
                  <a:ext uri="{0D108BD9-81ED-4DB2-BD59-A6C34878D82A}">
                    <a16:rowId xmlns:a16="http://schemas.microsoft.com/office/drawing/2014/main" val="1292596421"/>
                  </a:ext>
                </a:extLst>
              </a:tr>
              <a:tr h="0">
                <a:tc>
                  <a:txBody>
                    <a:bodyPr/>
                    <a:lstStyle/>
                    <a:p>
                      <a:r>
                        <a:rPr lang="en-NZ" sz="1400" dirty="0"/>
                        <a:t>Public IP addresses allow Internet resources to communicate inbound to Azure resources. Public IP addresses enable Azure resources to communicate to the Internet and public-facing Azure services. </a:t>
                      </a:r>
                    </a:p>
                    <a:p>
                      <a:endParaRPr lang="en-NZ" sz="1400" dirty="0"/>
                    </a:p>
                    <a:p>
                      <a:r>
                        <a:rPr lang="en-NZ" sz="1400" dirty="0"/>
                        <a:t>The address is dedicated to the resource until it’s unassigned by you. A resource without a public IP assigned can communicate outbound. Azure dynamically assigns an available IP address that isn’t dedicated to the resource. </a:t>
                      </a:r>
                    </a:p>
                    <a:p>
                      <a:endParaRPr lang="en-NZ" sz="1400" dirty="0"/>
                    </a:p>
                    <a:p>
                      <a:r>
                        <a:rPr lang="en-NZ" sz="1400" dirty="0"/>
                        <a:t>When resources get created, sometimes they will create a Public IP, these can be removed as part of the build but left in the Resource Groups. We want to remove unattached Public Ips to save money.</a:t>
                      </a:r>
                    </a:p>
                    <a:p>
                      <a:endParaRPr lang="en-NZ" sz="1400" dirty="0"/>
                    </a:p>
                    <a:p>
                      <a:pPr marL="0" marR="0" lvl="0" indent="0" algn="l" defTabSz="1199967" rtl="0" eaLnBrk="1" fontAlgn="auto" latinLnBrk="0" hangingPunct="1">
                        <a:lnSpc>
                          <a:spcPct val="100000"/>
                        </a:lnSpc>
                        <a:spcBef>
                          <a:spcPts val="0"/>
                        </a:spcBef>
                        <a:spcAft>
                          <a:spcPts val="0"/>
                        </a:spcAft>
                        <a:buClrTx/>
                        <a:buSzTx/>
                        <a:buFontTx/>
                        <a:buNone/>
                        <a:tabLst/>
                        <a:defRPr/>
                      </a:pPr>
                      <a:r>
                        <a:rPr lang="en-NZ" sz="1400" b="1" dirty="0"/>
                        <a:t>Note: In some cases, the Product Owner may need to be consulted before any changes are made, as some of the resources may be inflight projects or required.</a:t>
                      </a:r>
                    </a:p>
                  </a:txBody>
                  <a:tcPr/>
                </a:tc>
                <a:extLst>
                  <a:ext uri="{0D108BD9-81ED-4DB2-BD59-A6C34878D82A}">
                    <a16:rowId xmlns:a16="http://schemas.microsoft.com/office/drawing/2014/main" val="471972354"/>
                  </a:ext>
                </a:extLst>
              </a:tr>
            </a:tbl>
          </a:graphicData>
        </a:graphic>
      </p:graphicFrame>
      <p:graphicFrame>
        <p:nvGraphicFramePr>
          <p:cNvPr id="11" name="Table 10">
            <a:extLst>
              <a:ext uri="{FF2B5EF4-FFF2-40B4-BE49-F238E27FC236}">
                <a16:creationId xmlns:a16="http://schemas.microsoft.com/office/drawing/2014/main" id="{C8248D61-8828-4D6B-819B-3E9C49C6BA3D}"/>
              </a:ext>
            </a:extLst>
          </p:cNvPr>
          <p:cNvGraphicFramePr>
            <a:graphicFrameLocks noGrp="1"/>
          </p:cNvGraphicFramePr>
          <p:nvPr>
            <p:extLst>
              <p:ext uri="{D42A27DB-BD31-4B8C-83A1-F6EECF244321}">
                <p14:modId xmlns:p14="http://schemas.microsoft.com/office/powerpoint/2010/main" val="657090816"/>
              </p:ext>
            </p:extLst>
          </p:nvPr>
        </p:nvGraphicFramePr>
        <p:xfrm>
          <a:off x="5971116" y="5426818"/>
          <a:ext cx="7199842" cy="2729303"/>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3653119396"/>
                    </a:ext>
                  </a:extLst>
                </a:gridCol>
              </a:tblGrid>
              <a:tr h="0">
                <a:tc>
                  <a:txBody>
                    <a:bodyPr/>
                    <a:lstStyle/>
                    <a:p>
                      <a:r>
                        <a:rPr lang="en-NZ" b="1" dirty="0"/>
                        <a:t>Review unused Public IPs</a:t>
                      </a:r>
                      <a:endParaRPr lang="en-NZ" dirty="0"/>
                    </a:p>
                  </a:txBody>
                  <a:tcPr/>
                </a:tc>
                <a:extLst>
                  <a:ext uri="{0D108BD9-81ED-4DB2-BD59-A6C34878D82A}">
                    <a16:rowId xmlns:a16="http://schemas.microsoft.com/office/drawing/2014/main" val="3101406711"/>
                  </a:ext>
                </a:extLst>
              </a:tr>
              <a:tr h="2277881">
                <a:tc>
                  <a:txBody>
                    <a:bodyPr/>
                    <a:lstStyle/>
                    <a:p>
                      <a:endParaRPr lang="en-NZ" sz="1400" kern="1200" dirty="0">
                        <a:solidFill>
                          <a:schemeClr val="dk1"/>
                        </a:solidFill>
                        <a:latin typeface="+mn-lt"/>
                        <a:ea typeface="+mn-ea"/>
                        <a:cs typeface="+mn-cs"/>
                      </a:endParaRPr>
                    </a:p>
                    <a:p>
                      <a:pPr marL="342900" indent="-342900">
                        <a:buFont typeface="+mj-lt"/>
                        <a:buAutoNum type="arabicPeriod"/>
                      </a:pPr>
                      <a:r>
                        <a:rPr lang="en-NZ" sz="1400" kern="1200" dirty="0">
                          <a:solidFill>
                            <a:schemeClr val="dk1"/>
                          </a:solidFill>
                          <a:latin typeface="+mn-lt"/>
                          <a:ea typeface="+mn-ea"/>
                          <a:cs typeface="+mn-cs"/>
                        </a:rPr>
                        <a:t>Log in to the Azure Portal and navigate to the </a:t>
                      </a:r>
                      <a:r>
                        <a:rPr lang="en-NZ" sz="1400" kern="1200" dirty="0">
                          <a:solidFill>
                            <a:schemeClr val="dk1"/>
                          </a:solidFill>
                          <a:latin typeface="+mn-lt"/>
                          <a:ea typeface="+mn-ea"/>
                          <a:cs typeface="+mn-cs"/>
                          <a:hlinkClick r:id="rId4"/>
                        </a:rPr>
                        <a:t>Public IP Addresses</a:t>
                      </a:r>
                      <a:r>
                        <a:rPr lang="en-NZ" sz="1400" kern="1200" dirty="0">
                          <a:solidFill>
                            <a:schemeClr val="dk1"/>
                          </a:solidFill>
                          <a:latin typeface="+mn-lt"/>
                          <a:ea typeface="+mn-ea"/>
                          <a:cs typeface="+mn-cs"/>
                        </a:rPr>
                        <a:t> blade</a:t>
                      </a:r>
                    </a:p>
                    <a:p>
                      <a:pPr marL="342900" indent="-342900">
                        <a:buFont typeface="+mj-lt"/>
                        <a:buAutoNum type="arabicPeriod"/>
                      </a:pPr>
                      <a:r>
                        <a:rPr lang="en-NZ" sz="1400" kern="1200" dirty="0">
                          <a:solidFill>
                            <a:schemeClr val="dk1"/>
                          </a:solidFill>
                          <a:latin typeface="+mn-lt"/>
                          <a:ea typeface="+mn-ea"/>
                          <a:cs typeface="+mn-cs"/>
                        </a:rPr>
                        <a:t>Look in the ‘</a:t>
                      </a:r>
                      <a:r>
                        <a:rPr lang="en-NZ" sz="1400" dirty="0"/>
                        <a:t>Associated to’ column and if not required click on the Public IP</a:t>
                      </a:r>
                    </a:p>
                    <a:p>
                      <a:pPr marL="342900" indent="-342900">
                        <a:buFont typeface="+mj-lt"/>
                        <a:buAutoNum type="arabicPeriod"/>
                      </a:pPr>
                      <a:r>
                        <a:rPr lang="en-NZ" sz="1400" kern="1200" dirty="0">
                          <a:solidFill>
                            <a:schemeClr val="dk1"/>
                          </a:solidFill>
                          <a:latin typeface="+mn-lt"/>
                          <a:ea typeface="+mn-ea"/>
                          <a:cs typeface="+mn-cs"/>
                        </a:rPr>
                        <a:t>Click Delete</a:t>
                      </a:r>
                    </a:p>
                  </a:txBody>
                  <a:tcPr/>
                </a:tc>
                <a:extLst>
                  <a:ext uri="{0D108BD9-81ED-4DB2-BD59-A6C34878D82A}">
                    <a16:rowId xmlns:a16="http://schemas.microsoft.com/office/drawing/2014/main" val="4271038848"/>
                  </a:ext>
                </a:extLst>
              </a:tr>
            </a:tbl>
          </a:graphicData>
        </a:graphic>
      </p:graphicFrame>
      <p:pic>
        <p:nvPicPr>
          <p:cNvPr id="3" name="Picture 2">
            <a:extLst>
              <a:ext uri="{FF2B5EF4-FFF2-40B4-BE49-F238E27FC236}">
                <a16:creationId xmlns:a16="http://schemas.microsoft.com/office/drawing/2014/main" id="{84963C08-C06B-45E7-9DCA-3B8180C1DD16}"/>
              </a:ext>
            </a:extLst>
          </p:cNvPr>
          <p:cNvPicPr>
            <a:picLocks noChangeAspect="1"/>
          </p:cNvPicPr>
          <p:nvPr/>
        </p:nvPicPr>
        <p:blipFill>
          <a:blip r:embed="rId5"/>
          <a:stretch>
            <a:fillRect/>
          </a:stretch>
        </p:blipFill>
        <p:spPr>
          <a:xfrm>
            <a:off x="13578834" y="3768919"/>
            <a:ext cx="7102218" cy="1971923"/>
          </a:xfrm>
          <a:prstGeom prst="rect">
            <a:avLst/>
          </a:prstGeom>
        </p:spPr>
      </p:pic>
    </p:spTree>
    <p:extLst>
      <p:ext uri="{BB962C8B-B14F-4D97-AF65-F5344CB8AC3E}">
        <p14:creationId xmlns:p14="http://schemas.microsoft.com/office/powerpoint/2010/main" val="41506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Storage Accounts</a:t>
            </a:r>
          </a:p>
        </p:txBody>
      </p:sp>
      <p:graphicFrame>
        <p:nvGraphicFramePr>
          <p:cNvPr id="9" name="Table 8">
            <a:extLst>
              <a:ext uri="{FF2B5EF4-FFF2-40B4-BE49-F238E27FC236}">
                <a16:creationId xmlns:a16="http://schemas.microsoft.com/office/drawing/2014/main" id="{97DD9AC2-6371-4EEB-B429-A2404D39EF57}"/>
              </a:ext>
            </a:extLst>
          </p:cNvPr>
          <p:cNvGraphicFramePr>
            <a:graphicFrameLocks noGrp="1"/>
          </p:cNvGraphicFramePr>
          <p:nvPr>
            <p:extLst>
              <p:ext uri="{D42A27DB-BD31-4B8C-83A1-F6EECF244321}">
                <p14:modId xmlns:p14="http://schemas.microsoft.com/office/powerpoint/2010/main" val="3303445928"/>
              </p:ext>
            </p:extLst>
          </p:nvPr>
        </p:nvGraphicFramePr>
        <p:xfrm>
          <a:off x="5885391" y="1145146"/>
          <a:ext cx="7199842" cy="395662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r>
                        <a:rPr lang="en-NZ" b="1" dirty="0"/>
                        <a:t>Review Storage Accounts</a:t>
                      </a:r>
                      <a:endParaRPr lang="en-NZ" dirty="0"/>
                    </a:p>
                  </a:txBody>
                  <a:tcPr/>
                </a:tc>
                <a:extLst>
                  <a:ext uri="{0D108BD9-81ED-4DB2-BD59-A6C34878D82A}">
                    <a16:rowId xmlns:a16="http://schemas.microsoft.com/office/drawing/2014/main" val="1292596421"/>
                  </a:ext>
                </a:extLst>
              </a:tr>
              <a:tr h="0">
                <a:tc>
                  <a:txBody>
                    <a:bodyPr/>
                    <a:lstStyle/>
                    <a:p>
                      <a:r>
                        <a:rPr lang="en-NZ" sz="1400" dirty="0"/>
                        <a:t>An Azure storage account contains all of your Azure Storage data objects: blobs, files, queues, tables, and disks. Data in your Azure storage account is durable and highly available, secure, and massively scalable.</a:t>
                      </a:r>
                    </a:p>
                    <a:p>
                      <a:endParaRPr lang="en-NZ" sz="1400" dirty="0"/>
                    </a:p>
                    <a:p>
                      <a:r>
                        <a:rPr lang="en-NZ" sz="1400" dirty="0"/>
                        <a:t>General-purpose storage accounts may be configured for either of the following performance tiers:</a:t>
                      </a:r>
                    </a:p>
                    <a:p>
                      <a:endParaRPr lang="en-NZ" sz="1400" dirty="0"/>
                    </a:p>
                    <a:p>
                      <a:pPr marL="285750" indent="-285750">
                        <a:buFont typeface="Arial" panose="020B0604020202020204" pitchFamily="34" charset="0"/>
                        <a:buChar char="•"/>
                      </a:pPr>
                      <a:r>
                        <a:rPr lang="en-NZ" sz="1400" dirty="0"/>
                        <a:t>A standard performance tier for storing blobs, files, tables, queues, and Azure virtual machine disks. </a:t>
                      </a:r>
                    </a:p>
                    <a:p>
                      <a:pPr marL="285750" indent="-285750">
                        <a:buFont typeface="Arial" panose="020B0604020202020204" pitchFamily="34" charset="0"/>
                        <a:buChar char="•"/>
                      </a:pPr>
                      <a:r>
                        <a:rPr lang="en-NZ" sz="1400" dirty="0"/>
                        <a:t>A premium performance tier for storing unmanaged virtual machine disks.</a:t>
                      </a:r>
                    </a:p>
                    <a:p>
                      <a:endParaRPr lang="en-NZ" sz="1400" dirty="0"/>
                    </a:p>
                    <a:p>
                      <a:r>
                        <a:rPr lang="en-NZ" sz="1400" dirty="0"/>
                        <a:t>If a Storage account is Premium but only needs to be Standard (or LRS instead of ZRS), this can save some money.</a:t>
                      </a:r>
                    </a:p>
                    <a:p>
                      <a:endParaRPr lang="en-NZ" sz="1400" dirty="0"/>
                    </a:p>
                    <a:p>
                      <a:pPr marL="0" marR="0" lvl="0" indent="0" algn="l" defTabSz="1199967" rtl="0" eaLnBrk="1" fontAlgn="auto" latinLnBrk="0" hangingPunct="1">
                        <a:lnSpc>
                          <a:spcPct val="100000"/>
                        </a:lnSpc>
                        <a:spcBef>
                          <a:spcPts val="0"/>
                        </a:spcBef>
                        <a:spcAft>
                          <a:spcPts val="0"/>
                        </a:spcAft>
                        <a:buClrTx/>
                        <a:buSzTx/>
                        <a:buFontTx/>
                        <a:buNone/>
                        <a:tabLst/>
                        <a:defRPr/>
                      </a:pPr>
                      <a:r>
                        <a:rPr lang="en-NZ" sz="1400" b="1" dirty="0"/>
                        <a:t>Note: In some cases, the Product Owner may need to be consulted before any changes are made, as some of the resources may be inflight projects or required.</a:t>
                      </a:r>
                    </a:p>
                  </a:txBody>
                  <a:tcPr/>
                </a:tc>
                <a:extLst>
                  <a:ext uri="{0D108BD9-81ED-4DB2-BD59-A6C34878D82A}">
                    <a16:rowId xmlns:a16="http://schemas.microsoft.com/office/drawing/2014/main" val="471972354"/>
                  </a:ext>
                </a:extLst>
              </a:tr>
            </a:tbl>
          </a:graphicData>
        </a:graphic>
      </p:graphicFrame>
      <p:graphicFrame>
        <p:nvGraphicFramePr>
          <p:cNvPr id="10" name="Table 9">
            <a:extLst>
              <a:ext uri="{FF2B5EF4-FFF2-40B4-BE49-F238E27FC236}">
                <a16:creationId xmlns:a16="http://schemas.microsoft.com/office/drawing/2014/main" id="{88FEE6F4-13E2-4D92-B1CF-CECB6AF0EFFC}"/>
              </a:ext>
            </a:extLst>
          </p:cNvPr>
          <p:cNvGraphicFramePr>
            <a:graphicFrameLocks noGrp="1"/>
          </p:cNvGraphicFramePr>
          <p:nvPr>
            <p:extLst>
              <p:ext uri="{D42A27DB-BD31-4B8C-83A1-F6EECF244321}">
                <p14:modId xmlns:p14="http://schemas.microsoft.com/office/powerpoint/2010/main" val="4176868664"/>
              </p:ext>
            </p:extLst>
          </p:nvPr>
        </p:nvGraphicFramePr>
        <p:xfrm>
          <a:off x="5885391" y="5333430"/>
          <a:ext cx="7199842" cy="2729303"/>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3653119396"/>
                    </a:ext>
                  </a:extLst>
                </a:gridCol>
              </a:tblGrid>
              <a:tr h="292639">
                <a:tc>
                  <a:txBody>
                    <a:bodyPr/>
                    <a:lstStyle/>
                    <a:p>
                      <a:r>
                        <a:rPr lang="en-NZ" b="1" dirty="0"/>
                        <a:t>Review Storage Accounts</a:t>
                      </a:r>
                      <a:endParaRPr lang="en-NZ" dirty="0"/>
                    </a:p>
                  </a:txBody>
                  <a:tcPr/>
                </a:tc>
                <a:extLst>
                  <a:ext uri="{0D108BD9-81ED-4DB2-BD59-A6C34878D82A}">
                    <a16:rowId xmlns:a16="http://schemas.microsoft.com/office/drawing/2014/main" val="3101406711"/>
                  </a:ext>
                </a:extLst>
              </a:tr>
              <a:tr h="2277881">
                <a:tc>
                  <a:txBody>
                    <a:bodyPr/>
                    <a:lstStyle/>
                    <a:p>
                      <a:endParaRPr lang="en-NZ" sz="1400" kern="1200" dirty="0">
                        <a:solidFill>
                          <a:schemeClr val="dk1"/>
                        </a:solidFill>
                        <a:latin typeface="+mn-lt"/>
                        <a:ea typeface="+mn-ea"/>
                        <a:cs typeface="+mn-cs"/>
                      </a:endParaRPr>
                    </a:p>
                    <a:p>
                      <a:pPr marL="342900" indent="-342900">
                        <a:buFont typeface="+mj-lt"/>
                        <a:buAutoNum type="arabicPeriod"/>
                      </a:pPr>
                      <a:r>
                        <a:rPr lang="en-NZ" sz="1400" kern="1200" dirty="0">
                          <a:solidFill>
                            <a:schemeClr val="dk1"/>
                          </a:solidFill>
                          <a:latin typeface="+mn-lt"/>
                          <a:ea typeface="+mn-ea"/>
                          <a:cs typeface="+mn-cs"/>
                        </a:rPr>
                        <a:t>Login to the Azure Portal and navigate to the </a:t>
                      </a:r>
                      <a:r>
                        <a:rPr lang="en-NZ" sz="1400" kern="1200" dirty="0">
                          <a:solidFill>
                            <a:schemeClr val="dk1"/>
                          </a:solidFill>
                          <a:latin typeface="+mn-lt"/>
                          <a:ea typeface="+mn-ea"/>
                          <a:cs typeface="+mn-cs"/>
                          <a:hlinkClick r:id="rId4"/>
                        </a:rPr>
                        <a:t>Storage Account</a:t>
                      </a:r>
                      <a:r>
                        <a:rPr lang="en-NZ" sz="1400" kern="1200" dirty="0">
                          <a:solidFill>
                            <a:schemeClr val="dk1"/>
                          </a:solidFill>
                          <a:latin typeface="+mn-lt"/>
                          <a:ea typeface="+mn-ea"/>
                          <a:cs typeface="+mn-cs"/>
                        </a:rPr>
                        <a:t> blade</a:t>
                      </a:r>
                    </a:p>
                    <a:p>
                      <a:pPr marL="342900" indent="-342900">
                        <a:buFont typeface="+mj-lt"/>
                        <a:buAutoNum type="arabicPeriod"/>
                      </a:pPr>
                      <a:r>
                        <a:rPr lang="en-NZ" sz="1400" kern="1200" dirty="0">
                          <a:solidFill>
                            <a:schemeClr val="dk1"/>
                          </a:solidFill>
                          <a:latin typeface="+mn-lt"/>
                          <a:ea typeface="+mn-ea"/>
                          <a:cs typeface="+mn-cs"/>
                        </a:rPr>
                        <a:t>Click on Manage View, Edit Columns and add in: SKU</a:t>
                      </a:r>
                      <a:endParaRPr lang="en-NZ" sz="1400" dirty="0"/>
                    </a:p>
                    <a:p>
                      <a:pPr marL="342900" indent="-342900">
                        <a:buFont typeface="+mj-lt"/>
                        <a:buAutoNum type="arabicPeriod"/>
                      </a:pPr>
                      <a:r>
                        <a:rPr lang="en-NZ" sz="1400" kern="1200" dirty="0">
                          <a:solidFill>
                            <a:schemeClr val="dk1"/>
                          </a:solidFill>
                          <a:latin typeface="+mn-lt"/>
                          <a:ea typeface="+mn-ea"/>
                          <a:cs typeface="+mn-cs"/>
                        </a:rPr>
                        <a:t>Review the Premium Storage Accounts and determine if any accounts need to be downsized to Standard</a:t>
                      </a:r>
                    </a:p>
                    <a:p>
                      <a:pPr marL="342900" indent="-342900">
                        <a:buFont typeface="+mj-lt"/>
                        <a:buAutoNum type="arabicPeriod"/>
                      </a:pPr>
                      <a:r>
                        <a:rPr lang="en-NZ" sz="1400" kern="1200" dirty="0">
                          <a:solidFill>
                            <a:schemeClr val="dk1"/>
                          </a:solidFill>
                          <a:latin typeface="+mn-lt"/>
                          <a:ea typeface="+mn-ea"/>
                          <a:cs typeface="+mn-cs"/>
                        </a:rPr>
                        <a:t>To change, click on the Storage Account</a:t>
                      </a:r>
                    </a:p>
                    <a:p>
                      <a:pPr marL="342900" indent="-342900">
                        <a:buFont typeface="+mj-lt"/>
                        <a:buAutoNum type="arabicPeriod"/>
                      </a:pPr>
                      <a:r>
                        <a:rPr lang="en-NZ" sz="1400" kern="1200" dirty="0">
                          <a:solidFill>
                            <a:schemeClr val="dk1"/>
                          </a:solidFill>
                          <a:latin typeface="+mn-lt"/>
                          <a:ea typeface="+mn-ea"/>
                          <a:cs typeface="+mn-cs"/>
                        </a:rPr>
                        <a:t>Click on Configuration and change from Premium to Standard</a:t>
                      </a:r>
                    </a:p>
                    <a:p>
                      <a:pPr marL="342900" indent="-342900">
                        <a:buFont typeface="+mj-lt"/>
                        <a:buAutoNum type="arabicPeriod"/>
                      </a:pPr>
                      <a:endParaRPr lang="en-NZ" sz="1400" kern="1200" dirty="0">
                        <a:solidFill>
                          <a:schemeClr val="dk1"/>
                        </a:solidFill>
                        <a:latin typeface="+mn-lt"/>
                        <a:ea typeface="+mn-ea"/>
                        <a:cs typeface="+mn-cs"/>
                      </a:endParaRPr>
                    </a:p>
                    <a:p>
                      <a:pPr marL="0" indent="0">
                        <a:buFont typeface="+mj-lt"/>
                        <a:buNone/>
                      </a:pPr>
                      <a:r>
                        <a:rPr lang="en-NZ" sz="1400" kern="1200" dirty="0">
                          <a:solidFill>
                            <a:schemeClr val="dk1"/>
                          </a:solidFill>
                          <a:latin typeface="+mn-lt"/>
                          <a:ea typeface="+mn-ea"/>
                          <a:cs typeface="+mn-cs"/>
                        </a:rPr>
                        <a:t>You can also look at the Replication, does that Storage Account need to be Geo-Redundant if the rest of the application that uses it isn’t?</a:t>
                      </a:r>
                    </a:p>
                  </a:txBody>
                  <a:tcPr/>
                </a:tc>
                <a:extLst>
                  <a:ext uri="{0D108BD9-81ED-4DB2-BD59-A6C34878D82A}">
                    <a16:rowId xmlns:a16="http://schemas.microsoft.com/office/drawing/2014/main" val="4271038848"/>
                  </a:ext>
                </a:extLst>
              </a:tr>
            </a:tbl>
          </a:graphicData>
        </a:graphic>
      </p:graphicFrame>
    </p:spTree>
    <p:extLst>
      <p:ext uri="{BB962C8B-B14F-4D97-AF65-F5344CB8AC3E}">
        <p14:creationId xmlns:p14="http://schemas.microsoft.com/office/powerpoint/2010/main" val="427998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s face with glasses&#10;&#10;Description automatically generated with medium confidence">
            <a:extLst>
              <a:ext uri="{FF2B5EF4-FFF2-40B4-BE49-F238E27FC236}">
                <a16:creationId xmlns:a16="http://schemas.microsoft.com/office/drawing/2014/main" id="{A2A93D6B-187C-4E75-8D60-2A30FDDBF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4327" y="4307123"/>
            <a:ext cx="4701350" cy="4701350"/>
          </a:xfrm>
          <a:prstGeom prst="rect">
            <a:avLst/>
          </a:prstGeom>
        </p:spPr>
      </p:pic>
      <p:pic>
        <p:nvPicPr>
          <p:cNvPr id="23" name="Picture 22" descr="Map&#10;&#10;Description automatically generated">
            <a:extLst>
              <a:ext uri="{FF2B5EF4-FFF2-40B4-BE49-F238E27FC236}">
                <a16:creationId xmlns:a16="http://schemas.microsoft.com/office/drawing/2014/main" id="{91381138-1B2D-4DC1-8F55-48BA5003C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622" y="1856448"/>
            <a:ext cx="3644462" cy="4682627"/>
          </a:xfrm>
          <a:prstGeom prst="rect">
            <a:avLst/>
          </a:prstGeom>
        </p:spPr>
      </p:pic>
      <p:grpSp>
        <p:nvGrpSpPr>
          <p:cNvPr id="34" name="Group 33">
            <a:extLst>
              <a:ext uri="{FF2B5EF4-FFF2-40B4-BE49-F238E27FC236}">
                <a16:creationId xmlns:a16="http://schemas.microsoft.com/office/drawing/2014/main" id="{4A745D2F-2D9E-4688-932C-D1AABF26EC93}"/>
              </a:ext>
            </a:extLst>
          </p:cNvPr>
          <p:cNvGrpSpPr/>
          <p:nvPr/>
        </p:nvGrpSpPr>
        <p:grpSpPr>
          <a:xfrm>
            <a:off x="7159398" y="7998201"/>
            <a:ext cx="728305" cy="728305"/>
            <a:chOff x="5443537" y="5489587"/>
            <a:chExt cx="911225" cy="911225"/>
          </a:xfrm>
        </p:grpSpPr>
        <p:sp>
          <p:nvSpPr>
            <p:cNvPr id="32" name="Google Shape;236;p18">
              <a:extLst>
                <a:ext uri="{FF2B5EF4-FFF2-40B4-BE49-F238E27FC236}">
                  <a16:creationId xmlns:a16="http://schemas.microsoft.com/office/drawing/2014/main" id="{6931D469-CB7D-4FE0-A7B6-9DD62BE6988B}"/>
                </a:ext>
              </a:extLst>
            </p:cNvPr>
            <p:cNvSpPr/>
            <p:nvPr/>
          </p:nvSpPr>
          <p:spPr>
            <a:xfrm>
              <a:off x="5443537" y="5489587"/>
              <a:ext cx="911225" cy="911225"/>
            </a:xfrm>
            <a:prstGeom prst="ellipse">
              <a:avLst/>
            </a:prstGeom>
            <a:solidFill>
              <a:srgbClr val="E84C88"/>
            </a:solidFill>
            <a:ln>
              <a:noFill/>
            </a:ln>
          </p:spPr>
          <p:txBody>
            <a:bodyPr spcFirstLastPara="1" wrap="square" lIns="119974" tIns="59971" rIns="119974" bIns="59971" anchor="t" anchorCtr="0">
              <a:noAutofit/>
            </a:bodyPr>
            <a:lstStyle/>
            <a:p>
              <a:endParaRPr sz="2362">
                <a:solidFill>
                  <a:schemeClr val="dk1"/>
                </a:solidFill>
                <a:latin typeface="Calibri"/>
                <a:ea typeface="Calibri"/>
                <a:cs typeface="Calibri"/>
                <a:sym typeface="Calibri"/>
              </a:endParaRPr>
            </a:p>
          </p:txBody>
        </p:sp>
        <p:sp>
          <p:nvSpPr>
            <p:cNvPr id="33" name="Google Shape;251;p18">
              <a:extLst>
                <a:ext uri="{FF2B5EF4-FFF2-40B4-BE49-F238E27FC236}">
                  <a16:creationId xmlns:a16="http://schemas.microsoft.com/office/drawing/2014/main" id="{BDA563D9-F37D-44A6-9F36-9EA88AA8844E}"/>
                </a:ext>
              </a:extLst>
            </p:cNvPr>
            <p:cNvSpPr/>
            <p:nvPr/>
          </p:nvSpPr>
          <p:spPr>
            <a:xfrm>
              <a:off x="5608637" y="5654687"/>
              <a:ext cx="584200" cy="585787"/>
            </a:xfrm>
            <a:custGeom>
              <a:avLst/>
              <a:gdLst/>
              <a:ahLst/>
              <a:cxnLst/>
              <a:rect l="l" t="t" r="r" b="b"/>
              <a:pathLst>
                <a:path w="156" h="156" extrusionOk="0">
                  <a:moveTo>
                    <a:pt x="154" y="62"/>
                  </a:moveTo>
                  <a:cubicBezTo>
                    <a:pt x="153" y="57"/>
                    <a:pt x="151" y="53"/>
                    <a:pt x="149" y="48"/>
                  </a:cubicBezTo>
                  <a:cubicBezTo>
                    <a:pt x="148" y="43"/>
                    <a:pt x="145" y="39"/>
                    <a:pt x="142" y="35"/>
                  </a:cubicBezTo>
                  <a:cubicBezTo>
                    <a:pt x="140" y="30"/>
                    <a:pt x="136" y="27"/>
                    <a:pt x="133" y="23"/>
                  </a:cubicBezTo>
                  <a:cubicBezTo>
                    <a:pt x="129" y="20"/>
                    <a:pt x="125" y="16"/>
                    <a:pt x="121" y="14"/>
                  </a:cubicBezTo>
                  <a:cubicBezTo>
                    <a:pt x="117" y="11"/>
                    <a:pt x="113" y="8"/>
                    <a:pt x="108" y="6"/>
                  </a:cubicBezTo>
                  <a:cubicBezTo>
                    <a:pt x="103" y="4"/>
                    <a:pt x="98" y="3"/>
                    <a:pt x="93" y="2"/>
                  </a:cubicBezTo>
                  <a:cubicBezTo>
                    <a:pt x="88" y="1"/>
                    <a:pt x="83" y="0"/>
                    <a:pt x="78" y="0"/>
                  </a:cubicBezTo>
                  <a:cubicBezTo>
                    <a:pt x="72" y="0"/>
                    <a:pt x="67" y="1"/>
                    <a:pt x="62" y="2"/>
                  </a:cubicBezTo>
                  <a:cubicBezTo>
                    <a:pt x="57" y="3"/>
                    <a:pt x="52" y="4"/>
                    <a:pt x="47" y="6"/>
                  </a:cubicBezTo>
                  <a:cubicBezTo>
                    <a:pt x="43" y="8"/>
                    <a:pt x="38" y="11"/>
                    <a:pt x="34" y="14"/>
                  </a:cubicBezTo>
                  <a:cubicBezTo>
                    <a:pt x="30" y="16"/>
                    <a:pt x="26" y="20"/>
                    <a:pt x="23" y="23"/>
                  </a:cubicBezTo>
                  <a:cubicBezTo>
                    <a:pt x="19" y="27"/>
                    <a:pt x="16" y="30"/>
                    <a:pt x="13" y="35"/>
                  </a:cubicBezTo>
                  <a:cubicBezTo>
                    <a:pt x="10" y="39"/>
                    <a:pt x="8" y="43"/>
                    <a:pt x="6" y="48"/>
                  </a:cubicBezTo>
                  <a:cubicBezTo>
                    <a:pt x="4" y="53"/>
                    <a:pt x="2" y="57"/>
                    <a:pt x="1" y="62"/>
                  </a:cubicBezTo>
                  <a:cubicBezTo>
                    <a:pt x="0" y="68"/>
                    <a:pt x="0" y="73"/>
                    <a:pt x="0" y="78"/>
                  </a:cubicBezTo>
                  <a:cubicBezTo>
                    <a:pt x="0" y="83"/>
                    <a:pt x="0" y="89"/>
                    <a:pt x="1" y="94"/>
                  </a:cubicBezTo>
                  <a:cubicBezTo>
                    <a:pt x="2" y="99"/>
                    <a:pt x="4" y="104"/>
                    <a:pt x="6" y="108"/>
                  </a:cubicBezTo>
                  <a:cubicBezTo>
                    <a:pt x="8" y="113"/>
                    <a:pt x="10" y="118"/>
                    <a:pt x="13" y="122"/>
                  </a:cubicBezTo>
                  <a:cubicBezTo>
                    <a:pt x="16" y="126"/>
                    <a:pt x="19" y="130"/>
                    <a:pt x="23" y="133"/>
                  </a:cubicBezTo>
                  <a:cubicBezTo>
                    <a:pt x="26" y="137"/>
                    <a:pt x="30" y="140"/>
                    <a:pt x="34" y="143"/>
                  </a:cubicBezTo>
                  <a:cubicBezTo>
                    <a:pt x="38" y="146"/>
                    <a:pt x="43" y="148"/>
                    <a:pt x="47" y="150"/>
                  </a:cubicBezTo>
                  <a:cubicBezTo>
                    <a:pt x="52" y="152"/>
                    <a:pt x="57" y="153"/>
                    <a:pt x="62" y="154"/>
                  </a:cubicBezTo>
                  <a:cubicBezTo>
                    <a:pt x="67" y="155"/>
                    <a:pt x="72" y="156"/>
                    <a:pt x="78" y="156"/>
                  </a:cubicBezTo>
                  <a:cubicBezTo>
                    <a:pt x="83" y="156"/>
                    <a:pt x="88" y="155"/>
                    <a:pt x="93" y="154"/>
                  </a:cubicBezTo>
                  <a:cubicBezTo>
                    <a:pt x="98" y="153"/>
                    <a:pt x="103" y="152"/>
                    <a:pt x="108" y="150"/>
                  </a:cubicBezTo>
                  <a:cubicBezTo>
                    <a:pt x="113" y="148"/>
                    <a:pt x="117" y="146"/>
                    <a:pt x="121" y="143"/>
                  </a:cubicBezTo>
                  <a:cubicBezTo>
                    <a:pt x="125" y="140"/>
                    <a:pt x="129" y="137"/>
                    <a:pt x="133" y="133"/>
                  </a:cubicBezTo>
                  <a:cubicBezTo>
                    <a:pt x="136" y="130"/>
                    <a:pt x="140" y="126"/>
                    <a:pt x="142" y="122"/>
                  </a:cubicBezTo>
                  <a:cubicBezTo>
                    <a:pt x="145" y="118"/>
                    <a:pt x="148" y="113"/>
                    <a:pt x="149" y="108"/>
                  </a:cubicBezTo>
                  <a:cubicBezTo>
                    <a:pt x="151" y="104"/>
                    <a:pt x="153" y="99"/>
                    <a:pt x="154" y="94"/>
                  </a:cubicBezTo>
                  <a:cubicBezTo>
                    <a:pt x="155" y="89"/>
                    <a:pt x="156" y="83"/>
                    <a:pt x="156" y="78"/>
                  </a:cubicBezTo>
                  <a:cubicBezTo>
                    <a:pt x="156" y="73"/>
                    <a:pt x="155" y="68"/>
                    <a:pt x="154" y="62"/>
                  </a:cubicBezTo>
                  <a:close/>
                  <a:moveTo>
                    <a:pt x="144" y="77"/>
                  </a:moveTo>
                  <a:cubicBezTo>
                    <a:pt x="143" y="77"/>
                    <a:pt x="121" y="72"/>
                    <a:pt x="98" y="75"/>
                  </a:cubicBezTo>
                  <a:cubicBezTo>
                    <a:pt x="97" y="74"/>
                    <a:pt x="97" y="73"/>
                    <a:pt x="96" y="72"/>
                  </a:cubicBezTo>
                  <a:cubicBezTo>
                    <a:pt x="95" y="69"/>
                    <a:pt x="94" y="65"/>
                    <a:pt x="92" y="62"/>
                  </a:cubicBezTo>
                  <a:cubicBezTo>
                    <a:pt x="118" y="52"/>
                    <a:pt x="129" y="36"/>
                    <a:pt x="129" y="36"/>
                  </a:cubicBezTo>
                  <a:cubicBezTo>
                    <a:pt x="138" y="47"/>
                    <a:pt x="144" y="62"/>
                    <a:pt x="144" y="77"/>
                  </a:cubicBezTo>
                  <a:close/>
                  <a:moveTo>
                    <a:pt x="122" y="28"/>
                  </a:moveTo>
                  <a:cubicBezTo>
                    <a:pt x="121" y="29"/>
                    <a:pt x="112" y="43"/>
                    <a:pt x="87" y="52"/>
                  </a:cubicBezTo>
                  <a:cubicBezTo>
                    <a:pt x="76" y="31"/>
                    <a:pt x="63" y="15"/>
                    <a:pt x="62" y="14"/>
                  </a:cubicBezTo>
                  <a:cubicBezTo>
                    <a:pt x="67" y="12"/>
                    <a:pt x="72" y="12"/>
                    <a:pt x="78" y="12"/>
                  </a:cubicBezTo>
                  <a:cubicBezTo>
                    <a:pt x="95" y="12"/>
                    <a:pt x="110" y="18"/>
                    <a:pt x="122" y="28"/>
                  </a:cubicBezTo>
                  <a:close/>
                  <a:moveTo>
                    <a:pt x="62" y="14"/>
                  </a:moveTo>
                  <a:cubicBezTo>
                    <a:pt x="62" y="14"/>
                    <a:pt x="62" y="14"/>
                    <a:pt x="62" y="14"/>
                  </a:cubicBezTo>
                  <a:cubicBezTo>
                    <a:pt x="62" y="14"/>
                    <a:pt x="62" y="14"/>
                    <a:pt x="62" y="14"/>
                  </a:cubicBezTo>
                  <a:cubicBezTo>
                    <a:pt x="62" y="14"/>
                    <a:pt x="62" y="14"/>
                    <a:pt x="62" y="14"/>
                  </a:cubicBezTo>
                  <a:close/>
                  <a:moveTo>
                    <a:pt x="49" y="18"/>
                  </a:moveTo>
                  <a:cubicBezTo>
                    <a:pt x="50" y="19"/>
                    <a:pt x="63" y="36"/>
                    <a:pt x="74" y="56"/>
                  </a:cubicBezTo>
                  <a:cubicBezTo>
                    <a:pt x="42" y="65"/>
                    <a:pt x="14" y="64"/>
                    <a:pt x="13" y="64"/>
                  </a:cubicBezTo>
                  <a:cubicBezTo>
                    <a:pt x="17" y="44"/>
                    <a:pt x="31" y="27"/>
                    <a:pt x="49" y="18"/>
                  </a:cubicBezTo>
                  <a:close/>
                  <a:moveTo>
                    <a:pt x="11" y="78"/>
                  </a:moveTo>
                  <a:cubicBezTo>
                    <a:pt x="11" y="77"/>
                    <a:pt x="11" y="77"/>
                    <a:pt x="11" y="76"/>
                  </a:cubicBezTo>
                  <a:cubicBezTo>
                    <a:pt x="12" y="76"/>
                    <a:pt x="45" y="77"/>
                    <a:pt x="80" y="67"/>
                  </a:cubicBezTo>
                  <a:cubicBezTo>
                    <a:pt x="81" y="70"/>
                    <a:pt x="83" y="74"/>
                    <a:pt x="85" y="78"/>
                  </a:cubicBezTo>
                  <a:cubicBezTo>
                    <a:pt x="84" y="78"/>
                    <a:pt x="83" y="78"/>
                    <a:pt x="82" y="79"/>
                  </a:cubicBezTo>
                  <a:cubicBezTo>
                    <a:pt x="46" y="90"/>
                    <a:pt x="28" y="123"/>
                    <a:pt x="28" y="123"/>
                  </a:cubicBezTo>
                  <a:cubicBezTo>
                    <a:pt x="28" y="123"/>
                    <a:pt x="28" y="123"/>
                    <a:pt x="28" y="123"/>
                  </a:cubicBezTo>
                  <a:cubicBezTo>
                    <a:pt x="18" y="111"/>
                    <a:pt x="11" y="95"/>
                    <a:pt x="11" y="78"/>
                  </a:cubicBezTo>
                  <a:close/>
                  <a:moveTo>
                    <a:pt x="78" y="145"/>
                  </a:moveTo>
                  <a:cubicBezTo>
                    <a:pt x="62" y="145"/>
                    <a:pt x="47" y="139"/>
                    <a:pt x="35" y="129"/>
                  </a:cubicBezTo>
                  <a:cubicBezTo>
                    <a:pt x="36" y="130"/>
                    <a:pt x="37" y="131"/>
                    <a:pt x="37" y="131"/>
                  </a:cubicBezTo>
                  <a:cubicBezTo>
                    <a:pt x="37" y="131"/>
                    <a:pt x="50" y="103"/>
                    <a:pt x="89" y="89"/>
                  </a:cubicBezTo>
                  <a:cubicBezTo>
                    <a:pt x="89" y="89"/>
                    <a:pt x="89" y="89"/>
                    <a:pt x="90" y="89"/>
                  </a:cubicBezTo>
                  <a:cubicBezTo>
                    <a:pt x="99" y="113"/>
                    <a:pt x="103" y="134"/>
                    <a:pt x="104" y="139"/>
                  </a:cubicBezTo>
                  <a:cubicBezTo>
                    <a:pt x="96" y="143"/>
                    <a:pt x="87" y="145"/>
                    <a:pt x="78" y="145"/>
                  </a:cubicBezTo>
                  <a:close/>
                  <a:moveTo>
                    <a:pt x="115" y="133"/>
                  </a:moveTo>
                  <a:cubicBezTo>
                    <a:pt x="114" y="129"/>
                    <a:pt x="111" y="110"/>
                    <a:pt x="102" y="86"/>
                  </a:cubicBezTo>
                  <a:cubicBezTo>
                    <a:pt x="123" y="82"/>
                    <a:pt x="142" y="88"/>
                    <a:pt x="143" y="89"/>
                  </a:cubicBezTo>
                  <a:cubicBezTo>
                    <a:pt x="140" y="107"/>
                    <a:pt x="130" y="123"/>
                    <a:pt x="115" y="133"/>
                  </a:cubicBezTo>
                  <a:close/>
                </a:path>
              </a:pathLst>
            </a:custGeom>
            <a:solidFill>
              <a:srgbClr val="FFFFFF"/>
            </a:solidFill>
            <a:ln>
              <a:noFill/>
            </a:ln>
          </p:spPr>
          <p:txBody>
            <a:bodyPr spcFirstLastPara="1" wrap="square" lIns="119974" tIns="59971" rIns="119974" bIns="59971" anchor="t" anchorCtr="0">
              <a:noAutofit/>
            </a:bodyPr>
            <a:lstStyle/>
            <a:p>
              <a:endParaRPr sz="2362">
                <a:solidFill>
                  <a:schemeClr val="dk1"/>
                </a:solidFill>
                <a:latin typeface="Calibri"/>
                <a:ea typeface="Calibri"/>
                <a:cs typeface="Calibri"/>
                <a:sym typeface="Calibri"/>
              </a:endParaRPr>
            </a:p>
          </p:txBody>
        </p:sp>
      </p:grpSp>
      <p:sp>
        <p:nvSpPr>
          <p:cNvPr id="36" name="Rectangle 35">
            <a:extLst>
              <a:ext uri="{FF2B5EF4-FFF2-40B4-BE49-F238E27FC236}">
                <a16:creationId xmlns:a16="http://schemas.microsoft.com/office/drawing/2014/main" id="{6011416A-4B8D-4922-9879-FE8F1F8A6CA0}"/>
              </a:ext>
            </a:extLst>
          </p:cNvPr>
          <p:cNvSpPr/>
          <p:nvPr/>
        </p:nvSpPr>
        <p:spPr>
          <a:xfrm>
            <a:off x="7938524" y="8029587"/>
            <a:ext cx="8843393" cy="577081"/>
          </a:xfrm>
          <a:prstGeom prst="rect">
            <a:avLst/>
          </a:prstGeom>
        </p:spPr>
        <p:txBody>
          <a:bodyPr wrap="square">
            <a:spAutoFit/>
          </a:bodyPr>
          <a:lstStyle/>
          <a:p>
            <a:r>
              <a:rPr lang="en-US" sz="3150" dirty="0"/>
              <a:t>https://linktr.ee/lukemurray</a:t>
            </a:r>
          </a:p>
        </p:txBody>
      </p:sp>
      <p:grpSp>
        <p:nvGrpSpPr>
          <p:cNvPr id="37" name="Google Shape;434;p21">
            <a:extLst>
              <a:ext uri="{FF2B5EF4-FFF2-40B4-BE49-F238E27FC236}">
                <a16:creationId xmlns:a16="http://schemas.microsoft.com/office/drawing/2014/main" id="{4A30DAA7-510B-4EA6-869F-DE62ACC9744F}"/>
              </a:ext>
            </a:extLst>
          </p:cNvPr>
          <p:cNvGrpSpPr>
            <a:grpSpLocks/>
          </p:cNvGrpSpPr>
          <p:nvPr/>
        </p:nvGrpSpPr>
        <p:grpSpPr bwMode="auto">
          <a:xfrm>
            <a:off x="390738" y="107745"/>
            <a:ext cx="6768660" cy="6201890"/>
            <a:chOff x="4800600" y="3789363"/>
            <a:chExt cx="2495550" cy="2280627"/>
          </a:xfrm>
        </p:grpSpPr>
        <p:sp>
          <p:nvSpPr>
            <p:cNvPr id="38" name="Google Shape;435;p21">
              <a:extLst>
                <a:ext uri="{FF2B5EF4-FFF2-40B4-BE49-F238E27FC236}">
                  <a16:creationId xmlns:a16="http://schemas.microsoft.com/office/drawing/2014/main" id="{572DF588-A55F-4959-B6F3-E1FD40C4EA20}"/>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39" name="Google Shape;436;p21">
              <a:extLst>
                <a:ext uri="{FF2B5EF4-FFF2-40B4-BE49-F238E27FC236}">
                  <a16:creationId xmlns:a16="http://schemas.microsoft.com/office/drawing/2014/main" id="{39F8B713-8264-47E8-86EC-19DAAC5DD358}"/>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40" name="Google Shape;437;p21">
              <a:extLst>
                <a:ext uri="{FF2B5EF4-FFF2-40B4-BE49-F238E27FC236}">
                  <a16:creationId xmlns:a16="http://schemas.microsoft.com/office/drawing/2014/main" id="{3B4D742E-1F2C-4658-92B7-6A40EE606360}"/>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41" name="Google Shape;438;p21">
              <a:extLst>
                <a:ext uri="{FF2B5EF4-FFF2-40B4-BE49-F238E27FC236}">
                  <a16:creationId xmlns:a16="http://schemas.microsoft.com/office/drawing/2014/main" id="{20FC1322-1CB7-484E-9DA7-020A009C71CA}"/>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sp>
          <p:nvSpPr>
            <p:cNvPr id="42" name="Google Shape;439;p21">
              <a:extLst>
                <a:ext uri="{FF2B5EF4-FFF2-40B4-BE49-F238E27FC236}">
                  <a16:creationId xmlns:a16="http://schemas.microsoft.com/office/drawing/2014/main" id="{93EF1631-7FEF-43CA-A81F-86FDDB986057}"/>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119974" tIns="59971" rIns="119974" bIns="59971"/>
            <a:lstStyle/>
            <a:p>
              <a:endParaRPr lang="en-US" sz="2362"/>
            </a:p>
          </p:txBody>
        </p:sp>
      </p:grpSp>
      <p:sp>
        <p:nvSpPr>
          <p:cNvPr id="46" name="TextBox 45">
            <a:extLst>
              <a:ext uri="{FF2B5EF4-FFF2-40B4-BE49-F238E27FC236}">
                <a16:creationId xmlns:a16="http://schemas.microsoft.com/office/drawing/2014/main" id="{3DF56740-1533-4E7F-8728-8AA2E3663FBA}"/>
              </a:ext>
            </a:extLst>
          </p:cNvPr>
          <p:cNvSpPr txBox="1"/>
          <p:nvPr/>
        </p:nvSpPr>
        <p:spPr>
          <a:xfrm>
            <a:off x="1262159" y="2318630"/>
            <a:ext cx="5522637" cy="819327"/>
          </a:xfrm>
          <a:prstGeom prst="rect">
            <a:avLst/>
          </a:prstGeom>
          <a:noFill/>
        </p:spPr>
        <p:txBody>
          <a:bodyPr wrap="square">
            <a:spAutoFit/>
          </a:bodyPr>
          <a:lstStyle/>
          <a:p>
            <a:pPr algn="ctr"/>
            <a:r>
              <a:rPr lang="en-US" altLang="en-US" sz="2362" b="1" dirty="0">
                <a:solidFill>
                  <a:schemeClr val="bg1"/>
                </a:solidFill>
                <a:latin typeface="Montserrat" panose="02000505000000020004" pitchFamily="2" charset="0"/>
              </a:rPr>
              <a:t>Feel free to get in touch if you have any questions or queries!</a:t>
            </a:r>
            <a:endParaRPr lang="en-US" sz="2362" dirty="0">
              <a:solidFill>
                <a:schemeClr val="bg1"/>
              </a:solidFill>
            </a:endParaRPr>
          </a:p>
        </p:txBody>
      </p:sp>
      <p:pic>
        <p:nvPicPr>
          <p:cNvPr id="48" name="Picture 47" descr="A picture containing text, sign, blue&#10;&#10;Description automatically generated">
            <a:extLst>
              <a:ext uri="{FF2B5EF4-FFF2-40B4-BE49-F238E27FC236}">
                <a16:creationId xmlns:a16="http://schemas.microsoft.com/office/drawing/2014/main" id="{F025B981-AC82-4AC4-87A5-9A8160EEF3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24219" y="5304014"/>
            <a:ext cx="1666666" cy="1666666"/>
          </a:xfrm>
          <a:prstGeom prst="rect">
            <a:avLst/>
          </a:prstGeom>
        </p:spPr>
      </p:pic>
      <p:pic>
        <p:nvPicPr>
          <p:cNvPr id="50" name="Picture 49" descr="A picture containing text, sign, blue&#10;&#10;Description automatically generated">
            <a:extLst>
              <a:ext uri="{FF2B5EF4-FFF2-40B4-BE49-F238E27FC236}">
                <a16:creationId xmlns:a16="http://schemas.microsoft.com/office/drawing/2014/main" id="{90E77AAD-4CA9-46DC-879D-7F53D3A8E7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6507" y="4663489"/>
            <a:ext cx="1643994" cy="1643994"/>
          </a:xfrm>
          <a:prstGeom prst="rect">
            <a:avLst/>
          </a:prstGeom>
        </p:spPr>
      </p:pic>
      <p:pic>
        <p:nvPicPr>
          <p:cNvPr id="56" name="Picture 55" descr="A picture containing text, sign, blue&#10;&#10;Description automatically generated">
            <a:extLst>
              <a:ext uri="{FF2B5EF4-FFF2-40B4-BE49-F238E27FC236}">
                <a16:creationId xmlns:a16="http://schemas.microsoft.com/office/drawing/2014/main" id="{D54B1B25-425A-41CF-9A9C-F5B8728763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46533" y="4096599"/>
            <a:ext cx="1711825" cy="1767828"/>
          </a:xfrm>
          <a:prstGeom prst="rect">
            <a:avLst/>
          </a:prstGeom>
        </p:spPr>
      </p:pic>
      <p:pic>
        <p:nvPicPr>
          <p:cNvPr id="58" name="Picture 57" descr="A picture containing text, sign, outdoor, blue&#10;&#10;Description automatically generated">
            <a:extLst>
              <a:ext uri="{FF2B5EF4-FFF2-40B4-BE49-F238E27FC236}">
                <a16:creationId xmlns:a16="http://schemas.microsoft.com/office/drawing/2014/main" id="{05AEA147-4E76-4EC7-B3C2-1F6B5F58BB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10173" y="6678964"/>
            <a:ext cx="1643994" cy="1643994"/>
          </a:xfrm>
          <a:prstGeom prst="rect">
            <a:avLst/>
          </a:prstGeom>
        </p:spPr>
      </p:pic>
      <p:pic>
        <p:nvPicPr>
          <p:cNvPr id="60" name="Picture 59" descr="A picture containing application&#10;&#10;Description automatically generated">
            <a:extLst>
              <a:ext uri="{FF2B5EF4-FFF2-40B4-BE49-F238E27FC236}">
                <a16:creationId xmlns:a16="http://schemas.microsoft.com/office/drawing/2014/main" id="{491199A9-BCDB-4D1A-87CB-1562146C7C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90504" y="6626199"/>
            <a:ext cx="1585304" cy="1585304"/>
          </a:xfrm>
          <a:prstGeom prst="rect">
            <a:avLst/>
          </a:prstGeom>
        </p:spPr>
      </p:pic>
      <p:pic>
        <p:nvPicPr>
          <p:cNvPr id="3" name="Picture 2" descr="A picture containing text, sign, blue&#10;&#10;Description automatically generated">
            <a:extLst>
              <a:ext uri="{FF2B5EF4-FFF2-40B4-BE49-F238E27FC236}">
                <a16:creationId xmlns:a16="http://schemas.microsoft.com/office/drawing/2014/main" id="{3ECCECAD-B6AF-43AD-B603-0EAB233C80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98593" y="4197761"/>
            <a:ext cx="1666666" cy="1666666"/>
          </a:xfrm>
          <a:prstGeom prst="rect">
            <a:avLst/>
          </a:prstGeom>
        </p:spPr>
      </p:pic>
      <p:pic>
        <p:nvPicPr>
          <p:cNvPr id="4" name="Picture 3" descr="A blue sign with white text&#10;&#10;Description automatically generated with low confidence">
            <a:extLst>
              <a:ext uri="{FF2B5EF4-FFF2-40B4-BE49-F238E27FC236}">
                <a16:creationId xmlns:a16="http://schemas.microsoft.com/office/drawing/2014/main" id="{0EDA7952-7D08-4096-7D4F-10E7434949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49765" y="214249"/>
            <a:ext cx="7153275" cy="3638550"/>
          </a:xfrm>
          <a:prstGeom prst="rect">
            <a:avLst/>
          </a:prstGeom>
        </p:spPr>
      </p:pic>
    </p:spTree>
    <p:custDataLst>
      <p:tags r:id="rId1"/>
    </p:custDataLst>
    <p:extLst>
      <p:ext uri="{BB962C8B-B14F-4D97-AF65-F5344CB8AC3E}">
        <p14:creationId xmlns:p14="http://schemas.microsoft.com/office/powerpoint/2010/main" val="956907787"/>
      </p:ext>
    </p:extLst>
  </p:cSld>
  <p:clrMapOvr>
    <a:masterClrMapping/>
  </p:clrMapOvr>
  <mc:AlternateContent xmlns:mc="http://schemas.openxmlformats.org/markup-compatibility/2006" xmlns:p14="http://schemas.microsoft.com/office/powerpoint/2010/main">
    <mc:Choice Requires="p14">
      <p:transition spd="slow" p14:dur="2000" advTm="40919"/>
    </mc:Choice>
    <mc:Fallback xmlns="">
      <p:transition spd="slow" advTm="40919"/>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100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14:presetBounceEnd="50000">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14:bounceEnd="50000">
                                          <p:cBhvr additive="base">
                                            <p:cTn id="13" dur="75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14" dur="75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750" fill="hold"/>
                                            <p:tgtEl>
                                              <p:spTgt spid="37"/>
                                            </p:tgtEl>
                                            <p:attrNameLst>
                                              <p:attrName>ppt_x</p:attrName>
                                            </p:attrNameLst>
                                          </p:cBhvr>
                                          <p:tavLst>
                                            <p:tav tm="0">
                                              <p:val>
                                                <p:strVal val="#ppt_x"/>
                                              </p:val>
                                            </p:tav>
                                            <p:tav tm="100000">
                                              <p:val>
                                                <p:strVal val="#ppt_x"/>
                                              </p:val>
                                            </p:tav>
                                          </p:tavLst>
                                        </p:anim>
                                        <p:anim calcmode="lin" valueType="num">
                                          <p:cBhvr additive="base">
                                            <p:cTn id="14" dur="75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E57B45-8066-4861-898B-A5CDFB7A6C96}"/>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graphicFrame>
        <p:nvGraphicFramePr>
          <p:cNvPr id="31" name="Table 30">
            <a:extLst>
              <a:ext uri="{FF2B5EF4-FFF2-40B4-BE49-F238E27FC236}">
                <a16:creationId xmlns:a16="http://schemas.microsoft.com/office/drawing/2014/main" id="{448089BD-780A-46C0-A697-F09B2980479E}"/>
              </a:ext>
            </a:extLst>
          </p:cNvPr>
          <p:cNvGraphicFramePr>
            <a:graphicFrameLocks noGrp="1"/>
          </p:cNvGraphicFramePr>
          <p:nvPr>
            <p:extLst>
              <p:ext uri="{D42A27DB-BD31-4B8C-83A1-F6EECF244321}">
                <p14:modId xmlns:p14="http://schemas.microsoft.com/office/powerpoint/2010/main" val="2318843184"/>
              </p:ext>
            </p:extLst>
          </p:nvPr>
        </p:nvGraphicFramePr>
        <p:xfrm>
          <a:off x="5872066" y="1804691"/>
          <a:ext cx="9855394" cy="3077182"/>
        </p:xfrm>
        <a:graphic>
          <a:graphicData uri="http://schemas.openxmlformats.org/drawingml/2006/table">
            <a:tbl>
              <a:tblPr firstRow="1" bandRow="1">
                <a:tableStyleId>{5C22544A-7EE6-4342-B048-85BDC9FD1C3A}</a:tableStyleId>
              </a:tblPr>
              <a:tblGrid>
                <a:gridCol w="4927697">
                  <a:extLst>
                    <a:ext uri="{9D8B030D-6E8A-4147-A177-3AD203B41FA5}">
                      <a16:colId xmlns:a16="http://schemas.microsoft.com/office/drawing/2014/main" val="1590251527"/>
                    </a:ext>
                  </a:extLst>
                </a:gridCol>
                <a:gridCol w="4927697">
                  <a:extLst>
                    <a:ext uri="{9D8B030D-6E8A-4147-A177-3AD203B41FA5}">
                      <a16:colId xmlns:a16="http://schemas.microsoft.com/office/drawing/2014/main" val="765238606"/>
                    </a:ext>
                  </a:extLst>
                </a:gridCol>
              </a:tblGrid>
              <a:tr h="439597">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2300" b="1" dirty="0"/>
                        <a:t>Keep within the cost constraints</a:t>
                      </a:r>
                      <a:endParaRPr lang="en-NZ" sz="2300" dirty="0"/>
                    </a:p>
                  </a:txBody>
                  <a:tcPr marL="87919" marR="87919" marT="43960" marB="43960"/>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2300" b="1" dirty="0"/>
                        <a:t>Aim for scalable costs</a:t>
                      </a:r>
                      <a:endParaRPr lang="en-NZ" sz="2300" dirty="0"/>
                    </a:p>
                  </a:txBody>
                  <a:tcPr marL="87919" marR="87919" marT="43960" marB="43960"/>
                </a:tc>
                <a:extLst>
                  <a:ext uri="{0D108BD9-81ED-4DB2-BD59-A6C34878D82A}">
                    <a16:rowId xmlns:a16="http://schemas.microsoft.com/office/drawing/2014/main" val="1292596421"/>
                  </a:ext>
                </a:extLst>
              </a:tr>
              <a:tr h="2637585">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1400" dirty="0"/>
                        <a:t>Every design choice has cost implications. Before choosing an architectural pattern, Azure service, or a price model for the service, consider the budget constraints set by the company. As part of design, identify acceptable boundaries on scale, redundancy, and performance against cost. After estimating the initial cost, set budgets and alerts at different scopes to measure the cost. One of cost drivers can be unrestricted resources. These resources typically need to scale and consume more cost to meet demand.</a:t>
                      </a:r>
                    </a:p>
                    <a:p>
                      <a:endParaRPr lang="en-NZ" sz="2300" dirty="0"/>
                    </a:p>
                  </a:txBody>
                  <a:tcPr marL="87919" marR="87919" marT="43960" marB="43960"/>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1400" kern="1200" dirty="0">
                          <a:solidFill>
                            <a:schemeClr val="dk1"/>
                          </a:solidFill>
                          <a:latin typeface="+mn-lt"/>
                          <a:ea typeface="+mn-ea"/>
                          <a:cs typeface="+mn-cs"/>
                        </a:rPr>
                        <a:t>A key benefit of the cloud is the ability to scale dynamically. The workload cost should scale linearly with demand. You can save cost through automatic scaling. Consider the usage metrics and performance to determine the number of instances. Choose smaller instances for a highly variable workload and scale out to get the required level of performance, rather than up. This choice will enable you to make your cost calculations and estimates granular.</a:t>
                      </a:r>
                    </a:p>
                    <a:p>
                      <a:endParaRPr lang="en-NZ" sz="2300" dirty="0"/>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32" name="Table 31">
            <a:extLst>
              <a:ext uri="{FF2B5EF4-FFF2-40B4-BE49-F238E27FC236}">
                <a16:creationId xmlns:a16="http://schemas.microsoft.com/office/drawing/2014/main" id="{07CFBDC1-B37B-477A-84C4-AA444AF12CB6}"/>
              </a:ext>
            </a:extLst>
          </p:cNvPr>
          <p:cNvGraphicFramePr>
            <a:graphicFrameLocks noGrp="1"/>
          </p:cNvGraphicFramePr>
          <p:nvPr>
            <p:extLst>
              <p:ext uri="{D42A27DB-BD31-4B8C-83A1-F6EECF244321}">
                <p14:modId xmlns:p14="http://schemas.microsoft.com/office/powerpoint/2010/main" val="692900504"/>
              </p:ext>
            </p:extLst>
          </p:nvPr>
        </p:nvGraphicFramePr>
        <p:xfrm>
          <a:off x="5872066" y="4354357"/>
          <a:ext cx="9855394" cy="2945303"/>
        </p:xfrm>
        <a:graphic>
          <a:graphicData uri="http://schemas.openxmlformats.org/drawingml/2006/table">
            <a:tbl>
              <a:tblPr firstRow="1" bandRow="1">
                <a:tableStyleId>{5C22544A-7EE6-4342-B048-85BDC9FD1C3A}</a:tableStyleId>
              </a:tblPr>
              <a:tblGrid>
                <a:gridCol w="4927697">
                  <a:extLst>
                    <a:ext uri="{9D8B030D-6E8A-4147-A177-3AD203B41FA5}">
                      <a16:colId xmlns:a16="http://schemas.microsoft.com/office/drawing/2014/main" val="1590251527"/>
                    </a:ext>
                  </a:extLst>
                </a:gridCol>
                <a:gridCol w="4927697">
                  <a:extLst>
                    <a:ext uri="{9D8B030D-6E8A-4147-A177-3AD203B41FA5}">
                      <a16:colId xmlns:a16="http://schemas.microsoft.com/office/drawing/2014/main" val="765238606"/>
                    </a:ext>
                  </a:extLst>
                </a:gridCol>
              </a:tblGrid>
              <a:tr h="439597">
                <a:tc>
                  <a:txBody>
                    <a:bodyPr/>
                    <a:lstStyle/>
                    <a:p>
                      <a:r>
                        <a:rPr lang="en-NZ" sz="2300" b="1" dirty="0"/>
                        <a:t>Pay for consumption</a:t>
                      </a:r>
                      <a:endParaRPr lang="en-NZ" sz="2300" dirty="0"/>
                    </a:p>
                  </a:txBody>
                  <a:tcPr marL="87919" marR="87919" marT="43960" marB="43960"/>
                </a:tc>
                <a:tc>
                  <a:txBody>
                    <a:bodyPr/>
                    <a:lstStyle/>
                    <a:p>
                      <a:r>
                        <a:rPr lang="en-NZ" sz="2300" b="1" dirty="0"/>
                        <a:t>Right resources, right size</a:t>
                      </a:r>
                      <a:endParaRPr lang="en-NZ" sz="2300" dirty="0"/>
                    </a:p>
                  </a:txBody>
                  <a:tcPr marL="87919" marR="87919" marT="43960" marB="43960"/>
                </a:tc>
                <a:extLst>
                  <a:ext uri="{0D108BD9-81ED-4DB2-BD59-A6C34878D82A}">
                    <a16:rowId xmlns:a16="http://schemas.microsoft.com/office/drawing/2014/main" val="1292596421"/>
                  </a:ext>
                </a:extLst>
              </a:tr>
              <a:tr h="2505706">
                <a:tc>
                  <a:txBody>
                    <a:bodyPr/>
                    <a:lstStyle/>
                    <a:p>
                      <a:r>
                        <a:rPr lang="en-NZ" sz="1400" dirty="0"/>
                        <a:t>Adopt a leasing model instead of owning infrastructure. Azure offers many SaaS and PaaS resources that simplify overall architecture. The cost of hardware, software, development, operations, security, and data </a:t>
                      </a:r>
                      <a:r>
                        <a:rPr lang="en-NZ" sz="1400" dirty="0" err="1"/>
                        <a:t>center</a:t>
                      </a:r>
                      <a:r>
                        <a:rPr lang="en-NZ" sz="1400" dirty="0"/>
                        <a:t> space included in the pricing model.</a:t>
                      </a:r>
                    </a:p>
                    <a:p>
                      <a:r>
                        <a:rPr lang="en-NZ" sz="1400" dirty="0"/>
                        <a:t>Also, choose pay-as-you-go over fixed pricing. That way, as a consumer, you're charged for only what you use.</a:t>
                      </a:r>
                    </a:p>
                  </a:txBody>
                  <a:tcPr marL="87919" marR="87919" marT="43960" marB="43960"/>
                </a:tc>
                <a:tc>
                  <a:txBody>
                    <a:bodyPr/>
                    <a:lstStyle/>
                    <a:p>
                      <a:r>
                        <a:rPr lang="en-NZ" sz="1400" dirty="0"/>
                        <a:t>Choose the right resources that are aligned with business goals and can handle the performance of the workload. An inappropriate or misconfigured service can impact cost. For example, building a multi-region service when the service levels don't require high-availability or geo-redundancy will increase cost without any reasonable business justification.</a:t>
                      </a:r>
                    </a:p>
                    <a:p>
                      <a:r>
                        <a:rPr lang="en-NZ" sz="1400" dirty="0"/>
                        <a:t>Certain infrastructure resources are delivered as fix-sized building blocks. Ensure that these blocks are adequately sized to meet capacity demand, deliver expected performance without wasting resources.</a:t>
                      </a:r>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33" name="Table 32">
            <a:extLst>
              <a:ext uri="{FF2B5EF4-FFF2-40B4-BE49-F238E27FC236}">
                <a16:creationId xmlns:a16="http://schemas.microsoft.com/office/drawing/2014/main" id="{A7EA5D52-5181-407E-BA18-0DF7101695BD}"/>
              </a:ext>
            </a:extLst>
          </p:cNvPr>
          <p:cNvGraphicFramePr>
            <a:graphicFrameLocks noGrp="1"/>
          </p:cNvGraphicFramePr>
          <p:nvPr>
            <p:extLst>
              <p:ext uri="{D42A27DB-BD31-4B8C-83A1-F6EECF244321}">
                <p14:modId xmlns:p14="http://schemas.microsoft.com/office/powerpoint/2010/main" val="3488019834"/>
              </p:ext>
            </p:extLst>
          </p:nvPr>
        </p:nvGraphicFramePr>
        <p:xfrm>
          <a:off x="7249540" y="6344534"/>
          <a:ext cx="6922644" cy="1406711"/>
        </p:xfrm>
        <a:graphic>
          <a:graphicData uri="http://schemas.openxmlformats.org/drawingml/2006/table">
            <a:tbl>
              <a:tblPr firstRow="1" bandRow="1">
                <a:tableStyleId>{D113A9D2-9D6B-4929-AA2D-F23B5EE8CBE7}</a:tableStyleId>
              </a:tblPr>
              <a:tblGrid>
                <a:gridCol w="6922644">
                  <a:extLst>
                    <a:ext uri="{9D8B030D-6E8A-4147-A177-3AD203B41FA5}">
                      <a16:colId xmlns:a16="http://schemas.microsoft.com/office/drawing/2014/main" val="1590251527"/>
                    </a:ext>
                  </a:extLst>
                </a:gridCol>
              </a:tblGrid>
              <a:tr h="439597">
                <a:tc>
                  <a:txBody>
                    <a:bodyPr/>
                    <a:lstStyle/>
                    <a:p>
                      <a:r>
                        <a:rPr lang="en-NZ" sz="2300" dirty="0"/>
                        <a:t>Monitor and optimize</a:t>
                      </a:r>
                    </a:p>
                  </a:txBody>
                  <a:tcPr marL="87919" marR="87919" marT="43960" marB="43960"/>
                </a:tc>
                <a:extLst>
                  <a:ext uri="{0D108BD9-81ED-4DB2-BD59-A6C34878D82A}">
                    <a16:rowId xmlns:a16="http://schemas.microsoft.com/office/drawing/2014/main" val="1292596421"/>
                  </a:ext>
                </a:extLst>
              </a:tr>
              <a:tr h="967114">
                <a:tc>
                  <a:txBody>
                    <a:bodyPr/>
                    <a:lstStyle/>
                    <a:p>
                      <a:r>
                        <a:rPr lang="en-NZ" sz="1400" dirty="0"/>
                        <a:t>Treat cost monitoring and optimization as a process, rather than a point-in-time activity. Conduct regular cost reviews and measure and forecast the capacity needs so that you can provision resources dynamically and scale with demand. Review the cost management recommendations and take action.</a:t>
                      </a:r>
                    </a:p>
                  </a:txBody>
                  <a:tcPr marL="87919" marR="87919" marT="43960" marB="43960"/>
                </a:tc>
                <a:extLst>
                  <a:ext uri="{0D108BD9-81ED-4DB2-BD59-A6C34878D82A}">
                    <a16:rowId xmlns:a16="http://schemas.microsoft.com/office/drawing/2014/main" val="471972354"/>
                  </a:ext>
                </a:extLst>
              </a:tr>
            </a:tbl>
          </a:graphicData>
        </a:graphic>
      </p:graphicFrame>
      <p:sp>
        <p:nvSpPr>
          <p:cNvPr id="36" name="Text Placeholder 1">
            <a:extLst>
              <a:ext uri="{FF2B5EF4-FFF2-40B4-BE49-F238E27FC236}">
                <a16:creationId xmlns:a16="http://schemas.microsoft.com/office/drawing/2014/main" id="{B209331A-8894-4176-9AE3-68E011F837D0}"/>
              </a:ext>
            </a:extLst>
          </p:cNvPr>
          <p:cNvSpPr txBox="1">
            <a:spLocks/>
          </p:cNvSpPr>
          <p:nvPr/>
        </p:nvSpPr>
        <p:spPr>
          <a:xfrm>
            <a:off x="663575" y="5125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a:t>
            </a:r>
          </a:p>
        </p:txBody>
      </p:sp>
    </p:spTree>
    <p:extLst>
      <p:ext uri="{BB962C8B-B14F-4D97-AF65-F5344CB8AC3E}">
        <p14:creationId xmlns:p14="http://schemas.microsoft.com/office/powerpoint/2010/main" val="156197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4AD8AEA-0660-46F5-942F-42D3F2E1E306}"/>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graphicFrame>
        <p:nvGraphicFramePr>
          <p:cNvPr id="28" name="Table 27">
            <a:extLst>
              <a:ext uri="{FF2B5EF4-FFF2-40B4-BE49-F238E27FC236}">
                <a16:creationId xmlns:a16="http://schemas.microsoft.com/office/drawing/2014/main" id="{592B021F-FFFF-4731-AC1B-87ED55505E88}"/>
              </a:ext>
            </a:extLst>
          </p:cNvPr>
          <p:cNvGraphicFramePr>
            <a:graphicFrameLocks noGrp="1"/>
          </p:cNvGraphicFramePr>
          <p:nvPr>
            <p:extLst>
              <p:ext uri="{D42A27DB-BD31-4B8C-83A1-F6EECF244321}">
                <p14:modId xmlns:p14="http://schemas.microsoft.com/office/powerpoint/2010/main" val="1275788972"/>
              </p:ext>
            </p:extLst>
          </p:nvPr>
        </p:nvGraphicFramePr>
        <p:xfrm>
          <a:off x="7166799" y="1724374"/>
          <a:ext cx="7570725" cy="1650377"/>
        </p:xfrm>
        <a:graphic>
          <a:graphicData uri="http://schemas.openxmlformats.org/drawingml/2006/table">
            <a:tbl>
              <a:tblPr firstRow="1" bandRow="1">
                <a:tableStyleId>{D113A9D2-9D6B-4929-AA2D-F23B5EE8CBE7}</a:tableStyleId>
              </a:tblPr>
              <a:tblGrid>
                <a:gridCol w="7570725">
                  <a:extLst>
                    <a:ext uri="{9D8B030D-6E8A-4147-A177-3AD203B41FA5}">
                      <a16:colId xmlns:a16="http://schemas.microsoft.com/office/drawing/2014/main" val="1590251527"/>
                    </a:ext>
                  </a:extLst>
                </a:gridCol>
              </a:tblGrid>
              <a:tr h="494971">
                <a:tc>
                  <a:txBody>
                    <a:bodyPr/>
                    <a:lstStyle/>
                    <a:p>
                      <a:r>
                        <a:rPr lang="en-NZ" sz="2300" dirty="0"/>
                        <a:t>Monitor and optimize</a:t>
                      </a:r>
                    </a:p>
                  </a:txBody>
                  <a:tcPr marL="87919" marR="87919" marT="43960" marB="43960"/>
                </a:tc>
                <a:extLst>
                  <a:ext uri="{0D108BD9-81ED-4DB2-BD59-A6C34878D82A}">
                    <a16:rowId xmlns:a16="http://schemas.microsoft.com/office/drawing/2014/main" val="1292596421"/>
                  </a:ext>
                </a:extLst>
              </a:tr>
              <a:tr h="1155406">
                <a:tc>
                  <a:txBody>
                    <a:bodyPr/>
                    <a:lstStyle/>
                    <a:p>
                      <a:r>
                        <a:rPr lang="en-NZ" sz="1400" dirty="0"/>
                        <a:t>Treat cost monitoring and optimization as a process, rather than a point-in-time activity. Conduct regular cost reviews and measure and forecast the capacity needs so that you can provision resources dynamically and scale with demand. Review the cost management recommendations and take action.</a:t>
                      </a:r>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29" name="Table 28">
            <a:extLst>
              <a:ext uri="{FF2B5EF4-FFF2-40B4-BE49-F238E27FC236}">
                <a16:creationId xmlns:a16="http://schemas.microsoft.com/office/drawing/2014/main" id="{28BBC66D-06C8-4305-A304-5457189AA39A}"/>
              </a:ext>
            </a:extLst>
          </p:cNvPr>
          <p:cNvGraphicFramePr>
            <a:graphicFrameLocks noGrp="1"/>
          </p:cNvGraphicFramePr>
          <p:nvPr>
            <p:extLst>
              <p:ext uri="{D42A27DB-BD31-4B8C-83A1-F6EECF244321}">
                <p14:modId xmlns:p14="http://schemas.microsoft.com/office/powerpoint/2010/main" val="3607377545"/>
              </p:ext>
            </p:extLst>
          </p:nvPr>
        </p:nvGraphicFramePr>
        <p:xfrm>
          <a:off x="7166799" y="3544431"/>
          <a:ext cx="4606897" cy="573375"/>
        </p:xfrm>
        <a:graphic>
          <a:graphicData uri="http://schemas.openxmlformats.org/drawingml/2006/table">
            <a:tbl>
              <a:tblPr firstRow="1" bandRow="1">
                <a:tableStyleId>{D113A9D2-9D6B-4929-AA2D-F23B5EE8CBE7}</a:tableStyleId>
              </a:tblPr>
              <a:tblGrid>
                <a:gridCol w="4606897">
                  <a:extLst>
                    <a:ext uri="{9D8B030D-6E8A-4147-A177-3AD203B41FA5}">
                      <a16:colId xmlns:a16="http://schemas.microsoft.com/office/drawing/2014/main" val="1590251527"/>
                    </a:ext>
                  </a:extLst>
                </a:gridCol>
              </a:tblGrid>
              <a:tr h="573375">
                <a:tc>
                  <a:txBody>
                    <a:bodyPr/>
                    <a:lstStyle/>
                    <a:p>
                      <a:r>
                        <a:rPr lang="en-NZ" sz="2300" b="1" u="none" dirty="0">
                          <a:solidFill>
                            <a:schemeClr val="bg1"/>
                          </a:solidFill>
                          <a:hlinkClick r:id="rId2" action="ppaction://hlinksldjump">
                            <a:extLst>
                              <a:ext uri="{A12FA001-AC4F-418D-AE19-62706E023703}">
                                <ahyp:hlinkClr xmlns:ahyp="http://schemas.microsoft.com/office/drawing/2018/hyperlinkcolor" val="tx"/>
                              </a:ext>
                            </a:extLst>
                          </a:hlinkClick>
                        </a:rPr>
                        <a:t>Review Underutilized Resources</a:t>
                      </a:r>
                      <a:endParaRPr lang="en-NZ" sz="2300" b="1" u="none"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0" name="Table 29">
            <a:extLst>
              <a:ext uri="{FF2B5EF4-FFF2-40B4-BE49-F238E27FC236}">
                <a16:creationId xmlns:a16="http://schemas.microsoft.com/office/drawing/2014/main" id="{0CF0BC01-8607-4E07-8AB6-E39EEA60AB65}"/>
              </a:ext>
            </a:extLst>
          </p:cNvPr>
          <p:cNvGraphicFramePr>
            <a:graphicFrameLocks noGrp="1"/>
          </p:cNvGraphicFramePr>
          <p:nvPr>
            <p:extLst>
              <p:ext uri="{D42A27DB-BD31-4B8C-83A1-F6EECF244321}">
                <p14:modId xmlns:p14="http://schemas.microsoft.com/office/powerpoint/2010/main" val="2073170996"/>
              </p:ext>
            </p:extLst>
          </p:nvPr>
        </p:nvGraphicFramePr>
        <p:xfrm>
          <a:off x="7528965" y="6239846"/>
          <a:ext cx="6925304" cy="477401"/>
        </p:xfrm>
        <a:graphic>
          <a:graphicData uri="http://schemas.openxmlformats.org/drawingml/2006/table">
            <a:tbl>
              <a:tblPr firstRow="1" bandRow="1">
                <a:tableStyleId>{D113A9D2-9D6B-4929-AA2D-F23B5EE8CBE7}</a:tableStyleId>
              </a:tblPr>
              <a:tblGrid>
                <a:gridCol w="6925304">
                  <a:extLst>
                    <a:ext uri="{9D8B030D-6E8A-4147-A177-3AD203B41FA5}">
                      <a16:colId xmlns:a16="http://schemas.microsoft.com/office/drawing/2014/main" val="1590251527"/>
                    </a:ext>
                  </a:extLst>
                </a:gridCol>
              </a:tblGrid>
              <a:tr h="477401">
                <a:tc>
                  <a:txBody>
                    <a:bodyPr/>
                    <a:lstStyle/>
                    <a:p>
                      <a:pPr algn="ctr"/>
                      <a:r>
                        <a:rPr lang="en-NZ" sz="2300" b="1" dirty="0">
                          <a:solidFill>
                            <a:schemeClr val="bg1"/>
                          </a:solidFill>
                          <a:hlinkClick r:id="rId3" action="ppaction://hlinksldjump">
                            <a:extLst>
                              <a:ext uri="{A12FA001-AC4F-418D-AE19-62706E023703}">
                                <ahyp:hlinkClr xmlns:ahyp="http://schemas.microsoft.com/office/drawing/2018/hyperlinkcolor" val="tx"/>
                              </a:ext>
                            </a:extLst>
                          </a:hlinkClick>
                        </a:rPr>
                        <a:t>Review Azure Reserved Instances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1" name="Table 30">
            <a:extLst>
              <a:ext uri="{FF2B5EF4-FFF2-40B4-BE49-F238E27FC236}">
                <a16:creationId xmlns:a16="http://schemas.microsoft.com/office/drawing/2014/main" id="{7E2F6303-3A80-4845-A5A2-7CA11B12EE5B}"/>
              </a:ext>
            </a:extLst>
          </p:cNvPr>
          <p:cNvGraphicFramePr>
            <a:graphicFrameLocks noGrp="1"/>
          </p:cNvGraphicFramePr>
          <p:nvPr>
            <p:extLst>
              <p:ext uri="{D42A27DB-BD31-4B8C-83A1-F6EECF244321}">
                <p14:modId xmlns:p14="http://schemas.microsoft.com/office/powerpoint/2010/main" val="2650147891"/>
              </p:ext>
            </p:extLst>
          </p:nvPr>
        </p:nvGraphicFramePr>
        <p:xfrm>
          <a:off x="7174834" y="4233809"/>
          <a:ext cx="4606897" cy="503118"/>
        </p:xfrm>
        <a:graphic>
          <a:graphicData uri="http://schemas.openxmlformats.org/drawingml/2006/table">
            <a:tbl>
              <a:tblPr firstRow="1" bandRow="1">
                <a:tableStyleId>{D113A9D2-9D6B-4929-AA2D-F23B5EE8CBE7}</a:tableStyleId>
              </a:tblPr>
              <a:tblGrid>
                <a:gridCol w="4606897">
                  <a:extLst>
                    <a:ext uri="{9D8B030D-6E8A-4147-A177-3AD203B41FA5}">
                      <a16:colId xmlns:a16="http://schemas.microsoft.com/office/drawing/2014/main" val="1590251527"/>
                    </a:ext>
                  </a:extLst>
                </a:gridCol>
              </a:tblGrid>
              <a:tr h="503118">
                <a:tc>
                  <a:txBody>
                    <a:bodyPr/>
                    <a:lstStyle/>
                    <a:p>
                      <a:r>
                        <a:rPr lang="en-NZ" sz="2300" b="1" dirty="0">
                          <a:solidFill>
                            <a:schemeClr val="bg1"/>
                          </a:solidFill>
                          <a:hlinkClick r:id="rId4" action="ppaction://hlinksldjump">
                            <a:extLst>
                              <a:ext uri="{A12FA001-AC4F-418D-AE19-62706E023703}">
                                <ahyp:hlinkClr xmlns:ahyp="http://schemas.microsoft.com/office/drawing/2018/hyperlinkcolor" val="tx"/>
                              </a:ext>
                            </a:extLst>
                          </a:hlinkClick>
                        </a:rPr>
                        <a:t>Review unused files and VHDs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2" name="Table 31">
            <a:extLst>
              <a:ext uri="{FF2B5EF4-FFF2-40B4-BE49-F238E27FC236}">
                <a16:creationId xmlns:a16="http://schemas.microsoft.com/office/drawing/2014/main" id="{5C597EE7-092C-43E0-B24D-1759F7E59FDF}"/>
              </a:ext>
            </a:extLst>
          </p:cNvPr>
          <p:cNvGraphicFramePr>
            <a:graphicFrameLocks noGrp="1"/>
          </p:cNvGraphicFramePr>
          <p:nvPr>
            <p:extLst>
              <p:ext uri="{D42A27DB-BD31-4B8C-83A1-F6EECF244321}">
                <p14:modId xmlns:p14="http://schemas.microsoft.com/office/powerpoint/2010/main" val="2653145531"/>
              </p:ext>
            </p:extLst>
          </p:nvPr>
        </p:nvGraphicFramePr>
        <p:xfrm>
          <a:off x="11932337" y="4237806"/>
          <a:ext cx="2795878" cy="495129"/>
        </p:xfrm>
        <a:graphic>
          <a:graphicData uri="http://schemas.openxmlformats.org/drawingml/2006/table">
            <a:tbl>
              <a:tblPr firstRow="1" bandRow="1">
                <a:tableStyleId>{D113A9D2-9D6B-4929-AA2D-F23B5EE8CBE7}</a:tableStyleId>
              </a:tblPr>
              <a:tblGrid>
                <a:gridCol w="2795878">
                  <a:extLst>
                    <a:ext uri="{9D8B030D-6E8A-4147-A177-3AD203B41FA5}">
                      <a16:colId xmlns:a16="http://schemas.microsoft.com/office/drawing/2014/main" val="1590251527"/>
                    </a:ext>
                  </a:extLst>
                </a:gridCol>
              </a:tblGrid>
              <a:tr h="495129">
                <a:tc>
                  <a:txBody>
                    <a:bodyPr/>
                    <a:lstStyle/>
                    <a:p>
                      <a:r>
                        <a:rPr lang="en-NZ" sz="2300" b="1" dirty="0">
                          <a:solidFill>
                            <a:schemeClr val="bg1"/>
                          </a:solidFill>
                          <a:hlinkClick r:id="rId5" action="ppaction://hlinksldjump">
                            <a:extLst>
                              <a:ext uri="{A12FA001-AC4F-418D-AE19-62706E023703}">
                                <ahyp:hlinkClr xmlns:ahyp="http://schemas.microsoft.com/office/drawing/2018/hyperlinkcolor" val="tx"/>
                              </a:ext>
                            </a:extLst>
                          </a:hlinkClick>
                        </a:rPr>
                        <a:t>Review Billing Tags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3" name="Table 32">
            <a:extLst>
              <a:ext uri="{FF2B5EF4-FFF2-40B4-BE49-F238E27FC236}">
                <a16:creationId xmlns:a16="http://schemas.microsoft.com/office/drawing/2014/main" id="{6C67C5EA-FFCC-4373-A041-2D37799D7CED}"/>
              </a:ext>
            </a:extLst>
          </p:cNvPr>
          <p:cNvGraphicFramePr>
            <a:graphicFrameLocks noGrp="1"/>
          </p:cNvGraphicFramePr>
          <p:nvPr>
            <p:extLst>
              <p:ext uri="{D42A27DB-BD31-4B8C-83A1-F6EECF244321}">
                <p14:modId xmlns:p14="http://schemas.microsoft.com/office/powerpoint/2010/main" val="2568339117"/>
              </p:ext>
            </p:extLst>
          </p:nvPr>
        </p:nvGraphicFramePr>
        <p:xfrm>
          <a:off x="11922215" y="3559460"/>
          <a:ext cx="2795878" cy="558347"/>
        </p:xfrm>
        <a:graphic>
          <a:graphicData uri="http://schemas.openxmlformats.org/drawingml/2006/table">
            <a:tbl>
              <a:tblPr firstRow="1" bandRow="1">
                <a:tableStyleId>{D113A9D2-9D6B-4929-AA2D-F23B5EE8CBE7}</a:tableStyleId>
              </a:tblPr>
              <a:tblGrid>
                <a:gridCol w="2795878">
                  <a:extLst>
                    <a:ext uri="{9D8B030D-6E8A-4147-A177-3AD203B41FA5}">
                      <a16:colId xmlns:a16="http://schemas.microsoft.com/office/drawing/2014/main" val="1590251527"/>
                    </a:ext>
                  </a:extLst>
                </a:gridCol>
              </a:tblGrid>
              <a:tr h="558347">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sz="2300" b="1" dirty="0">
                          <a:solidFill>
                            <a:schemeClr val="bg1"/>
                          </a:solidFill>
                          <a:hlinkClick r:id="rId6" action="ppaction://hlinksldjump">
                            <a:extLst>
                              <a:ext uri="{A12FA001-AC4F-418D-AE19-62706E023703}">
                                <ahyp:hlinkClr xmlns:ahyp="http://schemas.microsoft.com/office/drawing/2018/hyperlinkcolor" val="tx"/>
                              </a:ext>
                            </a:extLst>
                          </a:hlinkClick>
                        </a:rPr>
                        <a:t>Review Budgets</a:t>
                      </a:r>
                      <a:endParaRPr lang="en-NZ" sz="2300" b="1"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4" name="Table 33">
            <a:extLst>
              <a:ext uri="{FF2B5EF4-FFF2-40B4-BE49-F238E27FC236}">
                <a16:creationId xmlns:a16="http://schemas.microsoft.com/office/drawing/2014/main" id="{C6498C67-745F-438C-9421-96C603081840}"/>
              </a:ext>
            </a:extLst>
          </p:cNvPr>
          <p:cNvGraphicFramePr>
            <a:graphicFrameLocks noGrp="1"/>
          </p:cNvGraphicFramePr>
          <p:nvPr>
            <p:extLst>
              <p:ext uri="{D42A27DB-BD31-4B8C-83A1-F6EECF244321}">
                <p14:modId xmlns:p14="http://schemas.microsoft.com/office/powerpoint/2010/main" val="2599032517"/>
              </p:ext>
            </p:extLst>
          </p:nvPr>
        </p:nvGraphicFramePr>
        <p:xfrm>
          <a:off x="11922215" y="5493882"/>
          <a:ext cx="2795878" cy="559067"/>
        </p:xfrm>
        <a:graphic>
          <a:graphicData uri="http://schemas.openxmlformats.org/drawingml/2006/table">
            <a:tbl>
              <a:tblPr firstRow="1" bandRow="1">
                <a:tableStyleId>{D113A9D2-9D6B-4929-AA2D-F23B5EE8CBE7}</a:tableStyleId>
              </a:tblPr>
              <a:tblGrid>
                <a:gridCol w="2795878">
                  <a:extLst>
                    <a:ext uri="{9D8B030D-6E8A-4147-A177-3AD203B41FA5}">
                      <a16:colId xmlns:a16="http://schemas.microsoft.com/office/drawing/2014/main" val="1590251527"/>
                    </a:ext>
                  </a:extLst>
                </a:gridCol>
              </a:tblGrid>
              <a:tr h="559067">
                <a:tc>
                  <a:txBody>
                    <a:bodyPr/>
                    <a:lstStyle/>
                    <a:p>
                      <a:r>
                        <a:rPr lang="en-NZ" sz="2300" b="1" dirty="0">
                          <a:solidFill>
                            <a:schemeClr val="bg1"/>
                          </a:solidFill>
                          <a:hlinkClick r:id="rId7" action="ppaction://hlinksldjump">
                            <a:extLst>
                              <a:ext uri="{A12FA001-AC4F-418D-AE19-62706E023703}">
                                <ahyp:hlinkClr xmlns:ahyp="http://schemas.microsoft.com/office/drawing/2018/hyperlinkcolor" val="tx"/>
                              </a:ext>
                            </a:extLst>
                          </a:hlinkClick>
                        </a:rPr>
                        <a:t>Review HUB</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102507" y="10030395"/>
            <a:ext cx="1542347" cy="1028230"/>
          </a:xfrm>
          <a:prstGeom prst="rect">
            <a:avLst/>
          </a:prstGeom>
        </p:spPr>
      </p:pic>
      <p:graphicFrame>
        <p:nvGraphicFramePr>
          <p:cNvPr id="36" name="Table 35">
            <a:extLst>
              <a:ext uri="{FF2B5EF4-FFF2-40B4-BE49-F238E27FC236}">
                <a16:creationId xmlns:a16="http://schemas.microsoft.com/office/drawing/2014/main" id="{3040BECA-08E0-4CA0-97AE-29CD4D2522A2}"/>
              </a:ext>
            </a:extLst>
          </p:cNvPr>
          <p:cNvGraphicFramePr>
            <a:graphicFrameLocks noGrp="1"/>
          </p:cNvGraphicFramePr>
          <p:nvPr>
            <p:extLst>
              <p:ext uri="{D42A27DB-BD31-4B8C-83A1-F6EECF244321}">
                <p14:modId xmlns:p14="http://schemas.microsoft.com/office/powerpoint/2010/main" val="2736274154"/>
              </p:ext>
            </p:extLst>
          </p:nvPr>
        </p:nvGraphicFramePr>
        <p:xfrm>
          <a:off x="11922702" y="4824716"/>
          <a:ext cx="2795878" cy="559067"/>
        </p:xfrm>
        <a:graphic>
          <a:graphicData uri="http://schemas.openxmlformats.org/drawingml/2006/table">
            <a:tbl>
              <a:tblPr firstRow="1" bandRow="1">
                <a:tableStyleId>{D113A9D2-9D6B-4929-AA2D-F23B5EE8CBE7}</a:tableStyleId>
              </a:tblPr>
              <a:tblGrid>
                <a:gridCol w="2795878">
                  <a:extLst>
                    <a:ext uri="{9D8B030D-6E8A-4147-A177-3AD203B41FA5}">
                      <a16:colId xmlns:a16="http://schemas.microsoft.com/office/drawing/2014/main" val="1590251527"/>
                    </a:ext>
                  </a:extLst>
                </a:gridCol>
              </a:tblGrid>
              <a:tr h="559067">
                <a:tc>
                  <a:txBody>
                    <a:bodyPr/>
                    <a:lstStyle/>
                    <a:p>
                      <a:r>
                        <a:rPr lang="en-NZ" sz="2300" b="1" dirty="0">
                          <a:solidFill>
                            <a:schemeClr val="bg1"/>
                          </a:solidFill>
                          <a:hlinkClick r:id="rId10" action="ppaction://hlinksldjump">
                            <a:extLst>
                              <a:ext uri="{A12FA001-AC4F-418D-AE19-62706E023703}">
                                <ahyp:hlinkClr xmlns:ahyp="http://schemas.microsoft.com/office/drawing/2018/hyperlinkcolor" val="tx"/>
                              </a:ext>
                            </a:extLst>
                          </a:hlinkClick>
                        </a:rPr>
                        <a:t>Review Backups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7" name="Table 36">
            <a:extLst>
              <a:ext uri="{FF2B5EF4-FFF2-40B4-BE49-F238E27FC236}">
                <a16:creationId xmlns:a16="http://schemas.microsoft.com/office/drawing/2014/main" id="{FEA0A48E-5C60-4362-9254-AF2D87B97E0A}"/>
              </a:ext>
            </a:extLst>
          </p:cNvPr>
          <p:cNvGraphicFramePr>
            <a:graphicFrameLocks noGrp="1"/>
          </p:cNvGraphicFramePr>
          <p:nvPr>
            <p:extLst>
              <p:ext uri="{D42A27DB-BD31-4B8C-83A1-F6EECF244321}">
                <p14:modId xmlns:p14="http://schemas.microsoft.com/office/powerpoint/2010/main" val="2886695882"/>
              </p:ext>
            </p:extLst>
          </p:nvPr>
        </p:nvGraphicFramePr>
        <p:xfrm>
          <a:off x="7193225" y="4864384"/>
          <a:ext cx="4606897" cy="520782"/>
        </p:xfrm>
        <a:graphic>
          <a:graphicData uri="http://schemas.openxmlformats.org/drawingml/2006/table">
            <a:tbl>
              <a:tblPr firstRow="1" bandRow="1">
                <a:tableStyleId>{D113A9D2-9D6B-4929-AA2D-F23B5EE8CBE7}</a:tableStyleId>
              </a:tblPr>
              <a:tblGrid>
                <a:gridCol w="4606897">
                  <a:extLst>
                    <a:ext uri="{9D8B030D-6E8A-4147-A177-3AD203B41FA5}">
                      <a16:colId xmlns:a16="http://schemas.microsoft.com/office/drawing/2014/main" val="1590251527"/>
                    </a:ext>
                  </a:extLst>
                </a:gridCol>
              </a:tblGrid>
              <a:tr h="520782">
                <a:tc>
                  <a:txBody>
                    <a:bodyPr/>
                    <a:lstStyle/>
                    <a:p>
                      <a:r>
                        <a:rPr lang="en-NZ" sz="2300" b="1" dirty="0">
                          <a:solidFill>
                            <a:schemeClr val="bg1"/>
                          </a:solidFill>
                          <a:hlinkClick r:id="rId11" action="ppaction://hlinksldjump">
                            <a:extLst>
                              <a:ext uri="{A12FA001-AC4F-418D-AE19-62706E023703}">
                                <ahyp:hlinkClr xmlns:ahyp="http://schemas.microsoft.com/office/drawing/2018/hyperlinkcolor" val="tx"/>
                              </a:ext>
                            </a:extLst>
                          </a:hlinkClick>
                        </a:rPr>
                        <a:t>Review unused Public IPs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graphicFrame>
        <p:nvGraphicFramePr>
          <p:cNvPr id="38" name="Table 37">
            <a:extLst>
              <a:ext uri="{FF2B5EF4-FFF2-40B4-BE49-F238E27FC236}">
                <a16:creationId xmlns:a16="http://schemas.microsoft.com/office/drawing/2014/main" id="{9B1B5665-B25A-416C-9A23-F4EF9039F45D}"/>
              </a:ext>
            </a:extLst>
          </p:cNvPr>
          <p:cNvGraphicFramePr>
            <a:graphicFrameLocks noGrp="1"/>
          </p:cNvGraphicFramePr>
          <p:nvPr>
            <p:extLst>
              <p:ext uri="{D42A27DB-BD31-4B8C-83A1-F6EECF244321}">
                <p14:modId xmlns:p14="http://schemas.microsoft.com/office/powerpoint/2010/main" val="964392762"/>
              </p:ext>
            </p:extLst>
          </p:nvPr>
        </p:nvGraphicFramePr>
        <p:xfrm>
          <a:off x="7186023" y="5514093"/>
          <a:ext cx="4606897" cy="559067"/>
        </p:xfrm>
        <a:graphic>
          <a:graphicData uri="http://schemas.openxmlformats.org/drawingml/2006/table">
            <a:tbl>
              <a:tblPr firstRow="1" bandRow="1">
                <a:tableStyleId>{D113A9D2-9D6B-4929-AA2D-F23B5EE8CBE7}</a:tableStyleId>
              </a:tblPr>
              <a:tblGrid>
                <a:gridCol w="4606897">
                  <a:extLst>
                    <a:ext uri="{9D8B030D-6E8A-4147-A177-3AD203B41FA5}">
                      <a16:colId xmlns:a16="http://schemas.microsoft.com/office/drawing/2014/main" val="1590251527"/>
                    </a:ext>
                  </a:extLst>
                </a:gridCol>
              </a:tblGrid>
              <a:tr h="559067">
                <a:tc>
                  <a:txBody>
                    <a:bodyPr/>
                    <a:lstStyle/>
                    <a:p>
                      <a:r>
                        <a:rPr lang="en-NZ" sz="2300" b="1" dirty="0">
                          <a:solidFill>
                            <a:schemeClr val="bg1"/>
                          </a:solidFill>
                          <a:hlinkClick r:id="rId12" action="ppaction://hlinksldjump">
                            <a:extLst>
                              <a:ext uri="{A12FA001-AC4F-418D-AE19-62706E023703}">
                                <ahyp:hlinkClr xmlns:ahyp="http://schemas.microsoft.com/office/drawing/2018/hyperlinkcolor" val="tx"/>
                              </a:ext>
                            </a:extLst>
                          </a:hlinkClick>
                        </a:rPr>
                        <a:t>Review Storage Accounts</a:t>
                      </a:r>
                      <a:endParaRPr lang="en-NZ" sz="2300" dirty="0">
                        <a:solidFill>
                          <a:schemeClr val="bg1"/>
                        </a:solidFill>
                      </a:endParaRPr>
                    </a:p>
                  </a:txBody>
                  <a:tcPr marL="87919" marR="87919" marT="43960" marB="43960"/>
                </a:tc>
                <a:extLst>
                  <a:ext uri="{0D108BD9-81ED-4DB2-BD59-A6C34878D82A}">
                    <a16:rowId xmlns:a16="http://schemas.microsoft.com/office/drawing/2014/main" val="1292596421"/>
                  </a:ext>
                </a:extLst>
              </a:tr>
            </a:tbl>
          </a:graphicData>
        </a:graphic>
      </p:graphicFrame>
      <p:sp>
        <p:nvSpPr>
          <p:cNvPr id="40" name="Text Placeholder 1">
            <a:extLst>
              <a:ext uri="{FF2B5EF4-FFF2-40B4-BE49-F238E27FC236}">
                <a16:creationId xmlns:a16="http://schemas.microsoft.com/office/drawing/2014/main" id="{F4C3449C-F708-4690-A475-BB2E65705E71}"/>
              </a:ext>
            </a:extLst>
          </p:cNvPr>
          <p:cNvSpPr txBox="1">
            <a:spLocks/>
          </p:cNvSpPr>
          <p:nvPr/>
        </p:nvSpPr>
        <p:spPr>
          <a:xfrm>
            <a:off x="663575" y="5125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Monitor &amp; Optimize</a:t>
            </a:r>
          </a:p>
        </p:txBody>
      </p:sp>
    </p:spTree>
    <p:extLst>
      <p:ext uri="{BB962C8B-B14F-4D97-AF65-F5344CB8AC3E}">
        <p14:creationId xmlns:p14="http://schemas.microsoft.com/office/powerpoint/2010/main" val="10359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graphicFrame>
        <p:nvGraphicFramePr>
          <p:cNvPr id="39" name="Table 38">
            <a:extLst>
              <a:ext uri="{FF2B5EF4-FFF2-40B4-BE49-F238E27FC236}">
                <a16:creationId xmlns:a16="http://schemas.microsoft.com/office/drawing/2014/main" id="{22E02C47-B54D-49D1-8E44-962A5D18CFBC}"/>
              </a:ext>
            </a:extLst>
          </p:cNvPr>
          <p:cNvGraphicFramePr>
            <a:graphicFrameLocks noGrp="1"/>
          </p:cNvGraphicFramePr>
          <p:nvPr>
            <p:extLst>
              <p:ext uri="{D42A27DB-BD31-4B8C-83A1-F6EECF244321}">
                <p14:modId xmlns:p14="http://schemas.microsoft.com/office/powerpoint/2010/main" val="3220875036"/>
              </p:ext>
            </p:extLst>
          </p:nvPr>
        </p:nvGraphicFramePr>
        <p:xfrm>
          <a:off x="7336977" y="1874396"/>
          <a:ext cx="6922644" cy="893848"/>
        </p:xfrm>
        <a:graphic>
          <a:graphicData uri="http://schemas.openxmlformats.org/drawingml/2006/table">
            <a:tbl>
              <a:tblPr firstRow="1" bandRow="1">
                <a:tableStyleId>{D113A9D2-9D6B-4929-AA2D-F23B5EE8CBE7}</a:tableStyleId>
              </a:tblPr>
              <a:tblGrid>
                <a:gridCol w="6922644">
                  <a:extLst>
                    <a:ext uri="{9D8B030D-6E8A-4147-A177-3AD203B41FA5}">
                      <a16:colId xmlns:a16="http://schemas.microsoft.com/office/drawing/2014/main" val="1590251527"/>
                    </a:ext>
                  </a:extLst>
                </a:gridCol>
              </a:tblGrid>
              <a:tr h="366331">
                <a:tc>
                  <a:txBody>
                    <a:bodyPr/>
                    <a:lstStyle/>
                    <a:p>
                      <a:r>
                        <a:rPr lang="en-NZ" sz="1800" dirty="0"/>
                        <a:t>Review Underutilized Resources</a:t>
                      </a:r>
                    </a:p>
                  </a:txBody>
                  <a:tcPr marL="87919" marR="87919" marT="43960" marB="43960"/>
                </a:tc>
                <a:extLst>
                  <a:ext uri="{0D108BD9-81ED-4DB2-BD59-A6C34878D82A}">
                    <a16:rowId xmlns:a16="http://schemas.microsoft.com/office/drawing/2014/main" val="1292596421"/>
                  </a:ext>
                </a:extLst>
              </a:tr>
              <a:tr h="527517">
                <a:tc>
                  <a:txBody>
                    <a:bodyPr/>
                    <a:lstStyle/>
                    <a:p>
                      <a:r>
                        <a:rPr lang="en-NZ" sz="1400" dirty="0"/>
                        <a:t>Optimize and improve efficiency by identifying idle and underutilized resources across the Azure ecosystem.</a:t>
                      </a:r>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40" name="Table 39">
            <a:extLst>
              <a:ext uri="{FF2B5EF4-FFF2-40B4-BE49-F238E27FC236}">
                <a16:creationId xmlns:a16="http://schemas.microsoft.com/office/drawing/2014/main" id="{2FD88A2E-A8D6-4C8D-B376-493E6028423D}"/>
              </a:ext>
            </a:extLst>
          </p:cNvPr>
          <p:cNvGraphicFramePr>
            <a:graphicFrameLocks noGrp="1"/>
          </p:cNvGraphicFramePr>
          <p:nvPr>
            <p:extLst>
              <p:ext uri="{D42A27DB-BD31-4B8C-83A1-F6EECF244321}">
                <p14:modId xmlns:p14="http://schemas.microsoft.com/office/powerpoint/2010/main" val="1214113662"/>
              </p:ext>
            </p:extLst>
          </p:nvPr>
        </p:nvGraphicFramePr>
        <p:xfrm>
          <a:off x="3875655" y="2946525"/>
          <a:ext cx="6922644" cy="1553244"/>
        </p:xfrm>
        <a:graphic>
          <a:graphicData uri="http://schemas.openxmlformats.org/drawingml/2006/table">
            <a:tbl>
              <a:tblPr firstRow="1" bandRow="1">
                <a:tableStyleId>{B301B821-A1FF-4177-AEE7-76D212191A09}</a:tableStyleId>
              </a:tblPr>
              <a:tblGrid>
                <a:gridCol w="6922644">
                  <a:extLst>
                    <a:ext uri="{9D8B030D-6E8A-4147-A177-3AD203B41FA5}">
                      <a16:colId xmlns:a16="http://schemas.microsoft.com/office/drawing/2014/main" val="1590251527"/>
                    </a:ext>
                  </a:extLst>
                </a:gridCol>
              </a:tblGrid>
              <a:tr h="366331">
                <a:tc>
                  <a:txBody>
                    <a:bodyPr/>
                    <a:lstStyle/>
                    <a:p>
                      <a:r>
                        <a:rPr lang="en-NZ" sz="1800" dirty="0"/>
                        <a:t>Review Azure App Service Plans</a:t>
                      </a:r>
                    </a:p>
                  </a:txBody>
                  <a:tcPr marL="87919" marR="87919" marT="43960" marB="43960"/>
                </a:tc>
                <a:extLst>
                  <a:ext uri="{0D108BD9-81ED-4DB2-BD59-A6C34878D82A}">
                    <a16:rowId xmlns:a16="http://schemas.microsoft.com/office/drawing/2014/main" val="1292596421"/>
                  </a:ext>
                </a:extLst>
              </a:tr>
              <a:tr h="1186913">
                <a:tc>
                  <a:txBody>
                    <a:bodyPr/>
                    <a:lstStyle/>
                    <a:p>
                      <a:r>
                        <a:rPr lang="en-NZ" sz="1400" dirty="0"/>
                        <a:t>Review </a:t>
                      </a:r>
                      <a:r>
                        <a:rPr lang="en-NZ" sz="1400" dirty="0">
                          <a:hlinkClick r:id="rId4"/>
                        </a:rPr>
                        <a:t>Azure App Service Plans </a:t>
                      </a:r>
                      <a:r>
                        <a:rPr lang="en-NZ" sz="1400" dirty="0"/>
                        <a:t>to determine if:</a:t>
                      </a:r>
                    </a:p>
                    <a:p>
                      <a:pPr marL="342900" indent="-342900">
                        <a:buFont typeface="+mj-lt"/>
                        <a:buAutoNum type="arabicPeriod"/>
                      </a:pPr>
                      <a:r>
                        <a:rPr lang="en-NZ" sz="1400" dirty="0"/>
                        <a:t>The Azure App Service Plan is ‘Standard’ or ‘Premium’ pricing and has an Application associated with it.</a:t>
                      </a:r>
                    </a:p>
                    <a:p>
                      <a:pPr marL="342900" indent="-342900">
                        <a:buFont typeface="+mj-lt"/>
                        <a:buAutoNum type="arabicPeriod"/>
                      </a:pPr>
                      <a:r>
                        <a:rPr lang="en-NZ" sz="1400" dirty="0"/>
                        <a:t>If the Azure App Service actually is getting utilised (by looking at the Metrics/CPU) and doesn’t need to be downscaled to a smaller plan.</a:t>
                      </a:r>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41" name="Table 40">
            <a:extLst>
              <a:ext uri="{FF2B5EF4-FFF2-40B4-BE49-F238E27FC236}">
                <a16:creationId xmlns:a16="http://schemas.microsoft.com/office/drawing/2014/main" id="{888ECEF3-605B-4D2D-863F-B6D4E73D0668}"/>
              </a:ext>
            </a:extLst>
          </p:cNvPr>
          <p:cNvGraphicFramePr>
            <a:graphicFrameLocks noGrp="1"/>
          </p:cNvGraphicFramePr>
          <p:nvPr>
            <p:extLst>
              <p:ext uri="{D42A27DB-BD31-4B8C-83A1-F6EECF244321}">
                <p14:modId xmlns:p14="http://schemas.microsoft.com/office/powerpoint/2010/main" val="4072376032"/>
              </p:ext>
            </p:extLst>
          </p:nvPr>
        </p:nvGraphicFramePr>
        <p:xfrm>
          <a:off x="11323362" y="2946525"/>
          <a:ext cx="6922644" cy="1992842"/>
        </p:xfrm>
        <a:graphic>
          <a:graphicData uri="http://schemas.openxmlformats.org/drawingml/2006/table">
            <a:tbl>
              <a:tblPr firstRow="1" bandRow="1">
                <a:tableStyleId>{B301B821-A1FF-4177-AEE7-76D212191A09}</a:tableStyleId>
              </a:tblPr>
              <a:tblGrid>
                <a:gridCol w="6922644">
                  <a:extLst>
                    <a:ext uri="{9D8B030D-6E8A-4147-A177-3AD203B41FA5}">
                      <a16:colId xmlns:a16="http://schemas.microsoft.com/office/drawing/2014/main" val="1590251527"/>
                    </a:ext>
                  </a:extLst>
                </a:gridCol>
              </a:tblGrid>
              <a:tr h="366331">
                <a:tc>
                  <a:txBody>
                    <a:bodyPr/>
                    <a:lstStyle/>
                    <a:p>
                      <a:r>
                        <a:rPr lang="en-NZ" sz="1800" dirty="0"/>
                        <a:t>Review Azure Advisor</a:t>
                      </a:r>
                    </a:p>
                  </a:txBody>
                  <a:tcPr marL="87919" marR="87919" marT="43960" marB="43960"/>
                </a:tc>
                <a:extLst>
                  <a:ext uri="{0D108BD9-81ED-4DB2-BD59-A6C34878D82A}">
                    <a16:rowId xmlns:a16="http://schemas.microsoft.com/office/drawing/2014/main" val="1292596421"/>
                  </a:ext>
                </a:extLst>
              </a:tr>
              <a:tr h="1626511">
                <a:tc>
                  <a:txBody>
                    <a:bodyPr/>
                    <a:lstStyle/>
                    <a:p>
                      <a:r>
                        <a:rPr lang="en-NZ" sz="1400" dirty="0"/>
                        <a:t>The Azure Advisor is an inbuilt tool that is critical to optimising the Azure Environment. The </a:t>
                      </a:r>
                      <a:r>
                        <a:rPr lang="en-NZ" sz="1400" dirty="0">
                          <a:hlinkClick r:id="rId5"/>
                        </a:rPr>
                        <a:t>Azure Advisor</a:t>
                      </a:r>
                      <a:r>
                        <a:rPr lang="en-NZ" sz="1400" dirty="0"/>
                        <a:t> needs to be reviewed for Cost recommendations.</a:t>
                      </a:r>
                    </a:p>
                    <a:p>
                      <a:pPr marL="342900" indent="-342900">
                        <a:buFont typeface="+mj-lt"/>
                        <a:buAutoNum type="arabicPeriod"/>
                      </a:pPr>
                      <a:r>
                        <a:rPr lang="en-NZ" sz="1400" dirty="0"/>
                        <a:t>The Azure Advisor will recommend Reserved Instances</a:t>
                      </a:r>
                    </a:p>
                    <a:p>
                      <a:pPr marL="342900" indent="-342900">
                        <a:buFont typeface="+mj-lt"/>
                        <a:buAutoNum type="arabicPeriod"/>
                      </a:pPr>
                      <a:r>
                        <a:rPr lang="en-NZ" sz="1400" dirty="0"/>
                        <a:t>The Azure Advisor will recommend if a Virtual Machine is running on a VM size GREATER than what it needs (based on CPU utilisation under 5% in the last 14 days). If the Azure Advisor reports an overprovisioned machine, you need to investigate its use and then resize it down to a more suitable size.</a:t>
                      </a:r>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42" name="Table 41">
            <a:extLst>
              <a:ext uri="{FF2B5EF4-FFF2-40B4-BE49-F238E27FC236}">
                <a16:creationId xmlns:a16="http://schemas.microsoft.com/office/drawing/2014/main" id="{17077610-DDCA-4D0B-B0B5-3D8212C8DF77}"/>
              </a:ext>
            </a:extLst>
          </p:cNvPr>
          <p:cNvGraphicFramePr>
            <a:graphicFrameLocks noGrp="1"/>
          </p:cNvGraphicFramePr>
          <p:nvPr>
            <p:extLst>
              <p:ext uri="{D42A27DB-BD31-4B8C-83A1-F6EECF244321}">
                <p14:modId xmlns:p14="http://schemas.microsoft.com/office/powerpoint/2010/main" val="1486838943"/>
              </p:ext>
            </p:extLst>
          </p:nvPr>
        </p:nvGraphicFramePr>
        <p:xfrm>
          <a:off x="3875655" y="4678050"/>
          <a:ext cx="6922644" cy="2292898"/>
        </p:xfrm>
        <a:graphic>
          <a:graphicData uri="http://schemas.openxmlformats.org/drawingml/2006/table">
            <a:tbl>
              <a:tblPr firstRow="1" bandRow="1">
                <a:tableStyleId>{B301B821-A1FF-4177-AEE7-76D212191A09}</a:tableStyleId>
              </a:tblPr>
              <a:tblGrid>
                <a:gridCol w="6922644">
                  <a:extLst>
                    <a:ext uri="{9D8B030D-6E8A-4147-A177-3AD203B41FA5}">
                      <a16:colId xmlns:a16="http://schemas.microsoft.com/office/drawing/2014/main" val="1590251527"/>
                    </a:ext>
                  </a:extLst>
                </a:gridCol>
              </a:tblGrid>
              <a:tr h="446589">
                <a:tc>
                  <a:txBody>
                    <a:bodyPr/>
                    <a:lstStyle/>
                    <a:p>
                      <a:r>
                        <a:rPr lang="en-NZ" sz="1800" dirty="0"/>
                        <a:t>Review Shutdown Workloads</a:t>
                      </a:r>
                    </a:p>
                  </a:txBody>
                  <a:tcPr marL="87919" marR="87919" marT="43960" marB="43960"/>
                </a:tc>
                <a:extLst>
                  <a:ext uri="{0D108BD9-81ED-4DB2-BD59-A6C34878D82A}">
                    <a16:rowId xmlns:a16="http://schemas.microsoft.com/office/drawing/2014/main" val="1292596421"/>
                  </a:ext>
                </a:extLst>
              </a:tr>
              <a:tr h="1846309">
                <a:tc>
                  <a:txBody>
                    <a:bodyPr/>
                    <a:lstStyle/>
                    <a:p>
                      <a:r>
                        <a:rPr lang="en-NZ" sz="1400" dirty="0"/>
                        <a:t>Because you pay for Azure Resources as ‘Pay As You Go’ a  quick win can be to review </a:t>
                      </a:r>
                      <a:r>
                        <a:rPr lang="en-NZ" sz="1400" dirty="0">
                          <a:hlinkClick r:id="rId6"/>
                        </a:rPr>
                        <a:t>Virtual Machines</a:t>
                      </a:r>
                      <a:r>
                        <a:rPr lang="en-NZ" sz="1400" dirty="0"/>
                        <a:t> to determine if the workload actually needs to be on 24/7! For example, you have automation configured to automatically start-up and shutdown workloads based on the following schedule:</a:t>
                      </a:r>
                    </a:p>
                    <a:p>
                      <a:r>
                        <a:rPr lang="en-NZ" sz="1400" dirty="0"/>
                        <a:t>7AM Start – 7PM Stop (&amp; off Weekends).</a:t>
                      </a:r>
                    </a:p>
                    <a:p>
                      <a:r>
                        <a:rPr lang="en-NZ" sz="1400" dirty="0"/>
                        <a:t>You can add servers to this automated schedule by adding the following Tag to the Virtual Machine, or trigger automation when a workload is ‘Shutdown’ and not deallocated.</a:t>
                      </a:r>
                      <a:endParaRPr lang="en-NZ" sz="1400" b="1" dirty="0"/>
                    </a:p>
                  </a:txBody>
                  <a:tcPr marL="87919" marR="87919" marT="43960" marB="43960"/>
                </a:tc>
                <a:extLst>
                  <a:ext uri="{0D108BD9-81ED-4DB2-BD59-A6C34878D82A}">
                    <a16:rowId xmlns:a16="http://schemas.microsoft.com/office/drawing/2014/main" val="471972354"/>
                  </a:ext>
                </a:extLst>
              </a:tr>
            </a:tbl>
          </a:graphicData>
        </a:graphic>
      </p:graphicFrame>
      <p:graphicFrame>
        <p:nvGraphicFramePr>
          <p:cNvPr id="43" name="Table 42">
            <a:extLst>
              <a:ext uri="{FF2B5EF4-FFF2-40B4-BE49-F238E27FC236}">
                <a16:creationId xmlns:a16="http://schemas.microsoft.com/office/drawing/2014/main" id="{D8EDC62E-6151-441E-83F3-0E47B5CA97AE}"/>
              </a:ext>
            </a:extLst>
          </p:cNvPr>
          <p:cNvGraphicFramePr>
            <a:graphicFrameLocks noGrp="1"/>
          </p:cNvGraphicFramePr>
          <p:nvPr>
            <p:extLst>
              <p:ext uri="{D42A27DB-BD31-4B8C-83A1-F6EECF244321}">
                <p14:modId xmlns:p14="http://schemas.microsoft.com/office/powerpoint/2010/main" val="2217087336"/>
              </p:ext>
            </p:extLst>
          </p:nvPr>
        </p:nvGraphicFramePr>
        <p:xfrm>
          <a:off x="11323362" y="5197905"/>
          <a:ext cx="6922644" cy="1773043"/>
        </p:xfrm>
        <a:graphic>
          <a:graphicData uri="http://schemas.openxmlformats.org/drawingml/2006/table">
            <a:tbl>
              <a:tblPr firstRow="1" bandRow="1">
                <a:tableStyleId>{B301B821-A1FF-4177-AEE7-76D212191A09}</a:tableStyleId>
              </a:tblPr>
              <a:tblGrid>
                <a:gridCol w="6922644">
                  <a:extLst>
                    <a:ext uri="{9D8B030D-6E8A-4147-A177-3AD203B41FA5}">
                      <a16:colId xmlns:a16="http://schemas.microsoft.com/office/drawing/2014/main" val="1590251527"/>
                    </a:ext>
                  </a:extLst>
                </a:gridCol>
              </a:tblGrid>
              <a:tr h="366331">
                <a:tc>
                  <a:txBody>
                    <a:bodyPr/>
                    <a:lstStyle/>
                    <a:p>
                      <a:r>
                        <a:rPr lang="en-NZ" sz="1800" dirty="0"/>
                        <a:t>Review Azure SQL Databases</a:t>
                      </a:r>
                    </a:p>
                  </a:txBody>
                  <a:tcPr marL="87919" marR="87919" marT="43960" marB="43960"/>
                </a:tc>
                <a:extLst>
                  <a:ext uri="{0D108BD9-81ED-4DB2-BD59-A6C34878D82A}">
                    <a16:rowId xmlns:a16="http://schemas.microsoft.com/office/drawing/2014/main" val="1292596421"/>
                  </a:ext>
                </a:extLst>
              </a:tr>
              <a:tr h="1406712">
                <a:tc>
                  <a:txBody>
                    <a:bodyPr/>
                    <a:lstStyle/>
                    <a:p>
                      <a:r>
                        <a:rPr lang="en-NZ" sz="1400" dirty="0"/>
                        <a:t>Review </a:t>
                      </a:r>
                      <a:r>
                        <a:rPr lang="en-NZ" sz="1400" dirty="0">
                          <a:hlinkClick r:id="rId7"/>
                        </a:rPr>
                        <a:t>Azure SQL Databases</a:t>
                      </a:r>
                      <a:r>
                        <a:rPr lang="en-NZ" sz="1400" dirty="0"/>
                        <a:t> to determine if:</a:t>
                      </a:r>
                    </a:p>
                    <a:p>
                      <a:pPr marL="342900" indent="-342900">
                        <a:buFont typeface="+mj-lt"/>
                        <a:buAutoNum type="arabicPeriod"/>
                      </a:pPr>
                      <a:r>
                        <a:rPr lang="en-NZ" sz="1400" dirty="0"/>
                        <a:t>The SQL Database Pricing Tier is ‘Standard’ and is actually using the DTUs (usually found by looking at the Compute utilisation on the databases), if not downsize the DTU limit.</a:t>
                      </a:r>
                    </a:p>
                    <a:p>
                      <a:pPr marL="342900" indent="-342900">
                        <a:buFont typeface="+mj-lt"/>
                        <a:buAutoNum type="arabicPeriod"/>
                      </a:pPr>
                      <a:r>
                        <a:rPr lang="en-NZ" sz="1400" dirty="0"/>
                        <a:t>Check Geo-Replication to make sure that the SQL Database is not replicating across Regions if it doesn’t be.</a:t>
                      </a:r>
                    </a:p>
                  </a:txBody>
                  <a:tcPr marL="87919" marR="87919" marT="43960" marB="43960"/>
                </a:tc>
                <a:extLst>
                  <a:ext uri="{0D108BD9-81ED-4DB2-BD59-A6C34878D82A}">
                    <a16:rowId xmlns:a16="http://schemas.microsoft.com/office/drawing/2014/main" val="471972354"/>
                  </a:ext>
                </a:extLst>
              </a:tr>
            </a:tbl>
          </a:graphicData>
        </a:graphic>
      </p:graphicFrame>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Underutilized Resources</a:t>
            </a:r>
          </a:p>
        </p:txBody>
      </p:sp>
    </p:spTree>
    <p:extLst>
      <p:ext uri="{BB962C8B-B14F-4D97-AF65-F5344CB8AC3E}">
        <p14:creationId xmlns:p14="http://schemas.microsoft.com/office/powerpoint/2010/main" val="268471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Reserved Instances</a:t>
            </a:r>
          </a:p>
        </p:txBody>
      </p:sp>
      <p:graphicFrame>
        <p:nvGraphicFramePr>
          <p:cNvPr id="11" name="Table 10">
            <a:extLst>
              <a:ext uri="{FF2B5EF4-FFF2-40B4-BE49-F238E27FC236}">
                <a16:creationId xmlns:a16="http://schemas.microsoft.com/office/drawing/2014/main" id="{8C45775B-2E59-4C5B-A326-AA4A8C940DC6}"/>
              </a:ext>
            </a:extLst>
          </p:cNvPr>
          <p:cNvGraphicFramePr>
            <a:graphicFrameLocks noGrp="1"/>
          </p:cNvGraphicFramePr>
          <p:nvPr>
            <p:extLst>
              <p:ext uri="{D42A27DB-BD31-4B8C-83A1-F6EECF244321}">
                <p14:modId xmlns:p14="http://schemas.microsoft.com/office/powerpoint/2010/main" val="1712310661"/>
              </p:ext>
            </p:extLst>
          </p:nvPr>
        </p:nvGraphicFramePr>
        <p:xfrm>
          <a:off x="6295812" y="957913"/>
          <a:ext cx="7199842" cy="224974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r>
                        <a:rPr lang="en-NZ" b="1" dirty="0"/>
                        <a:t>Review Azure Reserved Instances</a:t>
                      </a:r>
                      <a:endParaRPr lang="en-NZ" dirty="0"/>
                    </a:p>
                  </a:txBody>
                  <a:tcPr/>
                </a:tc>
                <a:extLst>
                  <a:ext uri="{0D108BD9-81ED-4DB2-BD59-A6C34878D82A}">
                    <a16:rowId xmlns:a16="http://schemas.microsoft.com/office/drawing/2014/main" val="1292596421"/>
                  </a:ext>
                </a:extLst>
              </a:tr>
              <a:tr h="0">
                <a:tc>
                  <a:txBody>
                    <a:bodyPr/>
                    <a:lstStyle/>
                    <a:p>
                      <a:r>
                        <a:rPr lang="en-NZ" sz="1400" dirty="0"/>
                        <a:t>Significantly reduce costs—up to 72 percent compared to pay-as-you-go prices—with one-year or three-year terms on Windows and Linux virtual machines (VMs).</a:t>
                      </a:r>
                    </a:p>
                    <a:p>
                      <a:endParaRPr lang="en-NZ" sz="1400" dirty="0"/>
                    </a:p>
                    <a:p>
                      <a:r>
                        <a:rPr lang="en-NZ" sz="1400" dirty="0"/>
                        <a:t>What's more, you can now improve budgeting and forecasting with a single upfront payment (i.e. Pay for a VM Upfront for 1/3 Year or 5 Years) making it easy to calculate your investments. Or, lower your upfront cash outflow with monthly payment options at no additional cost.</a:t>
                      </a:r>
                    </a:p>
                    <a:p>
                      <a:endParaRPr lang="en-NZ" sz="1400" dirty="0"/>
                    </a:p>
                  </a:txBody>
                  <a:tcPr/>
                </a:tc>
                <a:extLst>
                  <a:ext uri="{0D108BD9-81ED-4DB2-BD59-A6C34878D82A}">
                    <a16:rowId xmlns:a16="http://schemas.microsoft.com/office/drawing/2014/main" val="471972354"/>
                  </a:ext>
                </a:extLst>
              </a:tr>
            </a:tbl>
          </a:graphicData>
        </a:graphic>
      </p:graphicFrame>
      <p:graphicFrame>
        <p:nvGraphicFramePr>
          <p:cNvPr id="13" name="Table 12">
            <a:extLst>
              <a:ext uri="{FF2B5EF4-FFF2-40B4-BE49-F238E27FC236}">
                <a16:creationId xmlns:a16="http://schemas.microsoft.com/office/drawing/2014/main" id="{B429F8AF-F8E6-4214-9948-8A14EADB0C9D}"/>
              </a:ext>
            </a:extLst>
          </p:cNvPr>
          <p:cNvGraphicFramePr>
            <a:graphicFrameLocks noGrp="1"/>
          </p:cNvGraphicFramePr>
          <p:nvPr>
            <p:extLst>
              <p:ext uri="{D42A27DB-BD31-4B8C-83A1-F6EECF244321}">
                <p14:modId xmlns:p14="http://schemas.microsoft.com/office/powerpoint/2010/main" val="473186347"/>
              </p:ext>
            </p:extLst>
          </p:nvPr>
        </p:nvGraphicFramePr>
        <p:xfrm>
          <a:off x="6295812" y="3706077"/>
          <a:ext cx="7199842" cy="4171613"/>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1590251527"/>
                    </a:ext>
                  </a:extLst>
                </a:gridCol>
              </a:tblGrid>
              <a:tr h="42711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dirty="0"/>
                        <a:t>Review </a:t>
                      </a:r>
                      <a:r>
                        <a:rPr lang="en-NZ" b="1" dirty="0"/>
                        <a:t>Azure Reserved Instances</a:t>
                      </a:r>
                      <a:endParaRPr lang="en-NZ" dirty="0"/>
                    </a:p>
                  </a:txBody>
                  <a:tcPr/>
                </a:tc>
                <a:extLst>
                  <a:ext uri="{0D108BD9-81ED-4DB2-BD59-A6C34878D82A}">
                    <a16:rowId xmlns:a16="http://schemas.microsoft.com/office/drawing/2014/main" val="1292596421"/>
                  </a:ext>
                </a:extLst>
              </a:tr>
              <a:tr h="3720191">
                <a:tc>
                  <a:txBody>
                    <a:bodyPr/>
                    <a:lstStyle/>
                    <a:p>
                      <a:r>
                        <a:rPr lang="en-NZ" sz="1400" dirty="0"/>
                        <a:t>The Azure Advisor is an inbuilt tool that is critical to optimising the Azure Environment. The </a:t>
                      </a:r>
                      <a:r>
                        <a:rPr lang="en-NZ" sz="1400" dirty="0">
                          <a:hlinkClick r:id="rId4"/>
                        </a:rPr>
                        <a:t>Azure Advisor</a:t>
                      </a:r>
                      <a:r>
                        <a:rPr lang="en-NZ" sz="1400" dirty="0"/>
                        <a:t> needs to be reviewed for Reserved Instance recommendations.</a:t>
                      </a:r>
                    </a:p>
                    <a:p>
                      <a:endParaRPr lang="en-NZ" sz="1400" dirty="0"/>
                    </a:p>
                    <a:p>
                      <a:endParaRPr lang="en-NZ" sz="1400" dirty="0"/>
                    </a:p>
                    <a:p>
                      <a:endParaRPr lang="en-NZ" sz="1400" dirty="0"/>
                    </a:p>
                    <a:p>
                      <a:endParaRPr lang="en-NZ" sz="1400" dirty="0"/>
                    </a:p>
                    <a:p>
                      <a:r>
                        <a:rPr lang="en-NZ" sz="1400" dirty="0"/>
                        <a:t>When reviewing Reserved Instances you need to take into consideration:</a:t>
                      </a:r>
                    </a:p>
                    <a:p>
                      <a:endParaRPr lang="en-NZ" sz="1400" dirty="0"/>
                    </a:p>
                    <a:p>
                      <a:pPr marL="342900" indent="-342900">
                        <a:buFont typeface="Arial" panose="020B0604020202020204" pitchFamily="34" charset="0"/>
                        <a:buChar char="•"/>
                      </a:pPr>
                      <a:r>
                        <a:rPr lang="en-NZ" sz="1400" dirty="0"/>
                        <a:t>What workloads are they used for? </a:t>
                      </a:r>
                    </a:p>
                    <a:p>
                      <a:pPr marL="342900" indent="-342900">
                        <a:buFont typeface="Arial" panose="020B0604020202020204" pitchFamily="34" charset="0"/>
                        <a:buChar char="•"/>
                      </a:pPr>
                      <a:r>
                        <a:rPr lang="en-NZ" sz="1400" dirty="0"/>
                        <a:t>Is there a project that may replace or resize the workloads in the next year?</a:t>
                      </a:r>
                    </a:p>
                    <a:p>
                      <a:pPr marL="342900" indent="-342900">
                        <a:buFont typeface="Arial" panose="020B0604020202020204" pitchFamily="34" charset="0"/>
                        <a:buChar char="•"/>
                      </a:pPr>
                      <a:r>
                        <a:rPr lang="en-NZ" sz="1400" dirty="0"/>
                        <a:t>Who is paying for the workloads?</a:t>
                      </a:r>
                    </a:p>
                    <a:p>
                      <a:endParaRPr lang="en-NZ" sz="1400" dirty="0"/>
                    </a:p>
                  </a:txBody>
                  <a:tcPr/>
                </a:tc>
                <a:extLst>
                  <a:ext uri="{0D108BD9-81ED-4DB2-BD59-A6C34878D82A}">
                    <a16:rowId xmlns:a16="http://schemas.microsoft.com/office/drawing/2014/main" val="471972354"/>
                  </a:ext>
                </a:extLst>
              </a:tr>
            </a:tbl>
          </a:graphicData>
        </a:graphic>
      </p:graphicFrame>
      <p:pic>
        <p:nvPicPr>
          <p:cNvPr id="14" name="Picture 13">
            <a:extLst>
              <a:ext uri="{FF2B5EF4-FFF2-40B4-BE49-F238E27FC236}">
                <a16:creationId xmlns:a16="http://schemas.microsoft.com/office/drawing/2014/main" id="{4B56356A-DEA8-4BE4-8ADC-F8538BE0F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9768" y="1802373"/>
            <a:ext cx="5268060" cy="4772691"/>
          </a:xfrm>
          <a:prstGeom prst="rect">
            <a:avLst/>
          </a:prstGeom>
        </p:spPr>
      </p:pic>
      <p:pic>
        <p:nvPicPr>
          <p:cNvPr id="15" name="Picture 14">
            <a:extLst>
              <a:ext uri="{FF2B5EF4-FFF2-40B4-BE49-F238E27FC236}">
                <a16:creationId xmlns:a16="http://schemas.microsoft.com/office/drawing/2014/main" id="{124855B5-8824-4FF8-93FA-834BE8C78D1F}"/>
              </a:ext>
            </a:extLst>
          </p:cNvPr>
          <p:cNvPicPr>
            <a:picLocks noChangeAspect="1"/>
          </p:cNvPicPr>
          <p:nvPr/>
        </p:nvPicPr>
        <p:blipFill>
          <a:blip r:embed="rId6"/>
          <a:stretch>
            <a:fillRect/>
          </a:stretch>
        </p:blipFill>
        <p:spPr>
          <a:xfrm>
            <a:off x="6393328" y="4855064"/>
            <a:ext cx="7004810" cy="451443"/>
          </a:xfrm>
          <a:prstGeom prst="rect">
            <a:avLst/>
          </a:prstGeom>
        </p:spPr>
      </p:pic>
    </p:spTree>
    <p:extLst>
      <p:ext uri="{BB962C8B-B14F-4D97-AF65-F5344CB8AC3E}">
        <p14:creationId xmlns:p14="http://schemas.microsoft.com/office/powerpoint/2010/main" val="162961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unused files and VHDs</a:t>
            </a:r>
          </a:p>
        </p:txBody>
      </p:sp>
      <p:graphicFrame>
        <p:nvGraphicFramePr>
          <p:cNvPr id="10" name="Table 9">
            <a:extLst>
              <a:ext uri="{FF2B5EF4-FFF2-40B4-BE49-F238E27FC236}">
                <a16:creationId xmlns:a16="http://schemas.microsoft.com/office/drawing/2014/main" id="{82F99134-EB05-44D7-BF6B-BFC2C5E9FBDD}"/>
              </a:ext>
            </a:extLst>
          </p:cNvPr>
          <p:cNvGraphicFramePr>
            <a:graphicFrameLocks noGrp="1"/>
          </p:cNvGraphicFramePr>
          <p:nvPr>
            <p:extLst>
              <p:ext uri="{D42A27DB-BD31-4B8C-83A1-F6EECF244321}">
                <p14:modId xmlns:p14="http://schemas.microsoft.com/office/powerpoint/2010/main" val="2188809992"/>
              </p:ext>
            </p:extLst>
          </p:nvPr>
        </p:nvGraphicFramePr>
        <p:xfrm>
          <a:off x="6206065" y="879375"/>
          <a:ext cx="7199842" cy="203638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r>
                        <a:rPr lang="en-NZ" b="1" dirty="0"/>
                        <a:t>Review unused files and VHDs</a:t>
                      </a:r>
                      <a:endParaRPr lang="en-NZ" dirty="0"/>
                    </a:p>
                  </a:txBody>
                  <a:tcPr/>
                </a:tc>
                <a:extLst>
                  <a:ext uri="{0D108BD9-81ED-4DB2-BD59-A6C34878D82A}">
                    <a16:rowId xmlns:a16="http://schemas.microsoft.com/office/drawing/2014/main" val="1292596421"/>
                  </a:ext>
                </a:extLst>
              </a:tr>
              <a:tr h="0">
                <a:tc>
                  <a:txBody>
                    <a:bodyPr/>
                    <a:lstStyle/>
                    <a:p>
                      <a:r>
                        <a:rPr lang="en-NZ" sz="1400" dirty="0"/>
                        <a:t>Save Azure cost by cleaning up unused VHDs in your Azure storage</a:t>
                      </a:r>
                    </a:p>
                    <a:p>
                      <a:endParaRPr lang="en-NZ" sz="1400" dirty="0"/>
                    </a:p>
                    <a:p>
                      <a:r>
                        <a:rPr lang="en-NZ" sz="1400" dirty="0"/>
                        <a:t>Azure stores Azure Virtual Machine OS and data disks in Azure storage accounts. When a VM is deleted from Azure portal, the underlying OS and data disks may not get deleted. Such disks continue to consume Azure storage and accounts for cost for storing them. These disks are called Orphaned Disks.</a:t>
                      </a:r>
                    </a:p>
                    <a:p>
                      <a:endParaRPr lang="en-NZ" sz="1400" dirty="0"/>
                    </a:p>
                  </a:txBody>
                  <a:tcPr/>
                </a:tc>
                <a:extLst>
                  <a:ext uri="{0D108BD9-81ED-4DB2-BD59-A6C34878D82A}">
                    <a16:rowId xmlns:a16="http://schemas.microsoft.com/office/drawing/2014/main" val="471972354"/>
                  </a:ext>
                </a:extLst>
              </a:tr>
            </a:tbl>
          </a:graphicData>
        </a:graphic>
      </p:graphicFrame>
      <p:graphicFrame>
        <p:nvGraphicFramePr>
          <p:cNvPr id="12" name="Table 11">
            <a:extLst>
              <a:ext uri="{FF2B5EF4-FFF2-40B4-BE49-F238E27FC236}">
                <a16:creationId xmlns:a16="http://schemas.microsoft.com/office/drawing/2014/main" id="{4E72695B-58ED-47CC-8A35-7A8A4E9F0452}"/>
              </a:ext>
            </a:extLst>
          </p:cNvPr>
          <p:cNvGraphicFramePr>
            <a:graphicFrameLocks noGrp="1"/>
          </p:cNvGraphicFramePr>
          <p:nvPr>
            <p:extLst>
              <p:ext uri="{D42A27DB-BD31-4B8C-83A1-F6EECF244321}">
                <p14:modId xmlns:p14="http://schemas.microsoft.com/office/powerpoint/2010/main" val="2568552244"/>
              </p:ext>
            </p:extLst>
          </p:nvPr>
        </p:nvGraphicFramePr>
        <p:xfrm>
          <a:off x="6206065" y="3566794"/>
          <a:ext cx="7199842" cy="4322382"/>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1590251527"/>
                    </a:ext>
                  </a:extLst>
                </a:gridCol>
              </a:tblGrid>
              <a:tr h="42711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dirty="0"/>
                        <a:t>Review unused files and VHDS</a:t>
                      </a:r>
                    </a:p>
                  </a:txBody>
                  <a:tcPr/>
                </a:tc>
                <a:extLst>
                  <a:ext uri="{0D108BD9-81ED-4DB2-BD59-A6C34878D82A}">
                    <a16:rowId xmlns:a16="http://schemas.microsoft.com/office/drawing/2014/main" val="1292596421"/>
                  </a:ext>
                </a:extLst>
              </a:tr>
              <a:tr h="3720191">
                <a:tc>
                  <a:txBody>
                    <a:bodyPr/>
                    <a:lstStyle/>
                    <a:p>
                      <a:r>
                        <a:rPr lang="en-NZ" sz="1400" dirty="0"/>
                        <a:t>As mentioned above, some Virtual Machines with unmanaged disks when deleted will keep the VHDs around. </a:t>
                      </a:r>
                    </a:p>
                    <a:p>
                      <a:endParaRPr lang="en-NZ" sz="1400" dirty="0"/>
                    </a:p>
                    <a:p>
                      <a:pPr marL="0" indent="0" algn="l">
                        <a:buFont typeface="Arial" panose="020B0604020202020204" pitchFamily="34" charset="0"/>
                        <a:buNone/>
                      </a:pPr>
                      <a:r>
                        <a:rPr lang="en-NZ" sz="1400" dirty="0"/>
                        <a:t>Using a PowerShell </a:t>
                      </a:r>
                      <a:r>
                        <a:rPr lang="en-NZ" sz="1400" dirty="0">
                          <a:hlinkClick r:id="rId4"/>
                        </a:rPr>
                        <a:t>script</a:t>
                      </a:r>
                      <a:r>
                        <a:rPr lang="en-NZ" sz="1400" dirty="0"/>
                        <a:t> </a:t>
                      </a:r>
                      <a:r>
                        <a:rPr lang="en-NZ" sz="1200" kern="1200" dirty="0">
                          <a:solidFill>
                            <a:schemeClr val="dk1"/>
                          </a:solidFill>
                          <a:latin typeface="+mn-lt"/>
                          <a:ea typeface="+mn-ea"/>
                          <a:cs typeface="+mn-cs"/>
                        </a:rPr>
                        <a:t>(provided by Microsoft) </a:t>
                      </a:r>
                      <a:r>
                        <a:rPr lang="en-NZ" sz="1400" kern="1200" dirty="0">
                          <a:solidFill>
                            <a:schemeClr val="dk1"/>
                          </a:solidFill>
                          <a:latin typeface="+mn-lt"/>
                          <a:ea typeface="+mn-ea"/>
                          <a:cs typeface="+mn-cs"/>
                        </a:rPr>
                        <a:t>you can Report on any disks that are not in use by a VM, and then delete them.</a:t>
                      </a:r>
                    </a:p>
                    <a:p>
                      <a:pPr marL="0" indent="0" algn="l">
                        <a:buFont typeface="Arial" panose="020B0604020202020204" pitchFamily="34" charset="0"/>
                        <a:buNone/>
                      </a:pPr>
                      <a:endParaRPr lang="en-NZ" sz="1400" dirty="0"/>
                    </a:p>
                    <a:p>
                      <a:pPr marL="0" indent="0" algn="l">
                        <a:buFont typeface="Arial" panose="020B0604020202020204" pitchFamily="34" charset="0"/>
                        <a:buNone/>
                      </a:pPr>
                      <a:r>
                        <a:rPr lang="en-NZ" sz="1200" dirty="0"/>
                        <a:t>Note: Be VERY cautious doing this, solutions such as Citrix and Azure Image Builder uses unmanaged disks to create new Session hosts etc, so context is key.</a:t>
                      </a:r>
                    </a:p>
                    <a:p>
                      <a:endParaRPr lang="en-NZ" sz="1400" dirty="0"/>
                    </a:p>
                    <a:p>
                      <a:r>
                        <a:rPr lang="en-NZ" sz="1400" dirty="0"/>
                        <a:t>With the Azure Storage accounts, using Blob data – such as Diagnostic Accounts. It’s a good idea to implement </a:t>
                      </a:r>
                      <a:r>
                        <a:rPr lang="en-NZ" sz="1400" dirty="0">
                          <a:hlinkClick r:id="rId5"/>
                        </a:rPr>
                        <a:t>Azure Blob Storage Lifecycle</a:t>
                      </a:r>
                      <a:r>
                        <a:rPr lang="en-NZ" sz="1400" dirty="0"/>
                        <a:t> on the storage accounts so we are only retaining recent and relevant data. </a:t>
                      </a:r>
                    </a:p>
                    <a:p>
                      <a:endParaRPr lang="en-NZ" sz="1400" dirty="0"/>
                    </a:p>
                    <a:p>
                      <a:r>
                        <a:rPr lang="en-NZ" sz="1400" dirty="0"/>
                        <a:t>The lifecycle management policy lets you:</a:t>
                      </a:r>
                    </a:p>
                    <a:p>
                      <a:pPr marL="342900" indent="-342900">
                        <a:buFont typeface="+mj-lt"/>
                        <a:buAutoNum type="arabicPeriod"/>
                      </a:pPr>
                      <a:r>
                        <a:rPr lang="en-NZ" sz="1400" dirty="0"/>
                        <a:t>Transition blobs to a cooler storage tier (hot to cool, hot to archive, or cool to archive) to optimize for performance and cost</a:t>
                      </a:r>
                    </a:p>
                    <a:p>
                      <a:pPr marL="342900" indent="-342900">
                        <a:buFont typeface="+mj-lt"/>
                        <a:buAutoNum type="arabicPeriod"/>
                      </a:pPr>
                      <a:r>
                        <a:rPr lang="en-NZ" sz="1400" dirty="0"/>
                        <a:t>Delete blobs at the end of their lifecycles</a:t>
                      </a:r>
                    </a:p>
                    <a:p>
                      <a:pPr marL="342900" indent="-342900">
                        <a:buFont typeface="+mj-lt"/>
                        <a:buAutoNum type="arabicPeriod"/>
                      </a:pPr>
                      <a:r>
                        <a:rPr lang="en-NZ" sz="1400" dirty="0"/>
                        <a:t>Define rules to be run once per day at the storage account level</a:t>
                      </a:r>
                    </a:p>
                  </a:txBody>
                  <a:tcPr/>
                </a:tc>
                <a:extLst>
                  <a:ext uri="{0D108BD9-81ED-4DB2-BD59-A6C34878D82A}">
                    <a16:rowId xmlns:a16="http://schemas.microsoft.com/office/drawing/2014/main" val="471972354"/>
                  </a:ext>
                </a:extLst>
              </a:tr>
            </a:tbl>
          </a:graphicData>
        </a:graphic>
      </p:graphicFrame>
      <p:pic>
        <p:nvPicPr>
          <p:cNvPr id="16" name="Picture 15">
            <a:extLst>
              <a:ext uri="{FF2B5EF4-FFF2-40B4-BE49-F238E27FC236}">
                <a16:creationId xmlns:a16="http://schemas.microsoft.com/office/drawing/2014/main" id="{66A7D189-BD9C-4F30-810B-9A5B54DA95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6247" y="4057523"/>
            <a:ext cx="7051437" cy="2597898"/>
          </a:xfrm>
          <a:prstGeom prst="rect">
            <a:avLst/>
          </a:prstGeom>
        </p:spPr>
      </p:pic>
    </p:spTree>
    <p:extLst>
      <p:ext uri="{BB962C8B-B14F-4D97-AF65-F5344CB8AC3E}">
        <p14:creationId xmlns:p14="http://schemas.microsoft.com/office/powerpoint/2010/main" val="157058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budgets</a:t>
            </a:r>
          </a:p>
        </p:txBody>
      </p:sp>
      <p:graphicFrame>
        <p:nvGraphicFramePr>
          <p:cNvPr id="8" name="Table 7">
            <a:extLst>
              <a:ext uri="{FF2B5EF4-FFF2-40B4-BE49-F238E27FC236}">
                <a16:creationId xmlns:a16="http://schemas.microsoft.com/office/drawing/2014/main" id="{F3BD2F9A-740A-4948-A5DC-B003A683467B}"/>
              </a:ext>
            </a:extLst>
          </p:cNvPr>
          <p:cNvGraphicFramePr>
            <a:graphicFrameLocks noGrp="1"/>
          </p:cNvGraphicFramePr>
          <p:nvPr>
            <p:extLst>
              <p:ext uri="{D42A27DB-BD31-4B8C-83A1-F6EECF244321}">
                <p14:modId xmlns:p14="http://schemas.microsoft.com/office/powerpoint/2010/main" val="85782023"/>
              </p:ext>
            </p:extLst>
          </p:nvPr>
        </p:nvGraphicFramePr>
        <p:xfrm>
          <a:off x="6028266" y="764146"/>
          <a:ext cx="7199842" cy="224974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Budgets</a:t>
                      </a:r>
                    </a:p>
                  </a:txBody>
                  <a:tcPr/>
                </a:tc>
                <a:extLst>
                  <a:ext uri="{0D108BD9-81ED-4DB2-BD59-A6C34878D82A}">
                    <a16:rowId xmlns:a16="http://schemas.microsoft.com/office/drawing/2014/main" val="1292596421"/>
                  </a:ext>
                </a:extLst>
              </a:tr>
              <a:tr h="0">
                <a:tc>
                  <a:txBody>
                    <a:bodyPr/>
                    <a:lstStyle/>
                    <a:p>
                      <a:r>
                        <a:rPr lang="en-NZ" sz="1400" dirty="0"/>
                        <a:t>Budgets in Cost Management help you plan for and drive organizational accountability. With budgets, you can account for the Azure services you consume or subscribe to during a specific period. They help you inform others about their spending to proactively manage costs, and to monitor how spending progresses over time. </a:t>
                      </a:r>
                    </a:p>
                    <a:p>
                      <a:endParaRPr lang="en-NZ" sz="1400" dirty="0"/>
                    </a:p>
                    <a:p>
                      <a:r>
                        <a:rPr lang="en-NZ" sz="1400" dirty="0"/>
                        <a:t>When the budget thresholds you've created are exceeded, notifications are triggered. None of your resources are affected and your consumption isn't stopped. You can use budgets to compare and track spending as you analyse costs.</a:t>
                      </a:r>
                    </a:p>
                  </a:txBody>
                  <a:tcPr/>
                </a:tc>
                <a:extLst>
                  <a:ext uri="{0D108BD9-81ED-4DB2-BD59-A6C34878D82A}">
                    <a16:rowId xmlns:a16="http://schemas.microsoft.com/office/drawing/2014/main" val="471972354"/>
                  </a:ext>
                </a:extLst>
              </a:tr>
            </a:tbl>
          </a:graphicData>
        </a:graphic>
      </p:graphicFrame>
      <p:graphicFrame>
        <p:nvGraphicFramePr>
          <p:cNvPr id="11" name="Table 10">
            <a:extLst>
              <a:ext uri="{FF2B5EF4-FFF2-40B4-BE49-F238E27FC236}">
                <a16:creationId xmlns:a16="http://schemas.microsoft.com/office/drawing/2014/main" id="{283DC55B-9165-4FC9-B531-2C877BBBD3D5}"/>
              </a:ext>
            </a:extLst>
          </p:cNvPr>
          <p:cNvGraphicFramePr>
            <a:graphicFrameLocks noGrp="1"/>
          </p:cNvGraphicFramePr>
          <p:nvPr>
            <p:extLst>
              <p:ext uri="{D42A27DB-BD31-4B8C-83A1-F6EECF244321}">
                <p14:modId xmlns:p14="http://schemas.microsoft.com/office/powerpoint/2010/main" val="4019101315"/>
              </p:ext>
            </p:extLst>
          </p:nvPr>
        </p:nvGraphicFramePr>
        <p:xfrm>
          <a:off x="6028266" y="3486030"/>
          <a:ext cx="7199842" cy="4171613"/>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1590251527"/>
                    </a:ext>
                  </a:extLst>
                </a:gridCol>
              </a:tblGrid>
              <a:tr h="42711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Budgets</a:t>
                      </a:r>
                    </a:p>
                  </a:txBody>
                  <a:tcPr/>
                </a:tc>
                <a:extLst>
                  <a:ext uri="{0D108BD9-81ED-4DB2-BD59-A6C34878D82A}">
                    <a16:rowId xmlns:a16="http://schemas.microsoft.com/office/drawing/2014/main" val="1292596421"/>
                  </a:ext>
                </a:extLst>
              </a:tr>
              <a:tr h="3720191">
                <a:tc>
                  <a:txBody>
                    <a:bodyPr/>
                    <a:lstStyle/>
                    <a:p>
                      <a:r>
                        <a:rPr lang="en-NZ" sz="1400" kern="1200" dirty="0">
                          <a:solidFill>
                            <a:schemeClr val="dk1"/>
                          </a:solidFill>
                          <a:latin typeface="+mn-lt"/>
                          <a:ea typeface="+mn-ea"/>
                          <a:cs typeface="+mn-cs"/>
                        </a:rPr>
                        <a:t>Make sure you have Azure Budget notifications configured to email Product Owners or other Stakeholders once a Resource Group or Subscription reaches a specific threshold.</a:t>
                      </a:r>
                    </a:p>
                    <a:p>
                      <a:endParaRPr lang="en-NZ" sz="1400" kern="1200" dirty="0">
                        <a:solidFill>
                          <a:schemeClr val="dk1"/>
                        </a:solidFill>
                        <a:latin typeface="+mn-lt"/>
                        <a:ea typeface="+mn-ea"/>
                        <a:cs typeface="+mn-cs"/>
                      </a:endParaRPr>
                    </a:p>
                    <a:p>
                      <a:r>
                        <a:rPr lang="en-NZ" sz="1400" kern="1200" dirty="0">
                          <a:solidFill>
                            <a:schemeClr val="dk1"/>
                          </a:solidFill>
                          <a:latin typeface="+mn-lt"/>
                          <a:ea typeface="+mn-ea"/>
                          <a:cs typeface="+mn-cs"/>
                        </a:rPr>
                        <a:t>This is set up in the Azure Portal, on the Resource Group under Budgets and set to email the Application Owner.</a:t>
                      </a:r>
                    </a:p>
                    <a:p>
                      <a:endParaRPr lang="en-NZ" sz="1400" kern="1200" dirty="0">
                        <a:solidFill>
                          <a:schemeClr val="dk1"/>
                        </a:solidFill>
                        <a:latin typeface="+mn-lt"/>
                        <a:ea typeface="+mn-ea"/>
                        <a:cs typeface="+mn-cs"/>
                      </a:endParaRPr>
                    </a:p>
                    <a:p>
                      <a:pPr marL="0" algn="l" defTabSz="1199967" rtl="0" eaLnBrk="1" latinLnBrk="0" hangingPunct="1"/>
                      <a:r>
                        <a:rPr lang="en-NZ" sz="1400" kern="1200" dirty="0">
                          <a:solidFill>
                            <a:schemeClr val="dk1"/>
                          </a:solidFill>
                          <a:latin typeface="+mn-lt"/>
                          <a:ea typeface="+mn-ea"/>
                          <a:cs typeface="+mn-cs"/>
                        </a:rPr>
                        <a:t>Example of budgets that could be configured:</a:t>
                      </a:r>
                    </a:p>
                    <a:p>
                      <a:pPr marL="0" algn="l" defTabSz="1199967" rtl="0" eaLnBrk="1" latinLnBrk="0" hangingPunct="1"/>
                      <a:endParaRPr lang="en-NZ" sz="1400" kern="1200" dirty="0">
                        <a:solidFill>
                          <a:schemeClr val="dk1"/>
                        </a:solidFill>
                        <a:latin typeface="+mn-lt"/>
                        <a:ea typeface="+mn-ea"/>
                        <a:cs typeface="+mn-cs"/>
                      </a:endParaRPr>
                    </a:p>
                    <a:p>
                      <a:pPr marL="0" algn="l" defTabSz="1199967" rtl="0" eaLnBrk="1" latinLnBrk="0" hangingPunct="1"/>
                      <a:r>
                        <a:rPr lang="en-NZ" sz="1400" kern="1200" dirty="0">
                          <a:solidFill>
                            <a:schemeClr val="dk1"/>
                          </a:solidFill>
                          <a:latin typeface="+mn-lt"/>
                          <a:ea typeface="+mn-ea"/>
                          <a:cs typeface="+mn-cs"/>
                        </a:rPr>
                        <a:t>Generally, I recommend 3 budgets should be configured, to give enough notice:</a:t>
                      </a:r>
                    </a:p>
                    <a:p>
                      <a:pPr marL="0" algn="l" defTabSz="1199967" rtl="0" eaLnBrk="1" latinLnBrk="0" hangingPunct="1"/>
                      <a:endParaRPr lang="en-NZ" sz="1400" kern="1200" dirty="0">
                        <a:solidFill>
                          <a:schemeClr val="dk1"/>
                        </a:solidFill>
                        <a:latin typeface="+mn-lt"/>
                        <a:ea typeface="+mn-ea"/>
                        <a:cs typeface="+mn-cs"/>
                      </a:endParaRPr>
                    </a:p>
                    <a:p>
                      <a:pPr marL="285750" lvl="0" indent="-285750" algn="l" defTabSz="1199967" rtl="0" eaLnBrk="1" latinLnBrk="0" hangingPunct="1">
                        <a:buFont typeface="Arial" panose="020B0604020202020204" pitchFamily="34" charset="0"/>
                        <a:buChar char="•"/>
                      </a:pPr>
                      <a:r>
                        <a:rPr lang="en-NZ" sz="1400" kern="1200" dirty="0">
                          <a:solidFill>
                            <a:schemeClr val="dk1"/>
                          </a:solidFill>
                          <a:latin typeface="+mn-lt"/>
                          <a:ea typeface="+mn-ea"/>
                          <a:cs typeface="+mn-cs"/>
                        </a:rPr>
                        <a:t>50%</a:t>
                      </a:r>
                    </a:p>
                    <a:p>
                      <a:pPr marL="285750" lvl="0" indent="-285750" algn="l" defTabSz="1199967" rtl="0" eaLnBrk="1" latinLnBrk="0" hangingPunct="1">
                        <a:buFont typeface="Arial" panose="020B0604020202020204" pitchFamily="34" charset="0"/>
                        <a:buChar char="•"/>
                      </a:pPr>
                      <a:r>
                        <a:rPr lang="en-NZ" sz="1400" kern="1200" dirty="0">
                          <a:solidFill>
                            <a:schemeClr val="dk1"/>
                          </a:solidFill>
                          <a:latin typeface="+mn-lt"/>
                          <a:ea typeface="+mn-ea"/>
                          <a:cs typeface="+mn-cs"/>
                        </a:rPr>
                        <a:t>60%</a:t>
                      </a:r>
                    </a:p>
                    <a:p>
                      <a:pPr marL="285750" lvl="0" indent="-285750" algn="l" defTabSz="1199967" rtl="0" eaLnBrk="1" latinLnBrk="0" hangingPunct="1">
                        <a:buFont typeface="Arial" panose="020B0604020202020204" pitchFamily="34" charset="0"/>
                        <a:buChar char="•"/>
                      </a:pPr>
                      <a:r>
                        <a:rPr lang="en-NZ" sz="1400" kern="1200" dirty="0">
                          <a:solidFill>
                            <a:schemeClr val="dk1"/>
                          </a:solidFill>
                          <a:latin typeface="+mn-lt"/>
                          <a:ea typeface="+mn-ea"/>
                          <a:cs typeface="+mn-cs"/>
                        </a:rPr>
                        <a:t>70%</a:t>
                      </a:r>
                    </a:p>
                  </a:txBody>
                  <a:tcPr/>
                </a:tc>
                <a:extLst>
                  <a:ext uri="{0D108BD9-81ED-4DB2-BD59-A6C34878D82A}">
                    <a16:rowId xmlns:a16="http://schemas.microsoft.com/office/drawing/2014/main" val="471972354"/>
                  </a:ext>
                </a:extLst>
              </a:tr>
            </a:tbl>
          </a:graphicData>
        </a:graphic>
      </p:graphicFrame>
      <p:pic>
        <p:nvPicPr>
          <p:cNvPr id="13" name="Picture 12">
            <a:extLst>
              <a:ext uri="{FF2B5EF4-FFF2-40B4-BE49-F238E27FC236}">
                <a16:creationId xmlns:a16="http://schemas.microsoft.com/office/drawing/2014/main" id="{B599B0C3-132A-41AC-A946-8164A6FBC3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663" y="3232448"/>
            <a:ext cx="7013575" cy="3888062"/>
          </a:xfrm>
          <a:prstGeom prst="rect">
            <a:avLst/>
          </a:prstGeom>
        </p:spPr>
      </p:pic>
    </p:spTree>
    <p:extLst>
      <p:ext uri="{BB962C8B-B14F-4D97-AF65-F5344CB8AC3E}">
        <p14:creationId xmlns:p14="http://schemas.microsoft.com/office/powerpoint/2010/main" val="59315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Tags</a:t>
            </a:r>
          </a:p>
        </p:txBody>
      </p:sp>
      <p:graphicFrame>
        <p:nvGraphicFramePr>
          <p:cNvPr id="9" name="Table 8">
            <a:extLst>
              <a:ext uri="{FF2B5EF4-FFF2-40B4-BE49-F238E27FC236}">
                <a16:creationId xmlns:a16="http://schemas.microsoft.com/office/drawing/2014/main" id="{E23D0C7E-48C5-47AD-B6DD-CCA4AF2D7A0C}"/>
              </a:ext>
            </a:extLst>
          </p:cNvPr>
          <p:cNvGraphicFramePr>
            <a:graphicFrameLocks noGrp="1"/>
          </p:cNvGraphicFramePr>
          <p:nvPr>
            <p:extLst>
              <p:ext uri="{D42A27DB-BD31-4B8C-83A1-F6EECF244321}">
                <p14:modId xmlns:p14="http://schemas.microsoft.com/office/powerpoint/2010/main" val="202443747"/>
              </p:ext>
            </p:extLst>
          </p:nvPr>
        </p:nvGraphicFramePr>
        <p:xfrm>
          <a:off x="6104466" y="1611871"/>
          <a:ext cx="7199842" cy="352990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Tags</a:t>
                      </a:r>
                    </a:p>
                  </a:txBody>
                  <a:tcPr/>
                </a:tc>
                <a:extLst>
                  <a:ext uri="{0D108BD9-81ED-4DB2-BD59-A6C34878D82A}">
                    <a16:rowId xmlns:a16="http://schemas.microsoft.com/office/drawing/2014/main" val="1292596421"/>
                  </a:ext>
                </a:extLst>
              </a:tr>
              <a:tr h="0">
                <a:tc>
                  <a:txBody>
                    <a:bodyPr/>
                    <a:lstStyle/>
                    <a:p>
                      <a:r>
                        <a:rPr lang="en-NZ" sz="1400" dirty="0"/>
                        <a:t>You apply </a:t>
                      </a:r>
                      <a:r>
                        <a:rPr lang="en-NZ" sz="1400" dirty="0">
                          <a:hlinkClick r:id="rId4"/>
                        </a:rPr>
                        <a:t>tags</a:t>
                      </a:r>
                      <a:r>
                        <a:rPr lang="en-NZ" sz="1400" dirty="0"/>
                        <a:t> to your Azure resources, resource groups, and subscriptions to logically organize them into a taxonomy. Each tag consists of a name and a value pair. For example, you can apply the name "Environment" and the value "Production" to all the resources in production.</a:t>
                      </a:r>
                    </a:p>
                    <a:p>
                      <a:endParaRPr lang="en-NZ" sz="1400" dirty="0"/>
                    </a:p>
                    <a:p>
                      <a:r>
                        <a:rPr lang="en-NZ" sz="1400" dirty="0"/>
                        <a:t>Tags can be used to determine things like:</a:t>
                      </a:r>
                    </a:p>
                    <a:p>
                      <a:endParaRPr lang="en-NZ" sz="1400" dirty="0"/>
                    </a:p>
                    <a:p>
                      <a:pPr marL="285750" indent="-285750">
                        <a:buFont typeface="Arial" panose="020B0604020202020204" pitchFamily="34" charset="0"/>
                        <a:buChar char="•"/>
                      </a:pPr>
                      <a:r>
                        <a:rPr lang="en-NZ" sz="1400" dirty="0"/>
                        <a:t>Who to bill?</a:t>
                      </a:r>
                    </a:p>
                    <a:p>
                      <a:pPr marL="285750" indent="-285750">
                        <a:buFont typeface="Arial" panose="020B0604020202020204" pitchFamily="34" charset="0"/>
                        <a:buChar char="•"/>
                      </a:pPr>
                      <a:r>
                        <a:rPr lang="en-NZ" sz="1400" dirty="0"/>
                        <a:t>Who supports it?</a:t>
                      </a:r>
                    </a:p>
                    <a:p>
                      <a:endParaRPr lang="en-NZ" sz="1400" dirty="0"/>
                    </a:p>
                    <a:p>
                      <a:r>
                        <a:rPr lang="en-NZ" sz="1400" dirty="0"/>
                        <a:t>The right tags, can mean that the right owners get charged internally and have more ownership of their resource costs.</a:t>
                      </a:r>
                    </a:p>
                    <a:p>
                      <a:endParaRPr lang="en-NZ" sz="1400" dirty="0"/>
                    </a:p>
                    <a:p>
                      <a:r>
                        <a:rPr lang="en-NZ" sz="1400" dirty="0"/>
                        <a:t>Examples below:</a:t>
                      </a:r>
                    </a:p>
                  </a:txBody>
                  <a:tcPr/>
                </a:tc>
                <a:extLst>
                  <a:ext uri="{0D108BD9-81ED-4DB2-BD59-A6C34878D82A}">
                    <a16:rowId xmlns:a16="http://schemas.microsoft.com/office/drawing/2014/main" val="471972354"/>
                  </a:ext>
                </a:extLst>
              </a:tr>
            </a:tbl>
          </a:graphicData>
        </a:graphic>
      </p:graphicFrame>
      <p:graphicFrame>
        <p:nvGraphicFramePr>
          <p:cNvPr id="10" name="Table 9">
            <a:extLst>
              <a:ext uri="{FF2B5EF4-FFF2-40B4-BE49-F238E27FC236}">
                <a16:creationId xmlns:a16="http://schemas.microsoft.com/office/drawing/2014/main" id="{F0B52B49-C433-4AA2-8D17-C66F16C35D0F}"/>
              </a:ext>
            </a:extLst>
          </p:cNvPr>
          <p:cNvGraphicFramePr>
            <a:graphicFrameLocks noGrp="1"/>
          </p:cNvGraphicFramePr>
          <p:nvPr>
            <p:extLst>
              <p:ext uri="{D42A27DB-BD31-4B8C-83A1-F6EECF244321}">
                <p14:modId xmlns:p14="http://schemas.microsoft.com/office/powerpoint/2010/main" val="4006112682"/>
              </p:ext>
            </p:extLst>
          </p:nvPr>
        </p:nvGraphicFramePr>
        <p:xfrm>
          <a:off x="4881693" y="5408955"/>
          <a:ext cx="9080183" cy="1022604"/>
        </p:xfrm>
        <a:graphic>
          <a:graphicData uri="http://schemas.openxmlformats.org/drawingml/2006/table">
            <a:tbl>
              <a:tblPr firstRow="1" firstCol="1" bandRow="1">
                <a:tableStyleId>{5C22544A-7EE6-4342-B048-85BDC9FD1C3A}</a:tableStyleId>
              </a:tblPr>
              <a:tblGrid>
                <a:gridCol w="1381760">
                  <a:extLst>
                    <a:ext uri="{9D8B030D-6E8A-4147-A177-3AD203B41FA5}">
                      <a16:colId xmlns:a16="http://schemas.microsoft.com/office/drawing/2014/main" val="2531167611"/>
                    </a:ext>
                  </a:extLst>
                </a:gridCol>
                <a:gridCol w="1488123">
                  <a:extLst>
                    <a:ext uri="{9D8B030D-6E8A-4147-A177-3AD203B41FA5}">
                      <a16:colId xmlns:a16="http://schemas.microsoft.com/office/drawing/2014/main" val="1798528791"/>
                    </a:ext>
                  </a:extLst>
                </a:gridCol>
                <a:gridCol w="6210300">
                  <a:extLst>
                    <a:ext uri="{9D8B030D-6E8A-4147-A177-3AD203B41FA5}">
                      <a16:colId xmlns:a16="http://schemas.microsoft.com/office/drawing/2014/main" val="1241074749"/>
                    </a:ext>
                  </a:extLst>
                </a:gridCol>
              </a:tblGrid>
              <a:tr h="0">
                <a:tc>
                  <a:txBody>
                    <a:bodyPr/>
                    <a:lstStyle/>
                    <a:p>
                      <a:pPr>
                        <a:lnSpc>
                          <a:spcPct val="107000"/>
                        </a:lnSpc>
                        <a:spcAft>
                          <a:spcPts val="800"/>
                        </a:spcAft>
                      </a:pPr>
                      <a:r>
                        <a:rPr lang="en-US" sz="1100" dirty="0">
                          <a:effectLst/>
                        </a:rPr>
                        <a:t>​Tag Name</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Value</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a:effectLst/>
                        </a:rPr>
                        <a:t>Comment</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6061514"/>
                  </a:ext>
                </a:extLst>
              </a:tr>
              <a:tr h="0">
                <a:tc>
                  <a:txBody>
                    <a:bodyPr/>
                    <a:lstStyle/>
                    <a:p>
                      <a:pPr>
                        <a:lnSpc>
                          <a:spcPct val="107000"/>
                        </a:lnSpc>
                        <a:spcAft>
                          <a:spcPts val="800"/>
                        </a:spcAft>
                      </a:pPr>
                      <a:r>
                        <a:rPr lang="en-NZ" sz="1100" dirty="0"/>
                        <a:t>Dept</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200" dirty="0">
                          <a:solidFill>
                            <a:schemeClr val="dk1"/>
                          </a:solidFill>
                          <a:effectLst/>
                          <a:latin typeface="+mn-lt"/>
                          <a:ea typeface="+mn-ea"/>
                          <a:cs typeface="+mn-cs"/>
                        </a:rPr>
                        <a:t>Finance</a:t>
                      </a:r>
                      <a:endParaRPr lang="en-NZ" sz="1100" kern="1200" dirty="0">
                        <a:solidFill>
                          <a:schemeClr val="dk1"/>
                        </a:solidFill>
                        <a:effectLst/>
                        <a:latin typeface="+mn-lt"/>
                        <a:ea typeface="+mn-ea"/>
                        <a:cs typeface="+mn-cs"/>
                      </a:endParaRPr>
                    </a:p>
                  </a:txBody>
                  <a:tcPr marL="68580" marR="68580" marT="0" marB="0"/>
                </a:tc>
                <a:tc>
                  <a:txBody>
                    <a:bodyPr/>
                    <a:lstStyle/>
                    <a:p>
                      <a:pPr>
                        <a:lnSpc>
                          <a:spcPct val="107000"/>
                        </a:lnSpc>
                        <a:spcAft>
                          <a:spcPts val="800"/>
                        </a:spcAft>
                      </a:pPr>
                      <a:r>
                        <a:rPr lang="en-US" sz="1100" dirty="0">
                          <a:effectLst/>
                        </a:rPr>
                        <a:t>Name of the department who owns the resources.</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886100"/>
                  </a:ext>
                </a:extLst>
              </a:tr>
              <a:tr h="0">
                <a:tc>
                  <a:txBody>
                    <a:bodyPr/>
                    <a:lstStyle/>
                    <a:p>
                      <a:pPr>
                        <a:lnSpc>
                          <a:spcPct val="107000"/>
                        </a:lnSpc>
                        <a:spcAft>
                          <a:spcPts val="1200"/>
                        </a:spcAft>
                      </a:pPr>
                      <a:r>
                        <a:rPr lang="en-NZ" sz="1100" dirty="0"/>
                        <a:t>Environment</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kern="1200" dirty="0">
                          <a:solidFill>
                            <a:schemeClr val="dk1"/>
                          </a:solidFill>
                          <a:effectLst/>
                          <a:latin typeface="+mn-lt"/>
                          <a:ea typeface="+mn-ea"/>
                          <a:cs typeface="+mn-cs"/>
                        </a:rPr>
                        <a:t>UAT</a:t>
                      </a:r>
                    </a:p>
                  </a:txBody>
                  <a:tcPr marL="68580" marR="68580" marT="0" marB="0"/>
                </a:tc>
                <a:tc>
                  <a:txBody>
                    <a:bodyPr/>
                    <a:lstStyle/>
                    <a:p>
                      <a:pPr>
                        <a:lnSpc>
                          <a:spcPct val="107000"/>
                        </a:lnSpc>
                        <a:spcAft>
                          <a:spcPts val="800"/>
                        </a:spcAft>
                      </a:pPr>
                      <a:r>
                        <a:rPr lang="en-US" sz="1100" dirty="0">
                          <a:effectLst/>
                        </a:rPr>
                        <a:t>What environment the Resource is used for such as Production, UAT and Development</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120475"/>
                  </a:ext>
                </a:extLst>
              </a:tr>
              <a:tr h="0">
                <a:tc>
                  <a:txBody>
                    <a:bodyPr/>
                    <a:lstStyle/>
                    <a:p>
                      <a:pPr>
                        <a:lnSpc>
                          <a:spcPct val="107000"/>
                        </a:lnSpc>
                        <a:spcAft>
                          <a:spcPts val="800"/>
                        </a:spcAft>
                      </a:pPr>
                      <a:r>
                        <a:rPr lang="en-US" sz="1100" dirty="0">
                          <a:effectLst/>
                        </a:rPr>
                        <a:t>Application Owner</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200" dirty="0">
                          <a:solidFill>
                            <a:schemeClr val="dk1"/>
                          </a:solidFill>
                          <a:effectLst/>
                          <a:latin typeface="+mn-lt"/>
                          <a:ea typeface="+mn-ea"/>
                          <a:cs typeface="+mn-cs"/>
                        </a:rPr>
                        <a:t>Luke Murray</a:t>
                      </a:r>
                      <a:endParaRPr lang="en-NZ" sz="1100" kern="1200" dirty="0">
                        <a:solidFill>
                          <a:schemeClr val="dk1"/>
                        </a:solidFill>
                        <a:effectLst/>
                        <a:latin typeface="+mn-lt"/>
                        <a:ea typeface="+mn-ea"/>
                        <a:cs typeface="+mn-cs"/>
                      </a:endParaRPr>
                    </a:p>
                  </a:txBody>
                  <a:tcPr marL="68580" marR="68580" marT="0" marB="0"/>
                </a:tc>
                <a:tc>
                  <a:txBody>
                    <a:bodyPr/>
                    <a:lstStyle/>
                    <a:p>
                      <a:pPr>
                        <a:lnSpc>
                          <a:spcPct val="107000"/>
                        </a:lnSpc>
                        <a:spcAft>
                          <a:spcPts val="800"/>
                        </a:spcAft>
                      </a:pPr>
                      <a:r>
                        <a:rPr lang="en-US" sz="1100" dirty="0">
                          <a:effectLst/>
                        </a:rPr>
                        <a:t>The name of the Product Owner for the service sitting inside the Resource Group</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481223"/>
                  </a:ext>
                </a:extLst>
              </a:tr>
              <a:tr h="0">
                <a:tc>
                  <a:txBody>
                    <a:bodyPr/>
                    <a:lstStyle/>
                    <a:p>
                      <a:pPr>
                        <a:lnSpc>
                          <a:spcPct val="107000"/>
                        </a:lnSpc>
                        <a:spcAft>
                          <a:spcPts val="800"/>
                        </a:spcAft>
                      </a:pPr>
                      <a:r>
                        <a:rPr lang="en-US" sz="1100" dirty="0">
                          <a:effectLst/>
                        </a:rPr>
                        <a:t>Support Team</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200" dirty="0">
                          <a:solidFill>
                            <a:schemeClr val="dk1"/>
                          </a:solidFill>
                          <a:effectLst/>
                          <a:latin typeface="+mn-lt"/>
                          <a:ea typeface="+mn-ea"/>
                          <a:cs typeface="+mn-cs"/>
                        </a:rPr>
                        <a:t>Platform Team</a:t>
                      </a:r>
                      <a:endParaRPr lang="en-NZ" sz="1100" kern="1200" dirty="0">
                        <a:solidFill>
                          <a:schemeClr val="dk1"/>
                        </a:solidFill>
                        <a:effectLst/>
                        <a:latin typeface="+mn-lt"/>
                        <a:ea typeface="+mn-ea"/>
                        <a:cs typeface="+mn-cs"/>
                      </a:endParaRPr>
                    </a:p>
                  </a:txBody>
                  <a:tcPr marL="68580" marR="68580" marT="0" marB="0"/>
                </a:tc>
                <a:tc>
                  <a:txBody>
                    <a:bodyPr/>
                    <a:lstStyle/>
                    <a:p>
                      <a:pPr>
                        <a:lnSpc>
                          <a:spcPct val="107000"/>
                        </a:lnSpc>
                        <a:spcAft>
                          <a:spcPts val="800"/>
                        </a:spcAft>
                      </a:pPr>
                      <a:r>
                        <a:rPr lang="en-US" sz="1100">
                          <a:effectLst/>
                        </a:rPr>
                        <a:t>What team is responsible for the resources/site for support reasons</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7209520"/>
                  </a:ext>
                </a:extLst>
              </a:tr>
              <a:tr h="0">
                <a:tc>
                  <a:txBody>
                    <a:bodyPr/>
                    <a:lstStyle/>
                    <a:p>
                      <a:pPr>
                        <a:lnSpc>
                          <a:spcPct val="107000"/>
                        </a:lnSpc>
                        <a:spcAft>
                          <a:spcPts val="800"/>
                        </a:spcAft>
                      </a:pPr>
                      <a:r>
                        <a:rPr lang="en-US" sz="1100" dirty="0">
                          <a:effectLst/>
                        </a:rPr>
                        <a:t>Billing Code</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kern="1200" dirty="0">
                          <a:solidFill>
                            <a:schemeClr val="dk1"/>
                          </a:solidFill>
                          <a:effectLst/>
                          <a:latin typeface="+mn-lt"/>
                          <a:ea typeface="+mn-ea"/>
                          <a:cs typeface="+mn-cs"/>
                        </a:rPr>
                        <a:t>Operational</a:t>
                      </a:r>
                      <a:endParaRPr lang="en-NZ" sz="1100" kern="1200" dirty="0">
                        <a:solidFill>
                          <a:schemeClr val="dk1"/>
                        </a:solidFill>
                        <a:effectLst/>
                        <a:latin typeface="+mn-lt"/>
                        <a:ea typeface="+mn-ea"/>
                        <a:cs typeface="+mn-cs"/>
                      </a:endParaRPr>
                    </a:p>
                  </a:txBody>
                  <a:tcPr marL="68580" marR="68580" marT="0" marB="0"/>
                </a:tc>
                <a:tc>
                  <a:txBody>
                    <a:bodyPr/>
                    <a:lstStyle/>
                    <a:p>
                      <a:pPr>
                        <a:lnSpc>
                          <a:spcPct val="107000"/>
                        </a:lnSpc>
                        <a:spcAft>
                          <a:spcPts val="800"/>
                        </a:spcAft>
                      </a:pPr>
                      <a:r>
                        <a:rPr lang="en-US" sz="1100" dirty="0">
                          <a:effectLst/>
                        </a:rPr>
                        <a:t>Purchase order or project billing code</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790407"/>
                  </a:ext>
                </a:extLst>
              </a:tr>
            </a:tbl>
          </a:graphicData>
        </a:graphic>
      </p:graphicFrame>
      <p:pic>
        <p:nvPicPr>
          <p:cNvPr id="3" name="Picture 2">
            <a:extLst>
              <a:ext uri="{FF2B5EF4-FFF2-40B4-BE49-F238E27FC236}">
                <a16:creationId xmlns:a16="http://schemas.microsoft.com/office/drawing/2014/main" id="{9EB71915-2FA6-4805-9717-201C2B815B66}"/>
              </a:ext>
            </a:extLst>
          </p:cNvPr>
          <p:cNvPicPr>
            <a:picLocks noChangeAspect="1"/>
          </p:cNvPicPr>
          <p:nvPr/>
        </p:nvPicPr>
        <p:blipFill>
          <a:blip r:embed="rId5"/>
          <a:stretch>
            <a:fillRect/>
          </a:stretch>
        </p:blipFill>
        <p:spPr>
          <a:xfrm>
            <a:off x="14058837" y="2018283"/>
            <a:ext cx="6869162" cy="4287036"/>
          </a:xfrm>
          <a:prstGeom prst="rect">
            <a:avLst/>
          </a:prstGeom>
        </p:spPr>
      </p:pic>
    </p:spTree>
    <p:extLst>
      <p:ext uri="{BB962C8B-B14F-4D97-AF65-F5344CB8AC3E}">
        <p14:creationId xmlns:p14="http://schemas.microsoft.com/office/powerpoint/2010/main" val="229693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C5CC8C4-9668-404D-8B71-4DD33CC46B27}"/>
              </a:ext>
            </a:extLst>
          </p:cNvPr>
          <p:cNvSpPr/>
          <p:nvPr/>
        </p:nvSpPr>
        <p:spPr>
          <a:xfrm>
            <a:off x="485775" y="466725"/>
            <a:ext cx="20450175" cy="8277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Z"/>
          </a:p>
        </p:txBody>
      </p:sp>
      <p:pic>
        <p:nvPicPr>
          <p:cNvPr id="35" name="Graphic 34">
            <a:extLst>
              <a:ext uri="{FF2B5EF4-FFF2-40B4-BE49-F238E27FC236}">
                <a16:creationId xmlns:a16="http://schemas.microsoft.com/office/drawing/2014/main" id="{8FF67F8E-9B44-4CEA-9DF1-7D7267D16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02507" y="10030395"/>
            <a:ext cx="1542347" cy="1028230"/>
          </a:xfrm>
          <a:prstGeom prst="rect">
            <a:avLst/>
          </a:prstGeom>
        </p:spPr>
      </p:pic>
      <p:sp>
        <p:nvSpPr>
          <p:cNvPr id="45" name="Text Placeholder 1">
            <a:extLst>
              <a:ext uri="{FF2B5EF4-FFF2-40B4-BE49-F238E27FC236}">
                <a16:creationId xmlns:a16="http://schemas.microsoft.com/office/drawing/2014/main" id="{75DEF76E-CA74-493C-9354-BFF5E97FC455}"/>
              </a:ext>
            </a:extLst>
          </p:cNvPr>
          <p:cNvSpPr txBox="1">
            <a:spLocks/>
          </p:cNvSpPr>
          <p:nvPr/>
        </p:nvSpPr>
        <p:spPr>
          <a:xfrm>
            <a:off x="663575" y="590122"/>
            <a:ext cx="21599525" cy="1711335"/>
          </a:xfrm>
          <a:prstGeom prst="rect">
            <a:avLst/>
          </a:prstGeom>
        </p:spPr>
        <p:txBody>
          <a:bodyPr/>
          <a:lstStyle>
            <a:lvl1pPr marL="449988" indent="-449988" algn="l" defTabSz="599984" rtl="0" eaLnBrk="1" latinLnBrk="0" hangingPunct="1">
              <a:spcBef>
                <a:spcPts val="1312"/>
              </a:spcBef>
              <a:spcAft>
                <a:spcPts val="0"/>
              </a:spcAft>
              <a:buClr>
                <a:schemeClr val="accent1"/>
              </a:buClr>
              <a:buSzPct val="80000"/>
              <a:buFont typeface="Wingdings 3" charset="2"/>
              <a:buChar char=""/>
              <a:defRPr sz="2362" kern="1200">
                <a:solidFill>
                  <a:schemeClr val="tx1">
                    <a:lumMod val="75000"/>
                    <a:lumOff val="25000"/>
                  </a:schemeClr>
                </a:solidFill>
                <a:latin typeface="+mn-lt"/>
                <a:ea typeface="+mn-ea"/>
                <a:cs typeface="+mn-cs"/>
              </a:defRPr>
            </a:lvl1pPr>
            <a:lvl2pPr marL="974973" indent="-374990" algn="l" defTabSz="599984" rtl="0" eaLnBrk="1" latinLnBrk="0" hangingPunct="1">
              <a:spcBef>
                <a:spcPts val="1312"/>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2pPr>
            <a:lvl3pPr marL="1499959" indent="-299992" algn="l" defTabSz="599984" rtl="0" eaLnBrk="1" latinLnBrk="0" hangingPunct="1">
              <a:spcBef>
                <a:spcPts val="1312"/>
              </a:spcBef>
              <a:spcAft>
                <a:spcPts val="0"/>
              </a:spcAft>
              <a:buClr>
                <a:schemeClr val="accent1"/>
              </a:buClr>
              <a:buSzPct val="80000"/>
              <a:buFont typeface="Wingdings 3" charset="2"/>
              <a:buChar char=""/>
              <a:defRPr sz="1837" kern="1200">
                <a:solidFill>
                  <a:schemeClr val="tx1">
                    <a:lumMod val="75000"/>
                    <a:lumOff val="25000"/>
                  </a:schemeClr>
                </a:solidFill>
                <a:latin typeface="+mn-lt"/>
                <a:ea typeface="+mn-ea"/>
                <a:cs typeface="+mn-cs"/>
              </a:defRPr>
            </a:lvl3pPr>
            <a:lvl4pPr marL="2099942"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4pPr>
            <a:lvl5pPr marL="2699926"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5pPr>
            <a:lvl6pPr marL="329991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6pPr>
            <a:lvl7pPr marL="3899893"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7pPr>
            <a:lvl8pPr marL="4499877"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8pPr>
            <a:lvl9pPr marL="5099860" indent="-299992" algn="l" defTabSz="599984" rtl="0" eaLnBrk="1" latinLnBrk="0" hangingPunct="1">
              <a:spcBef>
                <a:spcPts val="1312"/>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9pPr>
          </a:lstStyle>
          <a:p>
            <a:r>
              <a:rPr lang="en-NZ" dirty="0"/>
              <a:t>Review HUB (Hybrid Use Benefit)</a:t>
            </a:r>
          </a:p>
        </p:txBody>
      </p:sp>
      <p:graphicFrame>
        <p:nvGraphicFramePr>
          <p:cNvPr id="8" name="Table 7">
            <a:extLst>
              <a:ext uri="{FF2B5EF4-FFF2-40B4-BE49-F238E27FC236}">
                <a16:creationId xmlns:a16="http://schemas.microsoft.com/office/drawing/2014/main" id="{67FE0B79-A073-464F-8634-A15C0EB3E08F}"/>
              </a:ext>
            </a:extLst>
          </p:cNvPr>
          <p:cNvGraphicFramePr>
            <a:graphicFrameLocks noGrp="1"/>
          </p:cNvGraphicFramePr>
          <p:nvPr>
            <p:extLst>
              <p:ext uri="{D42A27DB-BD31-4B8C-83A1-F6EECF244321}">
                <p14:modId xmlns:p14="http://schemas.microsoft.com/office/powerpoint/2010/main" val="463891192"/>
              </p:ext>
            </p:extLst>
          </p:nvPr>
        </p:nvGraphicFramePr>
        <p:xfrm>
          <a:off x="6475941" y="1086623"/>
          <a:ext cx="7199842" cy="2249742"/>
        </p:xfrm>
        <a:graphic>
          <a:graphicData uri="http://schemas.openxmlformats.org/drawingml/2006/table">
            <a:tbl>
              <a:tblPr firstRow="1" bandRow="1">
                <a:tableStyleId>{D113A9D2-9D6B-4929-AA2D-F23B5EE8CBE7}</a:tableStyleId>
              </a:tblPr>
              <a:tblGrid>
                <a:gridCol w="7199842">
                  <a:extLst>
                    <a:ext uri="{9D8B030D-6E8A-4147-A177-3AD203B41FA5}">
                      <a16:colId xmlns:a16="http://schemas.microsoft.com/office/drawing/2014/main" val="1590251527"/>
                    </a:ext>
                  </a:extLst>
                </a:gridCol>
              </a:tblGrid>
              <a:tr h="37084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HUB</a:t>
                      </a:r>
                    </a:p>
                  </a:txBody>
                  <a:tcPr/>
                </a:tc>
                <a:extLst>
                  <a:ext uri="{0D108BD9-81ED-4DB2-BD59-A6C34878D82A}">
                    <a16:rowId xmlns:a16="http://schemas.microsoft.com/office/drawing/2014/main" val="1292596421"/>
                  </a:ext>
                </a:extLst>
              </a:tr>
              <a:tr h="0">
                <a:tc>
                  <a:txBody>
                    <a:bodyPr/>
                    <a:lstStyle/>
                    <a:p>
                      <a:r>
                        <a:rPr lang="en-NZ" sz="1400" dirty="0"/>
                        <a:t>The Azure Hybrid Benefit is a pricing benefit for customers who have licenses with Software Assurance, which helps maximize the value of existing on-premises Windows Server and/or SQL Server license investments when migrating to Azure.</a:t>
                      </a:r>
                    </a:p>
                    <a:p>
                      <a:endParaRPr lang="en-NZ" sz="1400" dirty="0"/>
                    </a:p>
                    <a:p>
                      <a:r>
                        <a:rPr lang="en-NZ" sz="1400" dirty="0"/>
                        <a:t>Eligible customers can save up to 40% on Azure Virtual Machines (infrastructure as a service, or IaaS), and save up to 55% on Azure SQL Database (platform as a service, or PaaS) and SQL Server on Azure Virtual Machines (IaaS) with Azure Hybrid Benefit, which increases to up to 80% when combined with Azure Reserved Instances.</a:t>
                      </a:r>
                    </a:p>
                  </a:txBody>
                  <a:tcPr/>
                </a:tc>
                <a:extLst>
                  <a:ext uri="{0D108BD9-81ED-4DB2-BD59-A6C34878D82A}">
                    <a16:rowId xmlns:a16="http://schemas.microsoft.com/office/drawing/2014/main" val="471972354"/>
                  </a:ext>
                </a:extLst>
              </a:tr>
            </a:tbl>
          </a:graphicData>
        </a:graphic>
      </p:graphicFrame>
      <p:graphicFrame>
        <p:nvGraphicFramePr>
          <p:cNvPr id="11" name="Table 10">
            <a:extLst>
              <a:ext uri="{FF2B5EF4-FFF2-40B4-BE49-F238E27FC236}">
                <a16:creationId xmlns:a16="http://schemas.microsoft.com/office/drawing/2014/main" id="{39B2D694-28A6-4275-84CD-F72B10CAF1E9}"/>
              </a:ext>
            </a:extLst>
          </p:cNvPr>
          <p:cNvGraphicFramePr>
            <a:graphicFrameLocks noGrp="1"/>
          </p:cNvGraphicFramePr>
          <p:nvPr>
            <p:extLst>
              <p:ext uri="{D42A27DB-BD31-4B8C-83A1-F6EECF244321}">
                <p14:modId xmlns:p14="http://schemas.microsoft.com/office/powerpoint/2010/main" val="1373771051"/>
              </p:ext>
            </p:extLst>
          </p:nvPr>
        </p:nvGraphicFramePr>
        <p:xfrm>
          <a:off x="6475941" y="4012624"/>
          <a:ext cx="7199842" cy="3965263"/>
        </p:xfrm>
        <a:graphic>
          <a:graphicData uri="http://schemas.openxmlformats.org/drawingml/2006/table">
            <a:tbl>
              <a:tblPr firstRow="1" bandRow="1">
                <a:tableStyleId>{B301B821-A1FF-4177-AEE7-76D212191A09}</a:tableStyleId>
              </a:tblPr>
              <a:tblGrid>
                <a:gridCol w="7199842">
                  <a:extLst>
                    <a:ext uri="{9D8B030D-6E8A-4147-A177-3AD203B41FA5}">
                      <a16:colId xmlns:a16="http://schemas.microsoft.com/office/drawing/2014/main" val="3653119396"/>
                    </a:ext>
                  </a:extLst>
                </a:gridCol>
              </a:tblGrid>
              <a:tr h="426383">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NZ" b="1" dirty="0"/>
                        <a:t>Review HUB</a:t>
                      </a:r>
                    </a:p>
                  </a:txBody>
                  <a:tcPr/>
                </a:tc>
                <a:extLst>
                  <a:ext uri="{0D108BD9-81ED-4DB2-BD59-A6C34878D82A}">
                    <a16:rowId xmlns:a16="http://schemas.microsoft.com/office/drawing/2014/main" val="3101406711"/>
                  </a:ext>
                </a:extLst>
              </a:tr>
              <a:tr h="3513841">
                <a:tc>
                  <a:txBody>
                    <a:bodyPr/>
                    <a:lstStyle/>
                    <a:p>
                      <a:r>
                        <a:rPr lang="en-NZ" sz="1400" kern="1200" dirty="0">
                          <a:solidFill>
                            <a:schemeClr val="dk1"/>
                          </a:solidFill>
                          <a:latin typeface="+mn-lt"/>
                          <a:ea typeface="+mn-ea"/>
                          <a:cs typeface="+mn-cs"/>
                        </a:rPr>
                        <a:t>To verify if a server is using the Azure Hybrid Benefit</a:t>
                      </a:r>
                    </a:p>
                    <a:p>
                      <a:endParaRPr lang="en-NZ" sz="1400" kern="1200" dirty="0">
                        <a:solidFill>
                          <a:schemeClr val="dk1"/>
                        </a:solidFill>
                        <a:latin typeface="+mn-lt"/>
                        <a:ea typeface="+mn-ea"/>
                        <a:cs typeface="+mn-cs"/>
                      </a:endParaRPr>
                    </a:p>
                    <a:p>
                      <a:r>
                        <a:rPr lang="en-NZ" sz="1400" kern="1200" dirty="0">
                          <a:solidFill>
                            <a:schemeClr val="dk1"/>
                          </a:solidFill>
                          <a:latin typeface="+mn-lt"/>
                          <a:ea typeface="+mn-ea"/>
                          <a:cs typeface="+mn-cs"/>
                        </a:rPr>
                        <a:t>Log in to the Azure Portal and navigate to the </a:t>
                      </a:r>
                      <a:r>
                        <a:rPr lang="en-NZ" sz="1400" kern="1200" dirty="0">
                          <a:solidFill>
                            <a:schemeClr val="dk1"/>
                          </a:solidFill>
                          <a:latin typeface="+mn-lt"/>
                          <a:ea typeface="+mn-ea"/>
                          <a:cs typeface="+mn-cs"/>
                          <a:hlinkClick r:id="rId4"/>
                        </a:rPr>
                        <a:t>Virtual Machine Blade</a:t>
                      </a:r>
                      <a:endParaRPr lang="en-NZ" sz="1400" kern="1200" dirty="0">
                        <a:solidFill>
                          <a:schemeClr val="dk1"/>
                        </a:solidFill>
                        <a:latin typeface="+mn-lt"/>
                        <a:ea typeface="+mn-ea"/>
                        <a:cs typeface="+mn-cs"/>
                      </a:endParaRPr>
                    </a:p>
                    <a:p>
                      <a:r>
                        <a:rPr lang="en-NZ" sz="1400" kern="1200" dirty="0">
                          <a:solidFill>
                            <a:schemeClr val="dk1"/>
                          </a:solidFill>
                          <a:latin typeface="+mn-lt"/>
                          <a:ea typeface="+mn-ea"/>
                          <a:cs typeface="+mn-cs"/>
                        </a:rPr>
                        <a:t>Make sure that the: OS Licensing Benefit column is selected.</a:t>
                      </a:r>
                    </a:p>
                    <a:p>
                      <a:endParaRPr lang="en-NZ" sz="1400" kern="1200" dirty="0">
                        <a:solidFill>
                          <a:schemeClr val="dk1"/>
                        </a:solidFill>
                        <a:latin typeface="+mn-lt"/>
                        <a:ea typeface="+mn-ea"/>
                        <a:cs typeface="+mn-cs"/>
                      </a:endParaRPr>
                    </a:p>
                    <a:p>
                      <a:pPr marL="0" marR="0" lvl="0" indent="0" algn="l" defTabSz="1199967" rtl="0" eaLnBrk="1" fontAlgn="auto" latinLnBrk="0" hangingPunct="1">
                        <a:lnSpc>
                          <a:spcPct val="100000"/>
                        </a:lnSpc>
                        <a:spcBef>
                          <a:spcPts val="0"/>
                        </a:spcBef>
                        <a:spcAft>
                          <a:spcPts val="0"/>
                        </a:spcAft>
                        <a:buClrTx/>
                        <a:buSzTx/>
                        <a:buFontTx/>
                        <a:buNone/>
                        <a:tabLst/>
                        <a:defRPr/>
                      </a:pPr>
                      <a:r>
                        <a:rPr lang="en-NZ" sz="1400" kern="1200" dirty="0">
                          <a:solidFill>
                            <a:schemeClr val="dk1"/>
                          </a:solidFill>
                          <a:latin typeface="+mn-lt"/>
                          <a:ea typeface="+mn-ea"/>
                          <a:cs typeface="+mn-cs"/>
                        </a:rPr>
                        <a:t>If a Virtual Machine Already has HUB it will have: </a:t>
                      </a:r>
                      <a:r>
                        <a:rPr lang="en-NZ" sz="1400" dirty="0"/>
                        <a:t>Azure hybrid benefit listed in the column, any non-supported workloads (such as Linux) will have ‘Not Supported’.</a:t>
                      </a:r>
                    </a:p>
                    <a:p>
                      <a:pPr marL="0" marR="0" lvl="0" indent="0" algn="l" defTabSz="1199967" rtl="0" eaLnBrk="1" fontAlgn="auto" latinLnBrk="0" hangingPunct="1">
                        <a:lnSpc>
                          <a:spcPct val="100000"/>
                        </a:lnSpc>
                        <a:spcBef>
                          <a:spcPts val="0"/>
                        </a:spcBef>
                        <a:spcAft>
                          <a:spcPts val="0"/>
                        </a:spcAft>
                        <a:buClrTx/>
                        <a:buSzTx/>
                        <a:buFontTx/>
                        <a:buNone/>
                        <a:tabLst/>
                        <a:defRPr/>
                      </a:pPr>
                      <a:endParaRPr lang="en-NZ" sz="1400" dirty="0"/>
                    </a:p>
                    <a:p>
                      <a:pPr marL="0" marR="0" lvl="0" indent="0" algn="l" defTabSz="1199967" rtl="0" eaLnBrk="1" fontAlgn="auto" latinLnBrk="0" hangingPunct="1">
                        <a:lnSpc>
                          <a:spcPct val="100000"/>
                        </a:lnSpc>
                        <a:spcBef>
                          <a:spcPts val="0"/>
                        </a:spcBef>
                        <a:spcAft>
                          <a:spcPts val="0"/>
                        </a:spcAft>
                        <a:buClrTx/>
                        <a:buSzTx/>
                        <a:buFontTx/>
                        <a:buNone/>
                        <a:tabLst/>
                        <a:defRPr/>
                      </a:pPr>
                      <a:r>
                        <a:rPr lang="en-NZ" sz="1400" kern="1200" dirty="0">
                          <a:solidFill>
                            <a:schemeClr val="dk1"/>
                          </a:solidFill>
                          <a:latin typeface="+mn-lt"/>
                          <a:ea typeface="+mn-ea"/>
                          <a:cs typeface="+mn-cs"/>
                        </a:rPr>
                        <a:t>If any are eligible for HUB, click on the Virtual Machine…</a:t>
                      </a:r>
                    </a:p>
                    <a:p>
                      <a:pPr marL="342900" marR="0" lvl="0" indent="-342900" algn="l" defTabSz="1199967" rtl="0" eaLnBrk="1" fontAlgn="auto" latinLnBrk="0" hangingPunct="1">
                        <a:lnSpc>
                          <a:spcPct val="100000"/>
                        </a:lnSpc>
                        <a:spcBef>
                          <a:spcPts val="0"/>
                        </a:spcBef>
                        <a:spcAft>
                          <a:spcPts val="0"/>
                        </a:spcAft>
                        <a:buClrTx/>
                        <a:buSzTx/>
                        <a:buFont typeface="+mj-lt"/>
                        <a:buAutoNum type="arabicPeriod"/>
                        <a:tabLst/>
                        <a:defRPr/>
                      </a:pPr>
                      <a:r>
                        <a:rPr lang="en-NZ" sz="1400" kern="1200" dirty="0">
                          <a:solidFill>
                            <a:schemeClr val="dk1"/>
                          </a:solidFill>
                          <a:latin typeface="+mn-lt"/>
                          <a:ea typeface="+mn-ea"/>
                          <a:cs typeface="+mn-cs"/>
                        </a:rPr>
                        <a:t>Click the Configuration blade</a:t>
                      </a:r>
                    </a:p>
                    <a:p>
                      <a:pPr marL="342900" marR="0" lvl="0" indent="-342900" algn="l" defTabSz="1199967" rtl="0" eaLnBrk="1" fontAlgn="auto" latinLnBrk="0" hangingPunct="1">
                        <a:lnSpc>
                          <a:spcPct val="100000"/>
                        </a:lnSpc>
                        <a:spcBef>
                          <a:spcPts val="0"/>
                        </a:spcBef>
                        <a:spcAft>
                          <a:spcPts val="0"/>
                        </a:spcAft>
                        <a:buClrTx/>
                        <a:buSzTx/>
                        <a:buFont typeface="+mj-lt"/>
                        <a:buAutoNum type="arabicPeriod"/>
                        <a:tabLst/>
                        <a:defRPr/>
                      </a:pPr>
                      <a:r>
                        <a:rPr lang="en-NZ" sz="1400" kern="1200" dirty="0">
                          <a:solidFill>
                            <a:schemeClr val="dk1"/>
                          </a:solidFill>
                          <a:latin typeface="+mn-lt"/>
                          <a:ea typeface="+mn-ea"/>
                          <a:cs typeface="+mn-cs"/>
                        </a:rPr>
                        <a:t>Select Licensing, Already have a Windows server license?</a:t>
                      </a:r>
                    </a:p>
                    <a:p>
                      <a:pPr marL="342900" marR="0" lvl="0" indent="-342900" algn="l" defTabSz="1199967" rtl="0" eaLnBrk="1" fontAlgn="auto" latinLnBrk="0" hangingPunct="1">
                        <a:lnSpc>
                          <a:spcPct val="100000"/>
                        </a:lnSpc>
                        <a:spcBef>
                          <a:spcPts val="0"/>
                        </a:spcBef>
                        <a:spcAft>
                          <a:spcPts val="0"/>
                        </a:spcAft>
                        <a:buClrTx/>
                        <a:buSzTx/>
                        <a:buFont typeface="+mj-lt"/>
                        <a:buAutoNum type="arabicPeriod"/>
                        <a:tabLst/>
                        <a:defRPr/>
                      </a:pPr>
                      <a:r>
                        <a:rPr lang="en-NZ" sz="1400" kern="1200" dirty="0">
                          <a:solidFill>
                            <a:schemeClr val="dk1"/>
                          </a:solidFill>
                          <a:latin typeface="+mn-lt"/>
                          <a:ea typeface="+mn-ea"/>
                          <a:cs typeface="+mn-cs"/>
                        </a:rPr>
                        <a:t>Yes and Save</a:t>
                      </a:r>
                    </a:p>
                    <a:p>
                      <a:pPr marL="342900" marR="0" lvl="0" indent="-342900" algn="l" defTabSz="1199967" rtl="0" eaLnBrk="1" fontAlgn="auto" latinLnBrk="0" hangingPunct="1">
                        <a:lnSpc>
                          <a:spcPct val="100000"/>
                        </a:lnSpc>
                        <a:spcBef>
                          <a:spcPts val="0"/>
                        </a:spcBef>
                        <a:spcAft>
                          <a:spcPts val="0"/>
                        </a:spcAft>
                        <a:buClrTx/>
                        <a:buSzTx/>
                        <a:buFont typeface="+mj-lt"/>
                        <a:buAutoNum type="arabicPeriod"/>
                        <a:tabLst/>
                        <a:defRPr/>
                      </a:pPr>
                      <a:endParaRPr lang="en-NZ" sz="1400" kern="1200" dirty="0">
                        <a:solidFill>
                          <a:schemeClr val="dk1"/>
                        </a:solidFill>
                        <a:latin typeface="+mn-lt"/>
                        <a:ea typeface="+mn-ea"/>
                        <a:cs typeface="+mn-cs"/>
                      </a:endParaRPr>
                    </a:p>
                    <a:p>
                      <a:pPr marL="0" marR="0" lvl="0" indent="0" algn="l" defTabSz="1199967" rtl="0" eaLnBrk="1" fontAlgn="auto" latinLnBrk="0" hangingPunct="1">
                        <a:lnSpc>
                          <a:spcPct val="100000"/>
                        </a:lnSpc>
                        <a:spcBef>
                          <a:spcPts val="0"/>
                        </a:spcBef>
                        <a:spcAft>
                          <a:spcPts val="0"/>
                        </a:spcAft>
                        <a:buClrTx/>
                        <a:buSzTx/>
                        <a:buFontTx/>
                        <a:buNone/>
                        <a:tabLst/>
                        <a:defRPr/>
                      </a:pPr>
                      <a:r>
                        <a:rPr lang="en-NZ" sz="1200" kern="1200" dirty="0">
                          <a:solidFill>
                            <a:schemeClr val="dk1"/>
                          </a:solidFill>
                          <a:latin typeface="+mn-lt"/>
                          <a:ea typeface="+mn-ea"/>
                          <a:cs typeface="+mn-cs"/>
                        </a:rPr>
                        <a:t>Note: This is a non-intrusive change that will take effect on the billing immediately and doesn’t cause any impact on the Virtual Machine.</a:t>
                      </a:r>
                    </a:p>
                    <a:p>
                      <a:endParaRPr lang="en-NZ" sz="1400" kern="1200" dirty="0">
                        <a:solidFill>
                          <a:schemeClr val="dk1"/>
                        </a:solidFill>
                        <a:latin typeface="+mn-lt"/>
                        <a:ea typeface="+mn-ea"/>
                        <a:cs typeface="+mn-cs"/>
                      </a:endParaRPr>
                    </a:p>
                  </a:txBody>
                  <a:tcPr/>
                </a:tc>
                <a:extLst>
                  <a:ext uri="{0D108BD9-81ED-4DB2-BD59-A6C34878D82A}">
                    <a16:rowId xmlns:a16="http://schemas.microsoft.com/office/drawing/2014/main" val="4271038848"/>
                  </a:ext>
                </a:extLst>
              </a:tr>
            </a:tbl>
          </a:graphicData>
        </a:graphic>
      </p:graphicFrame>
      <p:pic>
        <p:nvPicPr>
          <p:cNvPr id="13" name="Picture 12">
            <a:extLst>
              <a:ext uri="{FF2B5EF4-FFF2-40B4-BE49-F238E27FC236}">
                <a16:creationId xmlns:a16="http://schemas.microsoft.com/office/drawing/2014/main" id="{A21E2333-412A-4424-A9C7-71D29B4D0948}"/>
              </a:ext>
            </a:extLst>
          </p:cNvPr>
          <p:cNvPicPr>
            <a:picLocks noChangeAspect="1"/>
          </p:cNvPicPr>
          <p:nvPr/>
        </p:nvPicPr>
        <p:blipFill>
          <a:blip r:embed="rId5"/>
          <a:stretch>
            <a:fillRect/>
          </a:stretch>
        </p:blipFill>
        <p:spPr>
          <a:xfrm>
            <a:off x="13971238" y="4733361"/>
            <a:ext cx="6738613" cy="1097296"/>
          </a:xfrm>
          <a:prstGeom prst="rect">
            <a:avLst/>
          </a:prstGeom>
        </p:spPr>
      </p:pic>
    </p:spTree>
    <p:extLst>
      <p:ext uri="{BB962C8B-B14F-4D97-AF65-F5344CB8AC3E}">
        <p14:creationId xmlns:p14="http://schemas.microsoft.com/office/powerpoint/2010/main" val="2973156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458</TotalTime>
  <Words>2725</Words>
  <Application>Microsoft Office PowerPoint</Application>
  <PresentationFormat>Custom</PresentationFormat>
  <Paragraphs>221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Montserrat</vt:lpstr>
      <vt:lpstr>Trebuchet MS</vt:lpstr>
      <vt:lpstr>Wingdings 3</vt:lpstr>
      <vt:lpstr>Facet</vt:lpstr>
      <vt:lpstr>Microsoft Azure  Cost Optimization - Operate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Cost Optimization</dc:title>
  <dc:creator>Luke Murray</dc:creator>
  <cp:keywords>Azure, Cost, Operational</cp:keywords>
  <cp:lastModifiedBy>Luke Murray</cp:lastModifiedBy>
  <cp:revision>2</cp:revision>
  <dcterms:created xsi:type="dcterms:W3CDTF">2022-04-26T22:49:53Z</dcterms:created>
  <dcterms:modified xsi:type="dcterms:W3CDTF">2022-05-04T05:12:59Z</dcterms:modified>
</cp:coreProperties>
</file>