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14" r:id="rId2"/>
  </p:sldMasterIdLst>
  <p:notesMasterIdLst>
    <p:notesMasterId r:id="rId15"/>
  </p:notesMasterIdLst>
  <p:sldIdLst>
    <p:sldId id="256" r:id="rId3"/>
    <p:sldId id="395" r:id="rId4"/>
    <p:sldId id="2147469461" r:id="rId5"/>
    <p:sldId id="2147480189" r:id="rId6"/>
    <p:sldId id="2147480191" r:id="rId7"/>
    <p:sldId id="2147480190" r:id="rId8"/>
    <p:sldId id="2147480192" r:id="rId9"/>
    <p:sldId id="2147480193" r:id="rId10"/>
    <p:sldId id="2147480195" r:id="rId11"/>
    <p:sldId id="2147480194" r:id="rId12"/>
    <p:sldId id="2147469470" r:id="rId13"/>
    <p:sldId id="381" r:id="rId14"/>
  </p:sldIdLst>
  <p:sldSz cx="21599525"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1C517-046C-4918-AEAF-E985409DDF04}" v="37" dt="2023-10-28T19:18:03.386"/>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70545" autoAdjust="0"/>
  </p:normalViewPr>
  <p:slideViewPr>
    <p:cSldViewPr snapToGrid="0">
      <p:cViewPr varScale="1">
        <p:scale>
          <a:sx n="58" d="100"/>
          <a:sy n="58" d="100"/>
        </p:scale>
        <p:origin x="1542"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userId="f605f45a-95bc-4d4e-84b7-47abd69f91a2" providerId="ADAL" clId="{CA41C517-046C-4918-AEAF-E985409DDF04}"/>
    <pc:docChg chg="undo redo custSel addSld delSld modSld sldOrd">
      <pc:chgData name="Luke" userId="f605f45a-95bc-4d4e-84b7-47abd69f91a2" providerId="ADAL" clId="{CA41C517-046C-4918-AEAF-E985409DDF04}" dt="2023-10-28T19:18:03.386" v="526" actId="14100"/>
      <pc:docMkLst>
        <pc:docMk/>
      </pc:docMkLst>
      <pc:sldChg chg="addSp delSp modSp mod">
        <pc:chgData name="Luke" userId="f605f45a-95bc-4d4e-84b7-47abd69f91a2" providerId="ADAL" clId="{CA41C517-046C-4918-AEAF-E985409DDF04}" dt="2023-10-28T19:18:03.386" v="526" actId="14100"/>
        <pc:sldMkLst>
          <pc:docMk/>
          <pc:sldMk cId="2300549713" sldId="256"/>
        </pc:sldMkLst>
        <pc:spChg chg="mod">
          <ac:chgData name="Luke" userId="f605f45a-95bc-4d4e-84b7-47abd69f91a2" providerId="ADAL" clId="{CA41C517-046C-4918-AEAF-E985409DDF04}" dt="2023-10-28T19:17:17.877" v="512"/>
          <ac:spMkLst>
            <pc:docMk/>
            <pc:sldMk cId="2300549713" sldId="256"/>
            <ac:spMk id="4" creationId="{84F38088-EC52-4FC1-9A44-45ED21B4B668}"/>
          </ac:spMkLst>
        </pc:spChg>
        <pc:picChg chg="add del mod">
          <ac:chgData name="Luke" userId="f605f45a-95bc-4d4e-84b7-47abd69f91a2" providerId="ADAL" clId="{CA41C517-046C-4918-AEAF-E985409DDF04}" dt="2023-10-28T19:17:32.938" v="517" actId="478"/>
          <ac:picMkLst>
            <pc:docMk/>
            <pc:sldMk cId="2300549713" sldId="256"/>
            <ac:picMk id="3" creationId="{27930E7F-2AC9-138B-7A62-3130187F0B52}"/>
          </ac:picMkLst>
        </pc:picChg>
        <pc:picChg chg="add del mod">
          <ac:chgData name="Luke" userId="f605f45a-95bc-4d4e-84b7-47abd69f91a2" providerId="ADAL" clId="{CA41C517-046C-4918-AEAF-E985409DDF04}" dt="2023-10-28T05:21:31.863" v="495" actId="478"/>
          <ac:picMkLst>
            <pc:docMk/>
            <pc:sldMk cId="2300549713" sldId="256"/>
            <ac:picMk id="2050" creationId="{72A34347-CF0D-B8DF-5368-2379CA77EFF1}"/>
          </ac:picMkLst>
        </pc:picChg>
        <pc:picChg chg="add mod">
          <ac:chgData name="Luke" userId="f605f45a-95bc-4d4e-84b7-47abd69f91a2" providerId="ADAL" clId="{CA41C517-046C-4918-AEAF-E985409DDF04}" dt="2023-10-28T19:18:03.386" v="526" actId="14100"/>
          <ac:picMkLst>
            <pc:docMk/>
            <pc:sldMk cId="2300549713" sldId="256"/>
            <ac:picMk id="2052" creationId="{A9E9F0A6-85D0-266D-90FC-DE68F491E387}"/>
          </ac:picMkLst>
        </pc:picChg>
      </pc:sldChg>
      <pc:sldChg chg="modSp mod">
        <pc:chgData name="Luke" userId="f605f45a-95bc-4d4e-84b7-47abd69f91a2" providerId="ADAL" clId="{CA41C517-046C-4918-AEAF-E985409DDF04}" dt="2023-10-28T05:00:29.742" v="103" actId="20577"/>
        <pc:sldMkLst>
          <pc:docMk/>
          <pc:sldMk cId="1607202633" sldId="2147469461"/>
        </pc:sldMkLst>
        <pc:spChg chg="mod">
          <ac:chgData name="Luke" userId="f605f45a-95bc-4d4e-84b7-47abd69f91a2" providerId="ADAL" clId="{CA41C517-046C-4918-AEAF-E985409DDF04}" dt="2023-10-28T05:00:29.742" v="103" actId="20577"/>
          <ac:spMkLst>
            <pc:docMk/>
            <pc:sldMk cId="1607202633" sldId="2147469461"/>
            <ac:spMk id="2" creationId="{D484059C-4A9C-660A-EC53-40368F424832}"/>
          </ac:spMkLst>
        </pc:spChg>
      </pc:sldChg>
      <pc:sldChg chg="del">
        <pc:chgData name="Luke" userId="f605f45a-95bc-4d4e-84b7-47abd69f91a2" providerId="ADAL" clId="{CA41C517-046C-4918-AEAF-E985409DDF04}" dt="2023-10-28T05:01:07.297" v="137" actId="2696"/>
        <pc:sldMkLst>
          <pc:docMk/>
          <pc:sldMk cId="3970749553" sldId="2147469463"/>
        </pc:sldMkLst>
      </pc:sldChg>
      <pc:sldChg chg="del">
        <pc:chgData name="Luke" userId="f605f45a-95bc-4d4e-84b7-47abd69f91a2" providerId="ADAL" clId="{CA41C517-046C-4918-AEAF-E985409DDF04}" dt="2023-10-28T05:01:07.297" v="137" actId="2696"/>
        <pc:sldMkLst>
          <pc:docMk/>
          <pc:sldMk cId="137101046" sldId="2147469467"/>
        </pc:sldMkLst>
      </pc:sldChg>
      <pc:sldChg chg="del">
        <pc:chgData name="Luke" userId="f605f45a-95bc-4d4e-84b7-47abd69f91a2" providerId="ADAL" clId="{CA41C517-046C-4918-AEAF-E985409DDF04}" dt="2023-10-28T05:01:07.297" v="137" actId="2696"/>
        <pc:sldMkLst>
          <pc:docMk/>
          <pc:sldMk cId="1140959058" sldId="2147469468"/>
        </pc:sldMkLst>
      </pc:sldChg>
      <pc:sldChg chg="addSp modSp add del mod">
        <pc:chgData name="Luke" userId="f605f45a-95bc-4d4e-84b7-47abd69f91a2" providerId="ADAL" clId="{CA41C517-046C-4918-AEAF-E985409DDF04}" dt="2023-10-28T06:42:51.490" v="509" actId="404"/>
        <pc:sldMkLst>
          <pc:docMk/>
          <pc:sldMk cId="1664375146" sldId="2147469470"/>
        </pc:sldMkLst>
        <pc:spChg chg="add mod">
          <ac:chgData name="Luke" userId="f605f45a-95bc-4d4e-84b7-47abd69f91a2" providerId="ADAL" clId="{CA41C517-046C-4918-AEAF-E985409DDF04}" dt="2023-10-28T06:42:51.490" v="509" actId="404"/>
          <ac:spMkLst>
            <pc:docMk/>
            <pc:sldMk cId="1664375146" sldId="2147469470"/>
            <ac:spMk id="4" creationId="{3741DA7C-76F4-AF12-45BE-54E0EA63582E}"/>
          </ac:spMkLst>
        </pc:spChg>
        <pc:spChg chg="mod">
          <ac:chgData name="Luke" userId="f605f45a-95bc-4d4e-84b7-47abd69f91a2" providerId="ADAL" clId="{CA41C517-046C-4918-AEAF-E985409DDF04}" dt="2023-10-28T05:20:44.090" v="488" actId="20577"/>
          <ac:spMkLst>
            <pc:docMk/>
            <pc:sldMk cId="1664375146" sldId="2147469470"/>
            <ac:spMk id="6" creationId="{AF791E9C-BECF-038F-D5F8-04A276968CFA}"/>
          </ac:spMkLst>
        </pc:spChg>
        <pc:spChg chg="mod">
          <ac:chgData name="Luke" userId="f605f45a-95bc-4d4e-84b7-47abd69f91a2" providerId="ADAL" clId="{CA41C517-046C-4918-AEAF-E985409DDF04}" dt="2023-10-28T05:20:26.849" v="459" actId="1076"/>
          <ac:spMkLst>
            <pc:docMk/>
            <pc:sldMk cId="1664375146" sldId="2147469470"/>
            <ac:spMk id="10" creationId="{9D161315-2BD8-F225-F6C6-A6AA9425D883}"/>
          </ac:spMkLst>
        </pc:spChg>
        <pc:spChg chg="mod">
          <ac:chgData name="Luke" userId="f605f45a-95bc-4d4e-84b7-47abd69f91a2" providerId="ADAL" clId="{CA41C517-046C-4918-AEAF-E985409DDF04}" dt="2023-10-28T05:20:26.849" v="459" actId="1076"/>
          <ac:spMkLst>
            <pc:docMk/>
            <pc:sldMk cId="1664375146" sldId="2147469470"/>
            <ac:spMk id="11" creationId="{DA69988E-C96E-4B9F-CD42-6F9A6AAE2A37}"/>
          </ac:spMkLst>
        </pc:spChg>
        <pc:spChg chg="mod">
          <ac:chgData name="Luke" userId="f605f45a-95bc-4d4e-84b7-47abd69f91a2" providerId="ADAL" clId="{CA41C517-046C-4918-AEAF-E985409DDF04}" dt="2023-10-28T05:20:26.849" v="459" actId="1076"/>
          <ac:spMkLst>
            <pc:docMk/>
            <pc:sldMk cId="1664375146" sldId="2147469470"/>
            <ac:spMk id="12" creationId="{48862E96-1698-AF3C-E7F5-6D17D91830D4}"/>
          </ac:spMkLst>
        </pc:spChg>
        <pc:spChg chg="mod">
          <ac:chgData name="Luke" userId="f605f45a-95bc-4d4e-84b7-47abd69f91a2" providerId="ADAL" clId="{CA41C517-046C-4918-AEAF-E985409DDF04}" dt="2023-10-28T05:20:26.849" v="459" actId="1076"/>
          <ac:spMkLst>
            <pc:docMk/>
            <pc:sldMk cId="1664375146" sldId="2147469470"/>
            <ac:spMk id="13" creationId="{D8371D2E-962B-888C-53CB-B6C679F09D5F}"/>
          </ac:spMkLst>
        </pc:spChg>
        <pc:spChg chg="mod">
          <ac:chgData name="Luke" userId="f605f45a-95bc-4d4e-84b7-47abd69f91a2" providerId="ADAL" clId="{CA41C517-046C-4918-AEAF-E985409DDF04}" dt="2023-10-28T05:20:26.849" v="459" actId="1076"/>
          <ac:spMkLst>
            <pc:docMk/>
            <pc:sldMk cId="1664375146" sldId="2147469470"/>
            <ac:spMk id="14" creationId="{8E241ACF-CA0F-0C0F-4DB0-3AAE65D5F625}"/>
          </ac:spMkLst>
        </pc:spChg>
        <pc:spChg chg="mod">
          <ac:chgData name="Luke" userId="f605f45a-95bc-4d4e-84b7-47abd69f91a2" providerId="ADAL" clId="{CA41C517-046C-4918-AEAF-E985409DDF04}" dt="2023-10-28T06:42:43.122" v="505" actId="1076"/>
          <ac:spMkLst>
            <pc:docMk/>
            <pc:sldMk cId="1664375146" sldId="2147469470"/>
            <ac:spMk id="15" creationId="{417BC05A-F8CA-028F-8649-0E9DB69656E5}"/>
          </ac:spMkLst>
        </pc:spChg>
        <pc:grpChg chg="mod">
          <ac:chgData name="Luke" userId="f605f45a-95bc-4d4e-84b7-47abd69f91a2" providerId="ADAL" clId="{CA41C517-046C-4918-AEAF-E985409DDF04}" dt="2023-10-28T05:20:26.849" v="459" actId="1076"/>
          <ac:grpSpMkLst>
            <pc:docMk/>
            <pc:sldMk cId="1664375146" sldId="2147469470"/>
            <ac:grpSpMk id="9" creationId="{39C2C906-BBAE-1DA4-1A7E-023BC12876A0}"/>
          </ac:grpSpMkLst>
        </pc:grpChg>
      </pc:sldChg>
      <pc:sldChg chg="del">
        <pc:chgData name="Luke" userId="f605f45a-95bc-4d4e-84b7-47abd69f91a2" providerId="ADAL" clId="{CA41C517-046C-4918-AEAF-E985409DDF04}" dt="2023-10-28T05:00:40.494" v="104" actId="2696"/>
        <pc:sldMkLst>
          <pc:docMk/>
          <pc:sldMk cId="3545797056" sldId="2147480181"/>
        </pc:sldMkLst>
      </pc:sldChg>
      <pc:sldChg chg="del">
        <pc:chgData name="Luke" userId="f605f45a-95bc-4d4e-84b7-47abd69f91a2" providerId="ADAL" clId="{CA41C517-046C-4918-AEAF-E985409DDF04}" dt="2023-10-28T05:01:07.297" v="137" actId="2696"/>
        <pc:sldMkLst>
          <pc:docMk/>
          <pc:sldMk cId="805983466" sldId="2147480186"/>
        </pc:sldMkLst>
      </pc:sldChg>
      <pc:sldChg chg="del">
        <pc:chgData name="Luke" userId="f605f45a-95bc-4d4e-84b7-47abd69f91a2" providerId="ADAL" clId="{CA41C517-046C-4918-AEAF-E985409DDF04}" dt="2023-10-28T05:01:07.297" v="137" actId="2696"/>
        <pc:sldMkLst>
          <pc:docMk/>
          <pc:sldMk cId="1502439008" sldId="2147480187"/>
        </pc:sldMkLst>
      </pc:sldChg>
      <pc:sldChg chg="modSp del mod">
        <pc:chgData name="Luke" userId="f605f45a-95bc-4d4e-84b7-47abd69f91a2" providerId="ADAL" clId="{CA41C517-046C-4918-AEAF-E985409DDF04}" dt="2023-10-28T05:02:01.485" v="221" actId="2696"/>
        <pc:sldMkLst>
          <pc:docMk/>
          <pc:sldMk cId="2614373668" sldId="2147480188"/>
        </pc:sldMkLst>
        <pc:spChg chg="mod">
          <ac:chgData name="Luke" userId="f605f45a-95bc-4d4e-84b7-47abd69f91a2" providerId="ADAL" clId="{CA41C517-046C-4918-AEAF-E985409DDF04}" dt="2023-10-28T05:00:53.283" v="136" actId="20577"/>
          <ac:spMkLst>
            <pc:docMk/>
            <pc:sldMk cId="2614373668" sldId="2147480188"/>
            <ac:spMk id="15" creationId="{417BC05A-F8CA-028F-8649-0E9DB69656E5}"/>
          </ac:spMkLst>
        </pc:spChg>
      </pc:sldChg>
      <pc:sldChg chg="del">
        <pc:chgData name="Luke" userId="f605f45a-95bc-4d4e-84b7-47abd69f91a2" providerId="ADAL" clId="{CA41C517-046C-4918-AEAF-E985409DDF04}" dt="2023-10-28T05:01:07.297" v="137" actId="2696"/>
        <pc:sldMkLst>
          <pc:docMk/>
          <pc:sldMk cId="110433001" sldId="2147480189"/>
        </pc:sldMkLst>
      </pc:sldChg>
      <pc:sldChg chg="modSp add del mod ord modNotesTx">
        <pc:chgData name="Luke" userId="f605f45a-95bc-4d4e-84b7-47abd69f91a2" providerId="ADAL" clId="{CA41C517-046C-4918-AEAF-E985409DDF04}" dt="2023-10-28T05:02:06.068" v="244" actId="20577"/>
        <pc:sldMkLst>
          <pc:docMk/>
          <pc:sldMk cId="4091349541" sldId="2147480189"/>
        </pc:sldMkLst>
        <pc:spChg chg="mod">
          <ac:chgData name="Luke" userId="f605f45a-95bc-4d4e-84b7-47abd69f91a2" providerId="ADAL" clId="{CA41C517-046C-4918-AEAF-E985409DDF04}" dt="2023-10-28T05:01:40.002" v="194" actId="6549"/>
          <ac:spMkLst>
            <pc:docMk/>
            <pc:sldMk cId="4091349541" sldId="2147480189"/>
            <ac:spMk id="15" creationId="{417BC05A-F8CA-028F-8649-0E9DB69656E5}"/>
          </ac:spMkLst>
        </pc:spChg>
      </pc:sldChg>
      <pc:sldChg chg="del">
        <pc:chgData name="Luke" userId="f605f45a-95bc-4d4e-84b7-47abd69f91a2" providerId="ADAL" clId="{CA41C517-046C-4918-AEAF-E985409DDF04}" dt="2023-10-28T05:01:07.297" v="137" actId="2696"/>
        <pc:sldMkLst>
          <pc:docMk/>
          <pc:sldMk cId="1241122229" sldId="2147480190"/>
        </pc:sldMkLst>
      </pc:sldChg>
      <pc:sldChg chg="addSp delSp modSp new mod">
        <pc:chgData name="Luke" userId="f605f45a-95bc-4d4e-84b7-47abd69f91a2" providerId="ADAL" clId="{CA41C517-046C-4918-AEAF-E985409DDF04}" dt="2023-10-28T05:06:16.909" v="322" actId="20577"/>
        <pc:sldMkLst>
          <pc:docMk/>
          <pc:sldMk cId="3603376317" sldId="2147480190"/>
        </pc:sldMkLst>
        <pc:spChg chg="del">
          <ac:chgData name="Luke" userId="f605f45a-95bc-4d4e-84b7-47abd69f91a2" providerId="ADAL" clId="{CA41C517-046C-4918-AEAF-E985409DDF04}" dt="2023-10-28T05:05:23.842" v="247" actId="478"/>
          <ac:spMkLst>
            <pc:docMk/>
            <pc:sldMk cId="3603376317" sldId="2147480190"/>
            <ac:spMk id="2" creationId="{87D6BE18-B3E1-E721-A37F-1C749FC9E08E}"/>
          </ac:spMkLst>
        </pc:spChg>
        <pc:spChg chg="del">
          <ac:chgData name="Luke" userId="f605f45a-95bc-4d4e-84b7-47abd69f91a2" providerId="ADAL" clId="{CA41C517-046C-4918-AEAF-E985409DDF04}" dt="2023-10-28T05:05:25.083" v="248" actId="478"/>
          <ac:spMkLst>
            <pc:docMk/>
            <pc:sldMk cId="3603376317" sldId="2147480190"/>
            <ac:spMk id="3" creationId="{3E900136-77CD-93BD-3C24-7B72A65CCCCF}"/>
          </ac:spMkLst>
        </pc:spChg>
        <pc:spChg chg="add mod">
          <ac:chgData name="Luke" userId="f605f45a-95bc-4d4e-84b7-47abd69f91a2" providerId="ADAL" clId="{CA41C517-046C-4918-AEAF-E985409DDF04}" dt="2023-10-28T05:06:16.909" v="322" actId="20577"/>
          <ac:spMkLst>
            <pc:docMk/>
            <pc:sldMk cId="3603376317" sldId="2147480190"/>
            <ac:spMk id="4" creationId="{77E3B234-A94F-15C6-4FE8-9635F59AE7EC}"/>
          </ac:spMkLst>
        </pc:spChg>
      </pc:sldChg>
      <pc:sldChg chg="modSp add mod ord">
        <pc:chgData name="Luke" userId="f605f45a-95bc-4d4e-84b7-47abd69f91a2" providerId="ADAL" clId="{CA41C517-046C-4918-AEAF-E985409DDF04}" dt="2023-10-28T05:26:47.312" v="502" actId="1076"/>
        <pc:sldMkLst>
          <pc:docMk/>
          <pc:sldMk cId="724000280" sldId="2147480191"/>
        </pc:sldMkLst>
        <pc:spChg chg="mod">
          <ac:chgData name="Luke" userId="f605f45a-95bc-4d4e-84b7-47abd69f91a2" providerId="ADAL" clId="{CA41C517-046C-4918-AEAF-E985409DDF04}" dt="2023-10-28T05:26:47.312" v="502" actId="1076"/>
          <ac:spMkLst>
            <pc:docMk/>
            <pc:sldMk cId="724000280" sldId="2147480191"/>
            <ac:spMk id="4" creationId="{77E3B234-A94F-15C6-4FE8-9635F59AE7EC}"/>
          </ac:spMkLst>
        </pc:spChg>
      </pc:sldChg>
      <pc:sldChg chg="del">
        <pc:chgData name="Luke" userId="f605f45a-95bc-4d4e-84b7-47abd69f91a2" providerId="ADAL" clId="{CA41C517-046C-4918-AEAF-E985409DDF04}" dt="2023-10-28T05:01:07.297" v="137" actId="2696"/>
        <pc:sldMkLst>
          <pc:docMk/>
          <pc:sldMk cId="4059331963" sldId="2147480191"/>
        </pc:sldMkLst>
      </pc:sldChg>
      <pc:sldChg chg="del">
        <pc:chgData name="Luke" userId="f605f45a-95bc-4d4e-84b7-47abd69f91a2" providerId="ADAL" clId="{CA41C517-046C-4918-AEAF-E985409DDF04}" dt="2023-10-28T05:01:07.297" v="137" actId="2696"/>
        <pc:sldMkLst>
          <pc:docMk/>
          <pc:sldMk cId="3834302553" sldId="2147480192"/>
        </pc:sldMkLst>
      </pc:sldChg>
      <pc:sldChg chg="modSp add mod">
        <pc:chgData name="Luke" userId="f605f45a-95bc-4d4e-84b7-47abd69f91a2" providerId="ADAL" clId="{CA41C517-046C-4918-AEAF-E985409DDF04}" dt="2023-10-28T05:06:35.280" v="373" actId="20577"/>
        <pc:sldMkLst>
          <pc:docMk/>
          <pc:sldMk cId="3997742134" sldId="2147480192"/>
        </pc:sldMkLst>
        <pc:spChg chg="mod">
          <ac:chgData name="Luke" userId="f605f45a-95bc-4d4e-84b7-47abd69f91a2" providerId="ADAL" clId="{CA41C517-046C-4918-AEAF-E985409DDF04}" dt="2023-10-28T05:06:35.280" v="373" actId="20577"/>
          <ac:spMkLst>
            <pc:docMk/>
            <pc:sldMk cId="3997742134" sldId="2147480192"/>
            <ac:spMk id="15" creationId="{417BC05A-F8CA-028F-8649-0E9DB69656E5}"/>
          </ac:spMkLst>
        </pc:spChg>
      </pc:sldChg>
      <pc:sldChg chg="addSp delSp modSp add mod">
        <pc:chgData name="Luke" userId="f605f45a-95bc-4d4e-84b7-47abd69f91a2" providerId="ADAL" clId="{CA41C517-046C-4918-AEAF-E985409DDF04}" dt="2023-10-28T05:10:18.928" v="431" actId="21"/>
        <pc:sldMkLst>
          <pc:docMk/>
          <pc:sldMk cId="1885846603" sldId="2147480193"/>
        </pc:sldMkLst>
        <pc:spChg chg="add del mod">
          <ac:chgData name="Luke" userId="f605f45a-95bc-4d4e-84b7-47abd69f91a2" providerId="ADAL" clId="{CA41C517-046C-4918-AEAF-E985409DDF04}" dt="2023-10-28T05:06:53.533" v="386"/>
          <ac:spMkLst>
            <pc:docMk/>
            <pc:sldMk cId="1885846603" sldId="2147480193"/>
            <ac:spMk id="2" creationId="{EFBD1F51-550B-3F69-4DAD-C55861BD1CFA}"/>
          </ac:spMkLst>
        </pc:spChg>
        <pc:spChg chg="mod">
          <ac:chgData name="Luke" userId="f605f45a-95bc-4d4e-84b7-47abd69f91a2" providerId="ADAL" clId="{CA41C517-046C-4918-AEAF-E985409DDF04}" dt="2023-10-28T05:09:19.077" v="426" actId="14100"/>
          <ac:spMkLst>
            <pc:docMk/>
            <pc:sldMk cId="1885846603" sldId="2147480193"/>
            <ac:spMk id="4" creationId="{77E3B234-A94F-15C6-4FE8-9635F59AE7EC}"/>
          </ac:spMkLst>
        </pc:spChg>
        <pc:picChg chg="add del mod">
          <ac:chgData name="Luke" userId="f605f45a-95bc-4d4e-84b7-47abd69f91a2" providerId="ADAL" clId="{CA41C517-046C-4918-AEAF-E985409DDF04}" dt="2023-10-28T05:10:18.928" v="431" actId="21"/>
          <ac:picMkLst>
            <pc:docMk/>
            <pc:sldMk cId="1885846603" sldId="2147480193"/>
            <ac:picMk id="1026" creationId="{23596E00-36D6-2F0C-7974-143530F69662}"/>
          </ac:picMkLst>
        </pc:picChg>
      </pc:sldChg>
      <pc:sldChg chg="del">
        <pc:chgData name="Luke" userId="f605f45a-95bc-4d4e-84b7-47abd69f91a2" providerId="ADAL" clId="{CA41C517-046C-4918-AEAF-E985409DDF04}" dt="2023-10-28T05:01:07.297" v="137" actId="2696"/>
        <pc:sldMkLst>
          <pc:docMk/>
          <pc:sldMk cId="4143771911" sldId="2147480193"/>
        </pc:sldMkLst>
      </pc:sldChg>
      <pc:sldChg chg="del">
        <pc:chgData name="Luke" userId="f605f45a-95bc-4d4e-84b7-47abd69f91a2" providerId="ADAL" clId="{CA41C517-046C-4918-AEAF-E985409DDF04}" dt="2023-10-28T05:01:07.297" v="137" actId="2696"/>
        <pc:sldMkLst>
          <pc:docMk/>
          <pc:sldMk cId="1467889181" sldId="2147480194"/>
        </pc:sldMkLst>
      </pc:sldChg>
      <pc:sldChg chg="modSp add mod modNotesTx">
        <pc:chgData name="Luke" userId="f605f45a-95bc-4d4e-84b7-47abd69f91a2" providerId="ADAL" clId="{CA41C517-046C-4918-AEAF-E985409DDF04}" dt="2023-10-28T05:20:14.050" v="457" actId="20577"/>
        <pc:sldMkLst>
          <pc:docMk/>
          <pc:sldMk cId="2357947540" sldId="2147480194"/>
        </pc:sldMkLst>
        <pc:spChg chg="mod">
          <ac:chgData name="Luke" userId="f605f45a-95bc-4d4e-84b7-47abd69f91a2" providerId="ADAL" clId="{CA41C517-046C-4918-AEAF-E985409DDF04}" dt="2023-10-28T05:07:03.929" v="405" actId="6549"/>
          <ac:spMkLst>
            <pc:docMk/>
            <pc:sldMk cId="2357947540" sldId="2147480194"/>
            <ac:spMk id="4" creationId="{77E3B234-A94F-15C6-4FE8-9635F59AE7EC}"/>
          </ac:spMkLst>
        </pc:spChg>
      </pc:sldChg>
      <pc:sldChg chg="del">
        <pc:chgData name="Luke" userId="f605f45a-95bc-4d4e-84b7-47abd69f91a2" providerId="ADAL" clId="{CA41C517-046C-4918-AEAF-E985409DDF04}" dt="2023-10-28T05:01:07.297" v="137" actId="2696"/>
        <pc:sldMkLst>
          <pc:docMk/>
          <pc:sldMk cId="2093827759" sldId="2147480195"/>
        </pc:sldMkLst>
      </pc:sldChg>
      <pc:sldChg chg="addSp delSp modSp new mod modNotesTx">
        <pc:chgData name="Luke" userId="f605f45a-95bc-4d4e-84b7-47abd69f91a2" providerId="ADAL" clId="{CA41C517-046C-4918-AEAF-E985409DDF04}" dt="2023-10-28T05:11:12.135" v="441"/>
        <pc:sldMkLst>
          <pc:docMk/>
          <pc:sldMk cId="3418632559" sldId="2147480195"/>
        </pc:sldMkLst>
        <pc:spChg chg="del">
          <ac:chgData name="Luke" userId="f605f45a-95bc-4d4e-84b7-47abd69f91a2" providerId="ADAL" clId="{CA41C517-046C-4918-AEAF-E985409DDF04}" dt="2023-10-28T05:10:22.507" v="434" actId="478"/>
          <ac:spMkLst>
            <pc:docMk/>
            <pc:sldMk cId="3418632559" sldId="2147480195"/>
            <ac:spMk id="2" creationId="{EC3EA93C-15A4-C6A0-B482-BDDEF76141D4}"/>
          </ac:spMkLst>
        </pc:spChg>
        <pc:spChg chg="del">
          <ac:chgData name="Luke" userId="f605f45a-95bc-4d4e-84b7-47abd69f91a2" providerId="ADAL" clId="{CA41C517-046C-4918-AEAF-E985409DDF04}" dt="2023-10-28T05:10:21.616" v="433" actId="478"/>
          <ac:spMkLst>
            <pc:docMk/>
            <pc:sldMk cId="3418632559" sldId="2147480195"/>
            <ac:spMk id="3" creationId="{C661AD4D-B859-D2E4-677A-5A28A7738B65}"/>
          </ac:spMkLst>
        </pc:spChg>
        <pc:spChg chg="add del mod">
          <ac:chgData name="Luke" userId="f605f45a-95bc-4d4e-84b7-47abd69f91a2" providerId="ADAL" clId="{CA41C517-046C-4918-AEAF-E985409DDF04}" dt="2023-10-28T05:11:11.197" v="440" actId="478"/>
          <ac:spMkLst>
            <pc:docMk/>
            <pc:sldMk cId="3418632559" sldId="2147480195"/>
            <ac:spMk id="6" creationId="{1A6AEA0E-CE54-15D5-5DE2-8F85A87A13E4}"/>
          </ac:spMkLst>
        </pc:spChg>
        <pc:picChg chg="add mod">
          <ac:chgData name="Luke" userId="f605f45a-95bc-4d4e-84b7-47abd69f91a2" providerId="ADAL" clId="{CA41C517-046C-4918-AEAF-E985409DDF04}" dt="2023-10-28T05:10:39.745" v="436" actId="1076"/>
          <ac:picMkLst>
            <pc:docMk/>
            <pc:sldMk cId="3418632559" sldId="2147480195"/>
            <ac:picMk id="4" creationId="{7F87CB6B-E39E-DF59-F323-1A0B3AFD5D97}"/>
          </ac:picMkLst>
        </pc:picChg>
      </pc:sldChg>
      <pc:sldChg chg="del">
        <pc:chgData name="Luke" userId="f605f45a-95bc-4d4e-84b7-47abd69f91a2" providerId="ADAL" clId="{CA41C517-046C-4918-AEAF-E985409DDF04}" dt="2023-10-28T05:01:07.297" v="137" actId="2696"/>
        <pc:sldMkLst>
          <pc:docMk/>
          <pc:sldMk cId="809625984" sldId="2147480196"/>
        </pc:sldMkLst>
      </pc:sldChg>
      <pc:sldChg chg="del">
        <pc:chgData name="Luke" userId="f605f45a-95bc-4d4e-84b7-47abd69f91a2" providerId="ADAL" clId="{CA41C517-046C-4918-AEAF-E985409DDF04}" dt="2023-10-28T05:01:07.297" v="137" actId="2696"/>
        <pc:sldMkLst>
          <pc:docMk/>
          <pc:sldMk cId="2870734349" sldId="2147480197"/>
        </pc:sldMkLst>
      </pc:sldChg>
      <pc:sldChg chg="del">
        <pc:chgData name="Luke" userId="f605f45a-95bc-4d4e-84b7-47abd69f91a2" providerId="ADAL" clId="{CA41C517-046C-4918-AEAF-E985409DDF04}" dt="2023-10-28T05:01:07.297" v="137" actId="2696"/>
        <pc:sldMkLst>
          <pc:docMk/>
          <pc:sldMk cId="2606905434" sldId="2147480198"/>
        </pc:sldMkLst>
      </pc:sldChg>
      <pc:sldChg chg="del">
        <pc:chgData name="Luke" userId="f605f45a-95bc-4d4e-84b7-47abd69f91a2" providerId="ADAL" clId="{CA41C517-046C-4918-AEAF-E985409DDF04}" dt="2023-10-28T05:01:07.297" v="137" actId="2696"/>
        <pc:sldMkLst>
          <pc:docMk/>
          <pc:sldMk cId="984877650" sldId="2147480199"/>
        </pc:sldMkLst>
      </pc:sldChg>
      <pc:sldChg chg="del">
        <pc:chgData name="Luke" userId="f605f45a-95bc-4d4e-84b7-47abd69f91a2" providerId="ADAL" clId="{CA41C517-046C-4918-AEAF-E985409DDF04}" dt="2023-10-28T05:01:07.297" v="137" actId="2696"/>
        <pc:sldMkLst>
          <pc:docMk/>
          <pc:sldMk cId="1816900238" sldId="2147480200"/>
        </pc:sldMkLst>
      </pc:sldChg>
      <pc:sldChg chg="del">
        <pc:chgData name="Luke" userId="f605f45a-95bc-4d4e-84b7-47abd69f91a2" providerId="ADAL" clId="{CA41C517-046C-4918-AEAF-E985409DDF04}" dt="2023-10-28T05:01:07.297" v="137" actId="2696"/>
        <pc:sldMkLst>
          <pc:docMk/>
          <pc:sldMk cId="709110346" sldId="2147480201"/>
        </pc:sldMkLst>
      </pc:sldChg>
      <pc:sldChg chg="del">
        <pc:chgData name="Luke" userId="f605f45a-95bc-4d4e-84b7-47abd69f91a2" providerId="ADAL" clId="{CA41C517-046C-4918-AEAF-E985409DDF04}" dt="2023-10-28T05:01:07.297" v="137" actId="2696"/>
        <pc:sldMkLst>
          <pc:docMk/>
          <pc:sldMk cId="2777481742" sldId="2147480202"/>
        </pc:sldMkLst>
      </pc:sldChg>
      <pc:sldChg chg="del">
        <pc:chgData name="Luke" userId="f605f45a-95bc-4d4e-84b7-47abd69f91a2" providerId="ADAL" clId="{CA41C517-046C-4918-AEAF-E985409DDF04}" dt="2023-10-28T05:01:07.297" v="137" actId="2696"/>
        <pc:sldMkLst>
          <pc:docMk/>
          <pc:sldMk cId="3279522989" sldId="2147480203"/>
        </pc:sldMkLst>
      </pc:sldChg>
      <pc:sldChg chg="del">
        <pc:chgData name="Luke" userId="f605f45a-95bc-4d4e-84b7-47abd69f91a2" providerId="ADAL" clId="{CA41C517-046C-4918-AEAF-E985409DDF04}" dt="2023-10-28T05:01:07.297" v="137" actId="2696"/>
        <pc:sldMkLst>
          <pc:docMk/>
          <pc:sldMk cId="3457778336" sldId="2147480204"/>
        </pc:sldMkLst>
      </pc:sldChg>
      <pc:sldChg chg="del">
        <pc:chgData name="Luke" userId="f605f45a-95bc-4d4e-84b7-47abd69f91a2" providerId="ADAL" clId="{CA41C517-046C-4918-AEAF-E985409DDF04}" dt="2023-10-28T05:01:07.297" v="137" actId="2696"/>
        <pc:sldMkLst>
          <pc:docMk/>
          <pc:sldMk cId="2031395288" sldId="2147480205"/>
        </pc:sldMkLst>
      </pc:sldChg>
      <pc:sldChg chg="del">
        <pc:chgData name="Luke" userId="f605f45a-95bc-4d4e-84b7-47abd69f91a2" providerId="ADAL" clId="{CA41C517-046C-4918-AEAF-E985409DDF04}" dt="2023-10-28T05:01:07.297" v="137" actId="2696"/>
        <pc:sldMkLst>
          <pc:docMk/>
          <pc:sldMk cId="3184936981" sldId="2147480206"/>
        </pc:sldMkLst>
      </pc:sldChg>
      <pc:sldMasterChg chg="delSldLayout">
        <pc:chgData name="Luke" userId="f605f45a-95bc-4d4e-84b7-47abd69f91a2" providerId="ADAL" clId="{CA41C517-046C-4918-AEAF-E985409DDF04}" dt="2023-10-28T05:01:07.297" v="137" actId="2696"/>
        <pc:sldMasterMkLst>
          <pc:docMk/>
          <pc:sldMasterMk cId="2897253327" sldId="2147483694"/>
        </pc:sldMasterMkLst>
        <pc:sldLayoutChg chg="del">
          <pc:chgData name="Luke" userId="f605f45a-95bc-4d4e-84b7-47abd69f91a2" providerId="ADAL" clId="{CA41C517-046C-4918-AEAF-E985409DDF04}" dt="2023-10-28T05:01:07.297" v="137" actId="2696"/>
          <pc:sldLayoutMkLst>
            <pc:docMk/>
            <pc:sldMasterMk cId="2897253327" sldId="2147483694"/>
            <pc:sldLayoutMk cId="1815428217"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716F3-797C-49C8-AFCF-A3646D7F3550}" type="datetimeFigureOut">
              <a:rPr lang="en-NZ" smtClean="0"/>
              <a:t>29/10/2023</a:t>
            </a:fld>
            <a:endParaRPr lang="en-NZ"/>
          </a:p>
        </p:txBody>
      </p:sp>
      <p:sp>
        <p:nvSpPr>
          <p:cNvPr id="4" name="Slide Image Placeholder 3"/>
          <p:cNvSpPr>
            <a:spLocks noGrp="1" noRot="1" noChangeAspect="1"/>
          </p:cNvSpPr>
          <p:nvPr>
            <p:ph type="sldImg" idx="2"/>
          </p:nvPr>
        </p:nvSpPr>
        <p:spPr>
          <a:xfrm>
            <a:off x="-273050" y="1143000"/>
            <a:ext cx="74041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0190E-10F4-40E8-A048-6B0A85911BAA}" type="slidenum">
              <a:rPr lang="en-NZ" smtClean="0"/>
              <a:t>‹#›</a:t>
            </a:fld>
            <a:endParaRPr lang="en-NZ"/>
          </a:p>
        </p:txBody>
      </p:sp>
    </p:spTree>
    <p:extLst>
      <p:ext uri="{BB962C8B-B14F-4D97-AF65-F5344CB8AC3E}">
        <p14:creationId xmlns:p14="http://schemas.microsoft.com/office/powerpoint/2010/main" val="1588900808"/>
      </p:ext>
    </p:extLst>
  </p:cSld>
  <p:clrMap bg1="lt1" tx1="dk1" bg2="lt2" tx2="dk2" accent1="accent1" accent2="accent2" accent3="accent3" accent4="accent4" accent5="accent5" accent6="accent6" hlink="hlink" folHlink="folHlink"/>
  <p:notesStyle>
    <a:lvl1pPr marL="0" algn="l" defTabSz="1485744" rtl="0" eaLnBrk="1" latinLnBrk="0" hangingPunct="1">
      <a:defRPr sz="1950" kern="1200">
        <a:solidFill>
          <a:schemeClr val="tx1"/>
        </a:solidFill>
        <a:latin typeface="+mn-lt"/>
        <a:ea typeface="+mn-ea"/>
        <a:cs typeface="+mn-cs"/>
      </a:defRPr>
    </a:lvl1pPr>
    <a:lvl2pPr marL="742874" algn="l" defTabSz="1485744" rtl="0" eaLnBrk="1" latinLnBrk="0" hangingPunct="1">
      <a:defRPr sz="1950" kern="1200">
        <a:solidFill>
          <a:schemeClr val="tx1"/>
        </a:solidFill>
        <a:latin typeface="+mn-lt"/>
        <a:ea typeface="+mn-ea"/>
        <a:cs typeface="+mn-cs"/>
      </a:defRPr>
    </a:lvl2pPr>
    <a:lvl3pPr marL="1485744" algn="l" defTabSz="1485744" rtl="0" eaLnBrk="1" latinLnBrk="0" hangingPunct="1">
      <a:defRPr sz="1950" kern="1200">
        <a:solidFill>
          <a:schemeClr val="tx1"/>
        </a:solidFill>
        <a:latin typeface="+mn-lt"/>
        <a:ea typeface="+mn-ea"/>
        <a:cs typeface="+mn-cs"/>
      </a:defRPr>
    </a:lvl3pPr>
    <a:lvl4pPr marL="2228617" algn="l" defTabSz="1485744" rtl="0" eaLnBrk="1" latinLnBrk="0" hangingPunct="1">
      <a:defRPr sz="1950" kern="1200">
        <a:solidFill>
          <a:schemeClr val="tx1"/>
        </a:solidFill>
        <a:latin typeface="+mn-lt"/>
        <a:ea typeface="+mn-ea"/>
        <a:cs typeface="+mn-cs"/>
      </a:defRPr>
    </a:lvl4pPr>
    <a:lvl5pPr marL="2971490" algn="l" defTabSz="1485744" rtl="0" eaLnBrk="1" latinLnBrk="0" hangingPunct="1">
      <a:defRPr sz="1950" kern="1200">
        <a:solidFill>
          <a:schemeClr val="tx1"/>
        </a:solidFill>
        <a:latin typeface="+mn-lt"/>
        <a:ea typeface="+mn-ea"/>
        <a:cs typeface="+mn-cs"/>
      </a:defRPr>
    </a:lvl5pPr>
    <a:lvl6pPr marL="3714364" algn="l" defTabSz="1485744" rtl="0" eaLnBrk="1" latinLnBrk="0" hangingPunct="1">
      <a:defRPr sz="1950" kern="1200">
        <a:solidFill>
          <a:schemeClr val="tx1"/>
        </a:solidFill>
        <a:latin typeface="+mn-lt"/>
        <a:ea typeface="+mn-ea"/>
        <a:cs typeface="+mn-cs"/>
      </a:defRPr>
    </a:lvl6pPr>
    <a:lvl7pPr marL="4457237" algn="l" defTabSz="1485744" rtl="0" eaLnBrk="1" latinLnBrk="0" hangingPunct="1">
      <a:defRPr sz="1950" kern="1200">
        <a:solidFill>
          <a:schemeClr val="tx1"/>
        </a:solidFill>
        <a:latin typeface="+mn-lt"/>
        <a:ea typeface="+mn-ea"/>
        <a:cs typeface="+mn-cs"/>
      </a:defRPr>
    </a:lvl7pPr>
    <a:lvl8pPr marL="5200110" algn="l" defTabSz="1485744" rtl="0" eaLnBrk="1" latinLnBrk="0" hangingPunct="1">
      <a:defRPr sz="1950" kern="1200">
        <a:solidFill>
          <a:schemeClr val="tx1"/>
        </a:solidFill>
        <a:latin typeface="+mn-lt"/>
        <a:ea typeface="+mn-ea"/>
        <a:cs typeface="+mn-cs"/>
      </a:defRPr>
    </a:lvl8pPr>
    <a:lvl9pPr marL="5942983" algn="l" defTabSz="1485744" rtl="0" eaLnBrk="1" latinLnBrk="0" hangingPunct="1">
      <a:defRPr sz="19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github.com/en/codespaces/developing-in-a-codespace/working-collaboratively-in-a-codespac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codespaces/templat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python.org/ipython-doc/stable/interactive/reference.html#gui-event-loop-suppor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143000"/>
            <a:ext cx="7404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7AC5B8-CDE5-449C-B303-2B6C5A73361B}"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54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143000"/>
            <a:ext cx="7404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7AC5B8-CDE5-449C-B303-2B6C5A73361B}"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20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143000"/>
            <a:ext cx="7404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7AC5B8-CDE5-449C-B303-2B6C5A73361B}"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847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Codespace</a:t>
            </a:r>
            <a:r>
              <a:rPr lang="en-US" dirty="0"/>
              <a:t>, and Notebook, Azure subscription/.</a:t>
            </a:r>
            <a:endParaRPr lang="en-NZ" dirty="0"/>
          </a:p>
        </p:txBody>
      </p:sp>
      <p:sp>
        <p:nvSpPr>
          <p:cNvPr id="4" name="Slide Number Placeholder 3"/>
          <p:cNvSpPr>
            <a:spLocks noGrp="1"/>
          </p:cNvSpPr>
          <p:nvPr>
            <p:ph type="sldNum" sz="quarter" idx="5"/>
          </p:nvPr>
        </p:nvSpPr>
        <p:spPr/>
        <p:txBody>
          <a:bodyPr/>
          <a:lstStyle/>
          <a:p>
            <a:fld id="{8B40190E-10F4-40E8-A048-6B0A85911BAA}" type="slidenum">
              <a:rPr lang="en-NZ" smtClean="0"/>
              <a:t>4</a:t>
            </a:fld>
            <a:endParaRPr lang="en-NZ"/>
          </a:p>
        </p:txBody>
      </p:sp>
    </p:spTree>
    <p:extLst>
      <p:ext uri="{BB962C8B-B14F-4D97-AF65-F5344CB8AC3E}">
        <p14:creationId xmlns:p14="http://schemas.microsoft.com/office/powerpoint/2010/main" val="363820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Codespace</a:t>
            </a:r>
            <a:r>
              <a:rPr lang="en-US" dirty="0"/>
              <a:t>, and Notebook, Azure subscription/.</a:t>
            </a:r>
            <a:endParaRPr lang="en-NZ" dirty="0"/>
          </a:p>
        </p:txBody>
      </p:sp>
      <p:sp>
        <p:nvSpPr>
          <p:cNvPr id="4" name="Slide Number Placeholder 3"/>
          <p:cNvSpPr>
            <a:spLocks noGrp="1"/>
          </p:cNvSpPr>
          <p:nvPr>
            <p:ph type="sldNum" sz="quarter" idx="5"/>
          </p:nvPr>
        </p:nvSpPr>
        <p:spPr/>
        <p:txBody>
          <a:bodyPr/>
          <a:lstStyle/>
          <a:p>
            <a:fld id="{8B40190E-10F4-40E8-A048-6B0A85911BAA}" type="slidenum">
              <a:rPr lang="en-NZ" smtClean="0"/>
              <a:t>7</a:t>
            </a:fld>
            <a:endParaRPr lang="en-NZ"/>
          </a:p>
        </p:txBody>
      </p:sp>
    </p:spTree>
    <p:extLst>
      <p:ext uri="{BB962C8B-B14F-4D97-AF65-F5344CB8AC3E}">
        <p14:creationId xmlns:p14="http://schemas.microsoft.com/office/powerpoint/2010/main" val="345544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1F2328"/>
                </a:solidFill>
                <a:effectLst/>
                <a:latin typeface="-apple-system"/>
              </a:rPr>
              <a:t>Use a preconfigured development environment</a:t>
            </a:r>
            <a:r>
              <a:rPr lang="en-US" b="0" i="0" dirty="0">
                <a:solidFill>
                  <a:srgbClr val="1F2328"/>
                </a:solidFill>
                <a:effectLst/>
                <a:latin typeface="-apple-system"/>
              </a:rPr>
              <a:t> - You can work in a development environment that has been specifically configured for the repository. It will have all of the tools, languages, and configurations you need to work on that project. Everyone who works on that repository in a </a:t>
            </a:r>
            <a:r>
              <a:rPr lang="en-US" b="0" i="0" dirty="0" err="1">
                <a:solidFill>
                  <a:srgbClr val="1F2328"/>
                </a:solidFill>
                <a:effectLst/>
                <a:latin typeface="-apple-system"/>
              </a:rPr>
              <a:t>codespace</a:t>
            </a:r>
            <a:r>
              <a:rPr lang="en-US" b="0" i="0" dirty="0">
                <a:solidFill>
                  <a:srgbClr val="1F2328"/>
                </a:solidFill>
                <a:effectLst/>
                <a:latin typeface="-apple-system"/>
              </a:rPr>
              <a:t> will have the same environment. This reduces the likelihood of environment-related problems occurring and being difficult to debug. Each repository can have settings that will give contributors a ready-to-use, fit-for-purpose environment, and the environment on your local machine will be unchanged.</a:t>
            </a:r>
          </a:p>
          <a:p>
            <a:pPr algn="l">
              <a:buFont typeface="Arial" panose="020B0604020202020204" pitchFamily="34" charset="0"/>
              <a:buChar char="•"/>
            </a:pPr>
            <a:r>
              <a:rPr lang="en-US" b="1" i="0" dirty="0">
                <a:solidFill>
                  <a:srgbClr val="1F2328"/>
                </a:solidFill>
                <a:effectLst/>
                <a:latin typeface="-apple-system"/>
              </a:rPr>
              <a:t>Access the resources you need</a:t>
            </a:r>
            <a:r>
              <a:rPr lang="en-US" b="0" i="0" dirty="0">
                <a:solidFill>
                  <a:srgbClr val="1F2328"/>
                </a:solidFill>
                <a:effectLst/>
                <a:latin typeface="-apple-system"/>
              </a:rPr>
              <a:t> - Your local computer may not have the processing power, or storage space, you need to work on a project. GitHub </a:t>
            </a:r>
            <a:r>
              <a:rPr lang="en-US" b="0" i="0" dirty="0" err="1">
                <a:solidFill>
                  <a:srgbClr val="1F2328"/>
                </a:solidFill>
                <a:effectLst/>
                <a:latin typeface="-apple-system"/>
              </a:rPr>
              <a:t>Codespaces</a:t>
            </a:r>
            <a:r>
              <a:rPr lang="en-US" b="0" i="0" dirty="0">
                <a:solidFill>
                  <a:srgbClr val="1F2328"/>
                </a:solidFill>
                <a:effectLst/>
                <a:latin typeface="-apple-system"/>
              </a:rPr>
              <a:t> allows you to work remotely on a machine with adequate resources.</a:t>
            </a:r>
          </a:p>
          <a:p>
            <a:pPr algn="l">
              <a:buFont typeface="Arial" panose="020B0604020202020204" pitchFamily="34" charset="0"/>
              <a:buChar char="•"/>
            </a:pPr>
            <a:r>
              <a:rPr lang="en-US" b="1" i="0" dirty="0">
                <a:solidFill>
                  <a:srgbClr val="1F2328"/>
                </a:solidFill>
                <a:effectLst/>
                <a:latin typeface="-apple-system"/>
              </a:rPr>
              <a:t>Work anywhere</a:t>
            </a:r>
            <a:r>
              <a:rPr lang="en-US" b="0" i="0" dirty="0">
                <a:solidFill>
                  <a:srgbClr val="1F2328"/>
                </a:solidFill>
                <a:effectLst/>
                <a:latin typeface="-apple-system"/>
              </a:rPr>
              <a:t> - All you need is a web browser. You can work in a </a:t>
            </a:r>
            <a:r>
              <a:rPr lang="en-US" b="0" i="0" dirty="0" err="1">
                <a:solidFill>
                  <a:srgbClr val="1F2328"/>
                </a:solidFill>
                <a:effectLst/>
                <a:latin typeface="-apple-system"/>
              </a:rPr>
              <a:t>codespace</a:t>
            </a:r>
            <a:r>
              <a:rPr lang="en-US" b="0" i="0" dirty="0">
                <a:solidFill>
                  <a:srgbClr val="1F2328"/>
                </a:solidFill>
                <a:effectLst/>
                <a:latin typeface="-apple-system"/>
              </a:rPr>
              <a:t> on your own computer, on a friend's laptop, or on a tablet. Open your </a:t>
            </a:r>
            <a:r>
              <a:rPr lang="en-US" b="0" i="0" dirty="0" err="1">
                <a:solidFill>
                  <a:srgbClr val="1F2328"/>
                </a:solidFill>
                <a:effectLst/>
                <a:latin typeface="-apple-system"/>
              </a:rPr>
              <a:t>codespace</a:t>
            </a:r>
            <a:r>
              <a:rPr lang="en-US" b="0" i="0" dirty="0">
                <a:solidFill>
                  <a:srgbClr val="1F2328"/>
                </a:solidFill>
                <a:effectLst/>
                <a:latin typeface="-apple-system"/>
              </a:rPr>
              <a:t> and pick up from where you left off on a different device.</a:t>
            </a:r>
          </a:p>
          <a:p>
            <a:pPr algn="l">
              <a:buFont typeface="Arial" panose="020B0604020202020204" pitchFamily="34" charset="0"/>
              <a:buChar char="•"/>
            </a:pPr>
            <a:r>
              <a:rPr lang="en-US" b="1" i="0" dirty="0">
                <a:solidFill>
                  <a:srgbClr val="1F2328"/>
                </a:solidFill>
                <a:effectLst/>
                <a:latin typeface="-apple-system"/>
              </a:rPr>
              <a:t>Choose your editor</a:t>
            </a:r>
            <a:r>
              <a:rPr lang="en-US" b="0" i="0" dirty="0">
                <a:solidFill>
                  <a:srgbClr val="1F2328"/>
                </a:solidFill>
                <a:effectLst/>
                <a:latin typeface="-apple-system"/>
              </a:rPr>
              <a:t> - Work in the browser in the VS Code web client, or choose from a selection of desktop-based applications.</a:t>
            </a:r>
          </a:p>
          <a:p>
            <a:pPr algn="l">
              <a:buFont typeface="Arial" panose="020B0604020202020204" pitchFamily="34" charset="0"/>
              <a:buChar char="•"/>
            </a:pPr>
            <a:r>
              <a:rPr lang="en-US" b="1" i="0" dirty="0">
                <a:solidFill>
                  <a:srgbClr val="1F2328"/>
                </a:solidFill>
                <a:effectLst/>
                <a:latin typeface="-apple-system"/>
              </a:rPr>
              <a:t>Work on multiple projects</a:t>
            </a:r>
            <a:r>
              <a:rPr lang="en-US" b="0" i="0" dirty="0">
                <a:solidFill>
                  <a:srgbClr val="1F2328"/>
                </a:solidFill>
                <a:effectLst/>
                <a:latin typeface="-apple-system"/>
              </a:rPr>
              <a:t> - You can use multiple </a:t>
            </a:r>
            <a:r>
              <a:rPr lang="en-US" b="0" i="0" dirty="0" err="1">
                <a:solidFill>
                  <a:srgbClr val="1F2328"/>
                </a:solidFill>
                <a:effectLst/>
                <a:latin typeface="-apple-system"/>
              </a:rPr>
              <a:t>codespaces</a:t>
            </a:r>
            <a:r>
              <a:rPr lang="en-US" b="0" i="0" dirty="0">
                <a:solidFill>
                  <a:srgbClr val="1F2328"/>
                </a:solidFill>
                <a:effectLst/>
                <a:latin typeface="-apple-system"/>
              </a:rPr>
              <a:t> to work on separate projects, or on different branches of the same repository, compartmentalizing your work to avoid changes made for one piece of work accidentally affecting something else you're working on.</a:t>
            </a:r>
          </a:p>
          <a:p>
            <a:pPr algn="l">
              <a:buFont typeface="Arial" panose="020B0604020202020204" pitchFamily="34" charset="0"/>
              <a:buChar char="•"/>
            </a:pPr>
            <a:r>
              <a:rPr lang="en-US" b="1" i="0" dirty="0">
                <a:solidFill>
                  <a:srgbClr val="1F2328"/>
                </a:solidFill>
                <a:effectLst/>
                <a:latin typeface="-apple-system"/>
              </a:rPr>
              <a:t>Pair program with a teammate</a:t>
            </a:r>
            <a:r>
              <a:rPr lang="en-US" b="0" i="0" dirty="0">
                <a:solidFill>
                  <a:srgbClr val="1F2328"/>
                </a:solidFill>
                <a:effectLst/>
                <a:latin typeface="-apple-system"/>
              </a:rPr>
              <a:t> - If you work on a </a:t>
            </a:r>
            <a:r>
              <a:rPr lang="en-US" b="0" i="0" dirty="0" err="1">
                <a:solidFill>
                  <a:srgbClr val="1F2328"/>
                </a:solidFill>
                <a:effectLst/>
                <a:latin typeface="-apple-system"/>
              </a:rPr>
              <a:t>codespace</a:t>
            </a:r>
            <a:r>
              <a:rPr lang="en-US" b="0" i="0" dirty="0">
                <a:solidFill>
                  <a:srgbClr val="1F2328"/>
                </a:solidFill>
                <a:effectLst/>
                <a:latin typeface="-apple-system"/>
              </a:rPr>
              <a:t> in VS Code, you can use Live Share to work collaboratively with other people on your team. For more information, see "</a:t>
            </a:r>
            <a:r>
              <a:rPr lang="en-US" b="0" i="0" u="sng" dirty="0">
                <a:solidFill>
                  <a:srgbClr val="1F2328"/>
                </a:solidFill>
                <a:effectLst/>
                <a:latin typeface="-apple-system"/>
                <a:hlinkClick r:id="rId3"/>
              </a:rPr>
              <a:t>Working collaboratively in a </a:t>
            </a:r>
            <a:r>
              <a:rPr lang="en-US" b="0" i="0" u="sng" dirty="0" err="1">
                <a:solidFill>
                  <a:srgbClr val="1F2328"/>
                </a:solidFill>
                <a:effectLst/>
                <a:latin typeface="-apple-system"/>
                <a:hlinkClick r:id="rId3"/>
              </a:rPr>
              <a:t>codespace</a:t>
            </a:r>
            <a:r>
              <a:rPr lang="en-US" b="0" i="0" dirty="0">
                <a:solidFill>
                  <a:srgbClr val="1F2328"/>
                </a:solidFill>
                <a:effectLst/>
                <a:latin typeface="-apple-system"/>
              </a:rPr>
              <a:t>."</a:t>
            </a:r>
          </a:p>
          <a:p>
            <a:pPr algn="l">
              <a:buFont typeface="Arial" panose="020B0604020202020204" pitchFamily="34" charset="0"/>
              <a:buChar char="•"/>
            </a:pPr>
            <a:r>
              <a:rPr lang="en-US" b="1" i="0" dirty="0">
                <a:solidFill>
                  <a:srgbClr val="1F2328"/>
                </a:solidFill>
                <a:effectLst/>
                <a:latin typeface="-apple-system"/>
              </a:rPr>
              <a:t>Publish your web app from a </a:t>
            </a:r>
            <a:r>
              <a:rPr lang="en-US" b="1" i="0" dirty="0" err="1">
                <a:solidFill>
                  <a:srgbClr val="1F2328"/>
                </a:solidFill>
                <a:effectLst/>
                <a:latin typeface="-apple-system"/>
              </a:rPr>
              <a:t>codespace</a:t>
            </a:r>
            <a:r>
              <a:rPr lang="en-US" b="0" i="0" dirty="0">
                <a:solidFill>
                  <a:srgbClr val="1F2328"/>
                </a:solidFill>
                <a:effectLst/>
                <a:latin typeface="-apple-system"/>
              </a:rPr>
              <a:t> - Forward a port from your </a:t>
            </a:r>
            <a:r>
              <a:rPr lang="en-US" b="0" i="0" dirty="0" err="1">
                <a:solidFill>
                  <a:srgbClr val="1F2328"/>
                </a:solidFill>
                <a:effectLst/>
                <a:latin typeface="-apple-system"/>
              </a:rPr>
              <a:t>codespace</a:t>
            </a:r>
            <a:r>
              <a:rPr lang="en-US" b="0" i="0" dirty="0">
                <a:solidFill>
                  <a:srgbClr val="1F2328"/>
                </a:solidFill>
                <a:effectLst/>
                <a:latin typeface="-apple-system"/>
              </a:rPr>
              <a:t> and then share the URL, to allow teammates to try out the changes you've made to the application before you submit those changes in a pull request.</a:t>
            </a:r>
          </a:p>
          <a:p>
            <a:pPr algn="l">
              <a:buFont typeface="Arial" panose="020B0604020202020204" pitchFamily="34" charset="0"/>
              <a:buChar char="•"/>
            </a:pPr>
            <a:r>
              <a:rPr lang="en-US" b="1" i="0" dirty="0">
                <a:solidFill>
                  <a:srgbClr val="1F2328"/>
                </a:solidFill>
                <a:effectLst/>
                <a:latin typeface="-apple-system"/>
              </a:rPr>
              <a:t>Try out a framework</a:t>
            </a:r>
            <a:r>
              <a:rPr lang="en-US" b="0" i="0" dirty="0">
                <a:solidFill>
                  <a:srgbClr val="1F2328"/>
                </a:solidFill>
                <a:effectLst/>
                <a:latin typeface="-apple-system"/>
              </a:rPr>
              <a:t> - GitHub </a:t>
            </a:r>
            <a:r>
              <a:rPr lang="en-US" b="0" i="0" dirty="0" err="1">
                <a:solidFill>
                  <a:srgbClr val="1F2328"/>
                </a:solidFill>
                <a:effectLst/>
                <a:latin typeface="-apple-system"/>
              </a:rPr>
              <a:t>Codespaces</a:t>
            </a:r>
            <a:r>
              <a:rPr lang="en-US" b="0" i="0" dirty="0">
                <a:solidFill>
                  <a:srgbClr val="1F2328"/>
                </a:solidFill>
                <a:effectLst/>
                <a:latin typeface="-apple-system"/>
              </a:rPr>
              <a:t> reduces the setup time when you want to learn a new framework. Just create a </a:t>
            </a:r>
            <a:r>
              <a:rPr lang="en-US" b="0" i="0" dirty="0" err="1">
                <a:solidFill>
                  <a:srgbClr val="1F2328"/>
                </a:solidFill>
                <a:effectLst/>
                <a:latin typeface="-apple-system"/>
              </a:rPr>
              <a:t>codespace</a:t>
            </a:r>
            <a:r>
              <a:rPr lang="en-US" b="0" i="0" dirty="0">
                <a:solidFill>
                  <a:srgbClr val="1F2328"/>
                </a:solidFill>
                <a:effectLst/>
                <a:latin typeface="-apple-system"/>
              </a:rPr>
              <a:t> from one of the </a:t>
            </a:r>
            <a:r>
              <a:rPr lang="en-US" b="0" i="0" u="sng" dirty="0" err="1">
                <a:solidFill>
                  <a:srgbClr val="1F2328"/>
                </a:solidFill>
                <a:effectLst/>
                <a:latin typeface="-apple-system"/>
                <a:hlinkClick r:id="rId4"/>
              </a:rPr>
              <a:t>quickstart</a:t>
            </a:r>
            <a:r>
              <a:rPr lang="en-US" b="0" i="0" u="sng" dirty="0">
                <a:solidFill>
                  <a:srgbClr val="1F2328"/>
                </a:solidFill>
                <a:effectLst/>
                <a:latin typeface="-apple-system"/>
                <a:hlinkClick r:id="rId4"/>
              </a:rPr>
              <a:t> templates</a:t>
            </a:r>
            <a:r>
              <a:rPr lang="en-US" b="0" i="0" dirty="0">
                <a:solidFill>
                  <a:srgbClr val="1F2328"/>
                </a:solidFill>
                <a:effectLst/>
                <a:latin typeface="-apple-system"/>
              </a:rPr>
              <a:t>.</a:t>
            </a:r>
          </a:p>
          <a:p>
            <a:endParaRPr lang="en-NZ" dirty="0"/>
          </a:p>
        </p:txBody>
      </p:sp>
      <p:sp>
        <p:nvSpPr>
          <p:cNvPr id="4" name="Slide Number Placeholder 3"/>
          <p:cNvSpPr>
            <a:spLocks noGrp="1"/>
          </p:cNvSpPr>
          <p:nvPr>
            <p:ph type="sldNum" sz="quarter" idx="5"/>
          </p:nvPr>
        </p:nvSpPr>
        <p:spPr/>
        <p:txBody>
          <a:bodyPr/>
          <a:lstStyle/>
          <a:p>
            <a:fld id="{8B40190E-10F4-40E8-A048-6B0A85911BAA}" type="slidenum">
              <a:rPr lang="en-NZ" smtClean="0"/>
              <a:t>9</a:t>
            </a:fld>
            <a:endParaRPr lang="en-NZ"/>
          </a:p>
        </p:txBody>
      </p:sp>
    </p:spTree>
    <p:extLst>
      <p:ext uri="{BB962C8B-B14F-4D97-AF65-F5344CB8AC3E}">
        <p14:creationId xmlns:p14="http://schemas.microsoft.com/office/powerpoint/2010/main" val="2306666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Computational notebook</a:t>
            </a:r>
          </a:p>
          <a:p>
            <a:pPr algn="just">
              <a:buFont typeface="Arial" panose="020B0604020202020204" pitchFamily="34" charset="0"/>
              <a:buChar char="•"/>
            </a:pPr>
            <a:r>
              <a:rPr lang="en-US" b="0" i="0" dirty="0">
                <a:solidFill>
                  <a:srgbClr val="000000"/>
                </a:solidFill>
                <a:effectLst/>
                <a:latin typeface="Verdana" panose="020B0604030504040204" pitchFamily="34" charset="0"/>
              </a:rPr>
              <a:t>Support for interactive data visualization and use of </a:t>
            </a:r>
            <a:r>
              <a:rPr lang="en-US" b="0" i="0" u="sng" dirty="0">
                <a:solidFill>
                  <a:srgbClr val="CE5C00"/>
                </a:solidFill>
                <a:effectLst/>
                <a:latin typeface="Verdana" panose="020B0604030504040204" pitchFamily="34" charset="0"/>
                <a:hlinkClick r:id="rId3"/>
              </a:rPr>
              <a:t>GUI toolkits</a:t>
            </a:r>
            <a:r>
              <a:rPr lang="en-US" b="0" i="0" dirty="0">
                <a:solidFill>
                  <a:srgbClr val="000000"/>
                </a:solidFill>
                <a:effectLst/>
                <a:latin typeface="Verdana" panose="020B0604030504040204" pitchFamily="34" charset="0"/>
              </a:rPr>
              <a:t>.</a:t>
            </a:r>
          </a:p>
          <a:p>
            <a:pPr algn="just">
              <a:buFont typeface="Arial" panose="020B0604020202020204" pitchFamily="34" charset="0"/>
              <a:buChar char="•"/>
            </a:pPr>
            <a:endParaRPr lang="en-US" b="0" i="0" dirty="0">
              <a:solidFill>
                <a:srgbClr val="000000"/>
              </a:solidFill>
              <a:effectLst/>
              <a:latin typeface="Verdana" panose="020B0604030504040204" pitchFamily="34" charset="0"/>
            </a:endParaRPr>
          </a:p>
          <a:p>
            <a:pPr algn="just">
              <a:buFont typeface="Arial" panose="020B0604020202020204" pitchFamily="34" charset="0"/>
              <a:buChar char="•"/>
            </a:pPr>
            <a:r>
              <a:rPr lang="en-US" b="0" i="0" dirty="0" err="1">
                <a:solidFill>
                  <a:srgbClr val="000000"/>
                </a:solidFill>
                <a:effectLst/>
                <a:latin typeface="Open Sans" panose="020B0606030504020204" pitchFamily="34" charset="0"/>
              </a:rPr>
              <a:t>Jupyter</a:t>
            </a:r>
            <a:r>
              <a:rPr lang="en-US" b="0" i="0" dirty="0">
                <a:solidFill>
                  <a:srgbClr val="000000"/>
                </a:solidFill>
                <a:effectLst/>
                <a:latin typeface="Open Sans" panose="020B0606030504020204" pitchFamily="34" charset="0"/>
              </a:rPr>
              <a:t> Notebooks were the original data science notebook experience that mixed together code and markdown cells using a kernel running either Julia, Python, or R (leading to the name </a:t>
            </a:r>
            <a:r>
              <a:rPr lang="en-US" b="0" i="0" dirty="0" err="1">
                <a:solidFill>
                  <a:srgbClr val="000000"/>
                </a:solidFill>
                <a:effectLst/>
                <a:latin typeface="Open Sans" panose="020B0606030504020204" pitchFamily="34" charset="0"/>
              </a:rPr>
              <a:t>Jupyter</a:t>
            </a:r>
            <a:r>
              <a:rPr lang="en-US" b="0" i="0" dirty="0">
                <a:solidFill>
                  <a:srgbClr val="000000"/>
                </a:solidFill>
                <a:effectLst/>
                <a:latin typeface="Open Sans" panose="020B0606030504020204" pitchFamily="34" charset="0"/>
              </a:rPr>
              <a:t> from the names of these 3 languages).</a:t>
            </a:r>
          </a:p>
          <a:p>
            <a:pPr algn="just">
              <a:buFont typeface="Arial" panose="020B0604020202020204" pitchFamily="34" charset="0"/>
              <a:buChar char="•"/>
            </a:pPr>
            <a:endParaRPr lang="en-US" b="0" i="0" dirty="0">
              <a:solidFill>
                <a:srgbClr val="000000"/>
              </a:solidFill>
              <a:effectLst/>
              <a:latin typeface="Open Sans" panose="020B0606030504020204" pitchFamily="34" charset="0"/>
            </a:endParaRPr>
          </a:p>
          <a:p>
            <a:pPr algn="just">
              <a:buFont typeface="Arial" panose="020B0604020202020204" pitchFamily="34" charset="0"/>
              <a:buChar char="•"/>
            </a:pPr>
            <a:r>
              <a:rPr lang="en-US" b="0" i="0" dirty="0">
                <a:solidFill>
                  <a:srgbClr val="000000"/>
                </a:solidFill>
                <a:effectLst/>
                <a:latin typeface="Open Sans" panose="020B0606030504020204" pitchFamily="34" charset="0"/>
              </a:rPr>
              <a:t>Polyglot Notebooks is built on top of </a:t>
            </a:r>
            <a:r>
              <a:rPr lang="en-US" b="0" i="0" dirty="0" err="1">
                <a:solidFill>
                  <a:srgbClr val="000000"/>
                </a:solidFill>
                <a:effectLst/>
                <a:latin typeface="Open Sans" panose="020B0606030504020204" pitchFamily="34" charset="0"/>
              </a:rPr>
              <a:t>Jupyter</a:t>
            </a:r>
            <a:r>
              <a:rPr lang="en-US" b="0" i="0" dirty="0">
                <a:solidFill>
                  <a:srgbClr val="000000"/>
                </a:solidFill>
                <a:effectLst/>
                <a:latin typeface="Open Sans" panose="020B0606030504020204" pitchFamily="34" charset="0"/>
              </a:rPr>
              <a:t> Notebooks and runs using a custom notebook kernel called .NET Interactive</a:t>
            </a:r>
          </a:p>
          <a:p>
            <a:pPr algn="just">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r>
              <a:rPr lang="en-NZ" b="0" i="0" dirty="0">
                <a:solidFill>
                  <a:srgbClr val="000000"/>
                </a:solidFill>
                <a:effectLst/>
                <a:latin typeface="Open Sans" panose="020B0606030504020204" pitchFamily="34" charset="0"/>
              </a:rPr>
              <a:t>Polyglot Notebooks allows you to create notebooks composed of multiple cells. These cells can be either markdown cells for documentation or code cells containing code in either C#, F#, PowerShell, SQL, KQL, HTML, JavaScript, or mermaid markdown for diagramming.</a:t>
            </a:r>
          </a:p>
          <a:p>
            <a:endParaRPr lang="en-NZ" dirty="0"/>
          </a:p>
          <a:p>
            <a:pPr algn="l">
              <a:buFont typeface="Arial" panose="020B0604020202020204" pitchFamily="34" charset="0"/>
              <a:buChar char="•"/>
            </a:pPr>
            <a:r>
              <a:rPr lang="en-US" b="1" i="0" dirty="0">
                <a:solidFill>
                  <a:srgbClr val="000000"/>
                </a:solidFill>
                <a:effectLst/>
                <a:latin typeface="inherit"/>
              </a:rPr>
              <a:t>Interactive Documentation</a:t>
            </a:r>
            <a:r>
              <a:rPr lang="en-US" b="0" i="0" dirty="0">
                <a:solidFill>
                  <a:srgbClr val="000000"/>
                </a:solidFill>
                <a:effectLst/>
                <a:latin typeface="Open Sans" panose="020B0606030504020204" pitchFamily="34" charset="0"/>
              </a:rPr>
              <a:t> where you want to illustrate something complex and embed code samples that others can interact with and modify to experiment and understand your objects.</a:t>
            </a:r>
          </a:p>
          <a:p>
            <a:pPr algn="l">
              <a:buFont typeface="Arial" panose="020B0604020202020204" pitchFamily="34" charset="0"/>
              <a:buChar char="•"/>
            </a:pPr>
            <a:r>
              <a:rPr lang="en-US" b="1" i="0" dirty="0">
                <a:solidFill>
                  <a:srgbClr val="000000"/>
                </a:solidFill>
                <a:effectLst/>
                <a:latin typeface="inherit"/>
              </a:rPr>
              <a:t>Teaching and Independent Guided Learning</a:t>
            </a:r>
            <a:r>
              <a:rPr lang="en-US" b="0" i="0" dirty="0">
                <a:solidFill>
                  <a:srgbClr val="000000"/>
                </a:solidFill>
                <a:effectLst/>
                <a:latin typeface="Open Sans" panose="020B0606030504020204" pitchFamily="34" charset="0"/>
              </a:rPr>
              <a:t> where you share notebooks with learners who can interact with prepared documentation and code examples in small task-based scenarios.</a:t>
            </a:r>
          </a:p>
          <a:p>
            <a:pPr algn="l">
              <a:buFont typeface="Arial" panose="020B0604020202020204" pitchFamily="34" charset="0"/>
              <a:buChar char="•"/>
            </a:pPr>
            <a:r>
              <a:rPr lang="en-US" b="1" i="0" dirty="0">
                <a:solidFill>
                  <a:srgbClr val="000000"/>
                </a:solidFill>
                <a:effectLst/>
                <a:latin typeface="inherit"/>
              </a:rPr>
              <a:t>Analytics Workloads</a:t>
            </a:r>
            <a:r>
              <a:rPr lang="en-US" b="0" i="0" dirty="0">
                <a:solidFill>
                  <a:srgbClr val="000000"/>
                </a:solidFill>
                <a:effectLst/>
                <a:latin typeface="Open Sans" panose="020B0606030504020204" pitchFamily="34" charset="0"/>
              </a:rPr>
              <a:t> that allow you to sift through data sources and gain insight from the data via statistical distributions and data visualizations.</a:t>
            </a:r>
          </a:p>
          <a:p>
            <a:pPr algn="l">
              <a:buFont typeface="Arial" panose="020B0604020202020204" pitchFamily="34" charset="0"/>
              <a:buChar char="•"/>
            </a:pPr>
            <a:r>
              <a:rPr lang="en-US" b="1" i="0" dirty="0">
                <a:solidFill>
                  <a:srgbClr val="000000"/>
                </a:solidFill>
                <a:effectLst/>
                <a:latin typeface="inherit"/>
              </a:rPr>
              <a:t>Prototyping External API Interactions</a:t>
            </a:r>
            <a:r>
              <a:rPr lang="en-US" b="0" i="0" dirty="0">
                <a:solidFill>
                  <a:srgbClr val="000000"/>
                </a:solidFill>
                <a:effectLst/>
                <a:latin typeface="Open Sans" panose="020B0606030504020204" pitchFamily="34" charset="0"/>
              </a:rPr>
              <a:t> where you create the objects required by external APIs, make a REST request to the API, and explore the resulting object.</a:t>
            </a:r>
          </a:p>
          <a:p>
            <a:pPr algn="l">
              <a:buFont typeface="Arial" panose="020B0604020202020204" pitchFamily="34" charset="0"/>
              <a:buChar char="•"/>
            </a:pPr>
            <a:r>
              <a:rPr lang="en-US" b="1" i="0" dirty="0">
                <a:solidFill>
                  <a:srgbClr val="000000"/>
                </a:solidFill>
                <a:effectLst/>
                <a:latin typeface="inherit"/>
              </a:rPr>
              <a:t>Machine Learning</a:t>
            </a:r>
            <a:r>
              <a:rPr lang="en-US" b="0" i="0" dirty="0">
                <a:solidFill>
                  <a:srgbClr val="000000"/>
                </a:solidFill>
                <a:effectLst/>
                <a:latin typeface="Open Sans" panose="020B0606030504020204" pitchFamily="34" charset="0"/>
              </a:rPr>
              <a:t> where you train and fit a machine learning model using something like ML .NET, evaluate its effectiveness, and then possibly deploy the trained model.</a:t>
            </a:r>
          </a:p>
          <a:p>
            <a:pPr algn="l">
              <a:buFont typeface="Arial" panose="020B0604020202020204" pitchFamily="34" charset="0"/>
              <a:buChar char="•"/>
            </a:pPr>
            <a:r>
              <a:rPr lang="en-US" b="1" i="0" dirty="0">
                <a:solidFill>
                  <a:srgbClr val="000000"/>
                </a:solidFill>
                <a:effectLst/>
                <a:latin typeface="inherit"/>
              </a:rPr>
              <a:t>Artificial Intelligence</a:t>
            </a:r>
            <a:r>
              <a:rPr lang="en-US" b="0" i="0" dirty="0">
                <a:solidFill>
                  <a:srgbClr val="000000"/>
                </a:solidFill>
                <a:effectLst/>
                <a:latin typeface="Open Sans" panose="020B0606030504020204" pitchFamily="34" charset="0"/>
              </a:rPr>
              <a:t> experimentation with computer vision, language analysis, or things like OpenAI on Azure.</a:t>
            </a:r>
          </a:p>
          <a:p>
            <a:pPr algn="l">
              <a:buFont typeface="Arial" panose="020B0604020202020204" pitchFamily="34" charset="0"/>
              <a:buChar char="•"/>
            </a:pPr>
            <a:r>
              <a:rPr lang="en-US" b="1" i="0" dirty="0">
                <a:solidFill>
                  <a:srgbClr val="000000"/>
                </a:solidFill>
                <a:effectLst/>
                <a:latin typeface="inherit"/>
              </a:rPr>
              <a:t>Running Infrequent Tasks that require configuration</a:t>
            </a:r>
            <a:r>
              <a:rPr lang="en-US" b="0" i="0" dirty="0">
                <a:solidFill>
                  <a:srgbClr val="000000"/>
                </a:solidFill>
                <a:effectLst/>
                <a:latin typeface="Open Sans" panose="020B0606030504020204" pitchFamily="34" charset="0"/>
              </a:rPr>
              <a:t>. This one is more of a catch-all, but might include PowerShell tasks you need to run very infrequently and might need to provide custom configuration settings before running it each time.</a:t>
            </a:r>
          </a:p>
          <a:p>
            <a:br>
              <a:rPr lang="en-NZ" dirty="0"/>
            </a:br>
            <a:endParaRPr lang="en-US" b="0" i="0" dirty="0">
              <a:solidFill>
                <a:srgbClr val="000000"/>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8B40190E-10F4-40E8-A048-6B0A85911BAA}" type="slidenum">
              <a:rPr lang="en-NZ" smtClean="0"/>
              <a:t>10</a:t>
            </a:fld>
            <a:endParaRPr lang="en-NZ"/>
          </a:p>
        </p:txBody>
      </p:sp>
    </p:spTree>
    <p:extLst>
      <p:ext uri="{BB962C8B-B14F-4D97-AF65-F5344CB8AC3E}">
        <p14:creationId xmlns:p14="http://schemas.microsoft.com/office/powerpoint/2010/main" val="403542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B40190E-10F4-40E8-A048-6B0A85911BAA}" type="slidenum">
              <a:rPr lang="en-NZ" smtClean="0"/>
              <a:t>11</a:t>
            </a:fld>
            <a:endParaRPr lang="en-NZ"/>
          </a:p>
        </p:txBody>
      </p:sp>
    </p:spTree>
    <p:extLst>
      <p:ext uri="{BB962C8B-B14F-4D97-AF65-F5344CB8AC3E}">
        <p14:creationId xmlns:p14="http://schemas.microsoft.com/office/powerpoint/2010/main" val="75020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A07AC5B8-CDE5-449C-B303-2B6C5A73361B}" type="slidenum">
              <a:rPr lang="en-NZ" smtClean="0"/>
              <a:t>12</a:t>
            </a:fld>
            <a:endParaRPr lang="en-NZ"/>
          </a:p>
        </p:txBody>
      </p:sp>
    </p:spTree>
    <p:extLst>
      <p:ext uri="{BB962C8B-B14F-4D97-AF65-F5344CB8AC3E}">
        <p14:creationId xmlns:p14="http://schemas.microsoft.com/office/powerpoint/2010/main" val="2845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14.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2.xml"/><Relationship Id="rId5" Type="http://schemas.openxmlformats.org/officeDocument/2006/relationships/image" Target="../media/image18.jpeg"/><Relationship Id="rId4" Type="http://schemas.openxmlformats.org/officeDocument/2006/relationships/image" Target="../media/image17.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9.jpeg"/><Relationship Id="rId4" Type="http://schemas.openxmlformats.org/officeDocument/2006/relationships/image" Target="../media/image8.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9.jpeg"/><Relationship Id="rId4" Type="http://schemas.openxmlformats.org/officeDocument/2006/relationships/image" Target="../media/image8.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1110"/>
            <a:ext cx="21599525" cy="9010649"/>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669942" y="3155395"/>
            <a:ext cx="13760017" cy="2160390"/>
          </a:xfrm>
        </p:spPr>
        <p:txBody>
          <a:bodyPr anchor="b">
            <a:noAutofit/>
          </a:bodyPr>
          <a:lstStyle>
            <a:lvl1pPr algn="r">
              <a:defRPr sz="7086">
                <a:solidFill>
                  <a:schemeClr val="accent1"/>
                </a:solidFill>
              </a:defRPr>
            </a:lvl1pPr>
          </a:lstStyle>
          <a:p>
            <a:r>
              <a:rPr lang="en-US"/>
              <a:t>Click to edit Master title style</a:t>
            </a:r>
          </a:p>
        </p:txBody>
      </p:sp>
      <p:sp>
        <p:nvSpPr>
          <p:cNvPr id="3" name="Subtitle 2"/>
          <p:cNvSpPr>
            <a:spLocks noGrp="1"/>
          </p:cNvSpPr>
          <p:nvPr>
            <p:ph type="subTitle" idx="1"/>
          </p:nvPr>
        </p:nvSpPr>
        <p:spPr>
          <a:xfrm>
            <a:off x="2669942" y="5315782"/>
            <a:ext cx="13760017" cy="1439426"/>
          </a:xfrm>
        </p:spPr>
        <p:txBody>
          <a:bodyPr anchor="t"/>
          <a:lstStyle>
            <a:lvl1pPr marL="0" indent="0" algn="r">
              <a:buNone/>
              <a:defRPr>
                <a:solidFill>
                  <a:schemeClr val="tx1">
                    <a:lumMod val="50000"/>
                    <a:lumOff val="50000"/>
                  </a:schemeClr>
                </a:solidFill>
              </a:defRPr>
            </a:lvl1pPr>
            <a:lvl2pPr marL="599984" indent="0" algn="ctr">
              <a:buNone/>
              <a:defRPr>
                <a:solidFill>
                  <a:schemeClr val="tx1">
                    <a:tint val="75000"/>
                  </a:schemeClr>
                </a:solidFill>
              </a:defRPr>
            </a:lvl2pPr>
            <a:lvl3pPr marL="1199967" indent="0" algn="ctr">
              <a:buNone/>
              <a:defRPr>
                <a:solidFill>
                  <a:schemeClr val="tx1">
                    <a:tint val="75000"/>
                  </a:schemeClr>
                </a:solidFill>
              </a:defRPr>
            </a:lvl3pPr>
            <a:lvl4pPr marL="1799951" indent="0" algn="ctr">
              <a:buNone/>
              <a:defRPr>
                <a:solidFill>
                  <a:schemeClr val="tx1">
                    <a:tint val="75000"/>
                  </a:schemeClr>
                </a:solidFill>
              </a:defRPr>
            </a:lvl4pPr>
            <a:lvl5pPr marL="2399934" indent="0" algn="ctr">
              <a:buNone/>
              <a:defRPr>
                <a:solidFill>
                  <a:schemeClr val="tx1">
                    <a:tint val="75000"/>
                  </a:schemeClr>
                </a:solidFill>
              </a:defRPr>
            </a:lvl5pPr>
            <a:lvl6pPr marL="2999918" indent="0" algn="ctr">
              <a:buNone/>
              <a:defRPr>
                <a:solidFill>
                  <a:schemeClr val="tx1">
                    <a:tint val="75000"/>
                  </a:schemeClr>
                </a:solidFill>
              </a:defRPr>
            </a:lvl6pPr>
            <a:lvl7pPr marL="3599901" indent="0" algn="ctr">
              <a:buNone/>
              <a:defRPr>
                <a:solidFill>
                  <a:schemeClr val="tx1">
                    <a:tint val="75000"/>
                  </a:schemeClr>
                </a:solidFill>
              </a:defRPr>
            </a:lvl7pPr>
            <a:lvl8pPr marL="4199885" indent="0" algn="ctr">
              <a:buNone/>
              <a:defRPr>
                <a:solidFill>
                  <a:schemeClr val="tx1">
                    <a:tint val="75000"/>
                  </a:schemeClr>
                </a:solidFill>
              </a:defRPr>
            </a:lvl8pPr>
            <a:lvl9pPr marL="47998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01562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99977" y="799959"/>
            <a:ext cx="15229982" cy="4466437"/>
          </a:xfrm>
        </p:spPr>
        <p:txBody>
          <a:bodyPr anchor="ctr">
            <a:normAutofit/>
          </a:bodyPr>
          <a:lstStyle>
            <a:lvl1pPr algn="l">
              <a:defRPr sz="5774" b="0" cap="none"/>
            </a:lvl1pPr>
          </a:lstStyle>
          <a:p>
            <a:r>
              <a:rPr lang="en-US"/>
              <a:t>Click to edit Master title style</a:t>
            </a:r>
          </a:p>
        </p:txBody>
      </p:sp>
      <p:sp>
        <p:nvSpPr>
          <p:cNvPr id="3" name="Text Placeholder 2"/>
          <p:cNvSpPr>
            <a:spLocks noGrp="1"/>
          </p:cNvSpPr>
          <p:nvPr>
            <p:ph type="body" idx="1"/>
          </p:nvPr>
        </p:nvSpPr>
        <p:spPr>
          <a:xfrm>
            <a:off x="1199977" y="5866366"/>
            <a:ext cx="15229982" cy="2061524"/>
          </a:xfrm>
        </p:spPr>
        <p:txBody>
          <a:bodyPr anchor="ctr">
            <a:normAutofit/>
          </a:bodyPr>
          <a:lstStyle>
            <a:lvl1pPr marL="0" indent="0" algn="l">
              <a:buNone/>
              <a:defRPr sz="2362">
                <a:solidFill>
                  <a:schemeClr val="tx1">
                    <a:lumMod val="75000"/>
                    <a:lumOff val="25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390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9965" y="799959"/>
            <a:ext cx="14339686" cy="3966463"/>
          </a:xfrm>
        </p:spPr>
        <p:txBody>
          <a:bodyPr anchor="ctr">
            <a:normAutofit/>
          </a:bodyPr>
          <a:lstStyle>
            <a:lvl1pPr algn="l">
              <a:defRPr sz="5774" b="0" cap="none"/>
            </a:lvl1pPr>
          </a:lstStyle>
          <a:p>
            <a:r>
              <a:rPr lang="en-US"/>
              <a:t>Click to edit Master title style</a:t>
            </a:r>
          </a:p>
        </p:txBody>
      </p:sp>
      <p:sp>
        <p:nvSpPr>
          <p:cNvPr id="23" name="Text Placeholder 9"/>
          <p:cNvSpPr>
            <a:spLocks noGrp="1"/>
          </p:cNvSpPr>
          <p:nvPr>
            <p:ph type="body" sz="quarter" idx="13"/>
          </p:nvPr>
        </p:nvSpPr>
        <p:spPr>
          <a:xfrm>
            <a:off x="2420272" y="4766422"/>
            <a:ext cx="12799072" cy="499974"/>
          </a:xfrm>
        </p:spPr>
        <p:txBody>
          <a:bodyPr anchor="ctr">
            <a:noAutofit/>
          </a:bodyPr>
          <a:lstStyle>
            <a:lvl1pPr marL="0" indent="0">
              <a:buFontTx/>
              <a:buNone/>
              <a:defRPr sz="2100">
                <a:solidFill>
                  <a:schemeClr val="tx1">
                    <a:lumMod val="50000"/>
                    <a:lumOff val="50000"/>
                  </a:schemeClr>
                </a:solidFill>
              </a:defRPr>
            </a:lvl1pPr>
            <a:lvl2pPr marL="599984" indent="0">
              <a:buFontTx/>
              <a:buNone/>
              <a:defRPr/>
            </a:lvl2pPr>
            <a:lvl3pPr marL="1199967" indent="0">
              <a:buFontTx/>
              <a:buNone/>
              <a:defRPr/>
            </a:lvl3pPr>
            <a:lvl4pPr marL="1799951" indent="0">
              <a:buFontTx/>
              <a:buNone/>
              <a:defRPr/>
            </a:lvl4pPr>
            <a:lvl5pPr marL="2399934" indent="0">
              <a:buFontTx/>
              <a:buNone/>
              <a:defRPr/>
            </a:lvl5pPr>
          </a:lstStyle>
          <a:p>
            <a:pPr lvl="0"/>
            <a:r>
              <a:rPr lang="en-US"/>
              <a:t>Click to edit Master text styles</a:t>
            </a:r>
          </a:p>
        </p:txBody>
      </p:sp>
      <p:sp>
        <p:nvSpPr>
          <p:cNvPr id="3" name="Text Placeholder 2"/>
          <p:cNvSpPr>
            <a:spLocks noGrp="1"/>
          </p:cNvSpPr>
          <p:nvPr>
            <p:ph type="body" idx="1"/>
          </p:nvPr>
        </p:nvSpPr>
        <p:spPr>
          <a:xfrm>
            <a:off x="1199977" y="5866366"/>
            <a:ext cx="15229982" cy="2061524"/>
          </a:xfrm>
        </p:spPr>
        <p:txBody>
          <a:bodyPr anchor="ctr">
            <a:normAutofit/>
          </a:bodyPr>
          <a:lstStyle>
            <a:lvl1pPr marL="0" indent="0" algn="l">
              <a:buNone/>
              <a:defRPr sz="2362">
                <a:solidFill>
                  <a:schemeClr val="tx1">
                    <a:lumMod val="75000"/>
                    <a:lumOff val="25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
        <p:nvSpPr>
          <p:cNvPr id="24" name="TextBox 23"/>
          <p:cNvSpPr txBox="1"/>
          <p:nvPr/>
        </p:nvSpPr>
        <p:spPr>
          <a:xfrm>
            <a:off x="959985" y="1037188"/>
            <a:ext cx="1079976" cy="767383"/>
          </a:xfrm>
          <a:prstGeom prst="rect">
            <a:avLst/>
          </a:prstGeom>
        </p:spPr>
        <p:txBody>
          <a:bodyPr vert="horz" lIns="119994" tIns="59997" rIns="119994" bIns="59997" rtlCol="0" anchor="ctr">
            <a:noAutofit/>
          </a:bodyPr>
          <a:lstStyle/>
          <a:p>
            <a:pPr lvl="0"/>
            <a:r>
              <a:rPr lang="en-US" sz="10498" baseline="0">
                <a:ln w="3175" cmpd="sng">
                  <a:noFill/>
                </a:ln>
                <a:solidFill>
                  <a:schemeClr val="accent1">
                    <a:lumMod val="60000"/>
                    <a:lumOff val="40000"/>
                  </a:schemeClr>
                </a:solidFill>
                <a:effectLst/>
                <a:latin typeface="Arial"/>
              </a:rPr>
              <a:t>“</a:t>
            </a:r>
          </a:p>
        </p:txBody>
      </p:sp>
      <p:sp>
        <p:nvSpPr>
          <p:cNvPr id="25" name="TextBox 24"/>
          <p:cNvSpPr txBox="1"/>
          <p:nvPr/>
        </p:nvSpPr>
        <p:spPr>
          <a:xfrm>
            <a:off x="15754988" y="3787937"/>
            <a:ext cx="1079976" cy="767383"/>
          </a:xfrm>
          <a:prstGeom prst="rect">
            <a:avLst/>
          </a:prstGeom>
        </p:spPr>
        <p:txBody>
          <a:bodyPr vert="horz" lIns="119994" tIns="59997" rIns="119994" bIns="59997" rtlCol="0" anchor="ctr">
            <a:noAutofit/>
          </a:bodyPr>
          <a:lstStyle/>
          <a:p>
            <a:pPr lvl="0"/>
            <a:r>
              <a:rPr lang="en-US" sz="10498"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326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99977" y="2535287"/>
            <a:ext cx="15229982" cy="3405941"/>
          </a:xfrm>
        </p:spPr>
        <p:txBody>
          <a:bodyPr anchor="b">
            <a:normAutofit/>
          </a:bodyPr>
          <a:lstStyle>
            <a:lvl1pPr algn="l">
              <a:defRPr sz="5774" b="0" cap="none"/>
            </a:lvl1pPr>
          </a:lstStyle>
          <a:p>
            <a:r>
              <a:rPr lang="en-US"/>
              <a:t>Click to edit Master title style</a:t>
            </a:r>
          </a:p>
        </p:txBody>
      </p:sp>
      <p:sp>
        <p:nvSpPr>
          <p:cNvPr id="3" name="Text Placeholder 2"/>
          <p:cNvSpPr>
            <a:spLocks noGrp="1"/>
          </p:cNvSpPr>
          <p:nvPr>
            <p:ph type="body" idx="1"/>
          </p:nvPr>
        </p:nvSpPr>
        <p:spPr>
          <a:xfrm>
            <a:off x="1199977" y="5941228"/>
            <a:ext cx="15229982" cy="1986662"/>
          </a:xfrm>
        </p:spPr>
        <p:txBody>
          <a:bodyPr anchor="t">
            <a:normAutofit/>
          </a:bodyPr>
          <a:lstStyle>
            <a:lvl1pPr marL="0" indent="0" algn="l">
              <a:buNone/>
              <a:defRPr sz="2362">
                <a:solidFill>
                  <a:schemeClr val="tx1">
                    <a:lumMod val="75000"/>
                    <a:lumOff val="25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78379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649965" y="799959"/>
            <a:ext cx="14339686" cy="3966463"/>
          </a:xfrm>
        </p:spPr>
        <p:txBody>
          <a:bodyPr anchor="ctr">
            <a:normAutofit/>
          </a:bodyPr>
          <a:lstStyle>
            <a:lvl1pPr algn="l">
              <a:defRPr sz="5774" b="0" cap="none"/>
            </a:lvl1pPr>
          </a:lstStyle>
          <a:p>
            <a:r>
              <a:rPr lang="en-US"/>
              <a:t>Click to edit Master title style</a:t>
            </a:r>
          </a:p>
        </p:txBody>
      </p:sp>
      <p:sp>
        <p:nvSpPr>
          <p:cNvPr id="23" name="Text Placeholder 9"/>
          <p:cNvSpPr>
            <a:spLocks noGrp="1"/>
          </p:cNvSpPr>
          <p:nvPr>
            <p:ph type="body" sz="quarter" idx="13"/>
          </p:nvPr>
        </p:nvSpPr>
        <p:spPr>
          <a:xfrm>
            <a:off x="1199972" y="5266397"/>
            <a:ext cx="15229984" cy="674831"/>
          </a:xfrm>
        </p:spPr>
        <p:txBody>
          <a:bodyPr anchor="b">
            <a:noAutofit/>
          </a:bodyPr>
          <a:lstStyle>
            <a:lvl1pPr marL="0" indent="0">
              <a:buFontTx/>
              <a:buNone/>
              <a:defRPr sz="3150">
                <a:solidFill>
                  <a:schemeClr val="tx1">
                    <a:lumMod val="75000"/>
                    <a:lumOff val="25000"/>
                  </a:schemeClr>
                </a:solidFill>
              </a:defRPr>
            </a:lvl1pPr>
            <a:lvl2pPr marL="599984" indent="0">
              <a:buFontTx/>
              <a:buNone/>
              <a:defRPr/>
            </a:lvl2pPr>
            <a:lvl3pPr marL="1199967" indent="0">
              <a:buFontTx/>
              <a:buNone/>
              <a:defRPr/>
            </a:lvl3pPr>
            <a:lvl4pPr marL="1799951" indent="0">
              <a:buFontTx/>
              <a:buNone/>
              <a:defRPr/>
            </a:lvl4pPr>
            <a:lvl5pPr marL="2399934" indent="0">
              <a:buFontTx/>
              <a:buNone/>
              <a:defRPr/>
            </a:lvl5pPr>
          </a:lstStyle>
          <a:p>
            <a:pPr lvl="0"/>
            <a:r>
              <a:rPr lang="en-US"/>
              <a:t>Click to edit Master text styles</a:t>
            </a:r>
          </a:p>
        </p:txBody>
      </p:sp>
      <p:sp>
        <p:nvSpPr>
          <p:cNvPr id="3" name="Text Placeholder 2"/>
          <p:cNvSpPr>
            <a:spLocks noGrp="1"/>
          </p:cNvSpPr>
          <p:nvPr>
            <p:ph type="body" idx="1"/>
          </p:nvPr>
        </p:nvSpPr>
        <p:spPr>
          <a:xfrm>
            <a:off x="1199977" y="5941228"/>
            <a:ext cx="15229982" cy="1986662"/>
          </a:xfrm>
        </p:spPr>
        <p:txBody>
          <a:bodyPr anchor="t">
            <a:normAutofit/>
          </a:bodyPr>
          <a:lstStyle>
            <a:lvl1pPr marL="0" indent="0" algn="l">
              <a:buNone/>
              <a:defRPr sz="2362">
                <a:solidFill>
                  <a:schemeClr val="tx1">
                    <a:lumMod val="50000"/>
                    <a:lumOff val="50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
        <p:nvSpPr>
          <p:cNvPr id="24" name="TextBox 23"/>
          <p:cNvSpPr txBox="1"/>
          <p:nvPr/>
        </p:nvSpPr>
        <p:spPr>
          <a:xfrm>
            <a:off x="959985" y="1037188"/>
            <a:ext cx="1079976" cy="767383"/>
          </a:xfrm>
          <a:prstGeom prst="rect">
            <a:avLst/>
          </a:prstGeom>
        </p:spPr>
        <p:txBody>
          <a:bodyPr vert="horz" lIns="119994" tIns="59997" rIns="119994" bIns="59997" rtlCol="0" anchor="ctr">
            <a:noAutofit/>
          </a:bodyPr>
          <a:lstStyle/>
          <a:p>
            <a:pPr lvl="0"/>
            <a:r>
              <a:rPr lang="en-US" sz="10498" baseline="0">
                <a:ln w="3175" cmpd="sng">
                  <a:noFill/>
                </a:ln>
                <a:solidFill>
                  <a:schemeClr val="accent1">
                    <a:lumMod val="60000"/>
                    <a:lumOff val="40000"/>
                  </a:schemeClr>
                </a:solidFill>
                <a:effectLst/>
                <a:latin typeface="Arial"/>
              </a:rPr>
              <a:t>“</a:t>
            </a:r>
          </a:p>
        </p:txBody>
      </p:sp>
      <p:sp>
        <p:nvSpPr>
          <p:cNvPr id="25" name="TextBox 24"/>
          <p:cNvSpPr txBox="1"/>
          <p:nvPr/>
        </p:nvSpPr>
        <p:spPr>
          <a:xfrm>
            <a:off x="15754988" y="3787937"/>
            <a:ext cx="1079976" cy="767383"/>
          </a:xfrm>
          <a:prstGeom prst="rect">
            <a:avLst/>
          </a:prstGeom>
        </p:spPr>
        <p:txBody>
          <a:bodyPr vert="horz" lIns="119994" tIns="59997" rIns="119994" bIns="59997" rtlCol="0" anchor="ctr">
            <a:noAutofit/>
          </a:bodyPr>
          <a:lstStyle/>
          <a:p>
            <a:pPr lvl="0"/>
            <a:r>
              <a:rPr lang="en-US" sz="10498"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97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14972" y="799959"/>
            <a:ext cx="15214986" cy="3966463"/>
          </a:xfrm>
        </p:spPr>
        <p:txBody>
          <a:bodyPr anchor="ctr">
            <a:normAutofit/>
          </a:bodyPr>
          <a:lstStyle>
            <a:lvl1pPr algn="l">
              <a:defRPr sz="5774" b="0" cap="none"/>
            </a:lvl1pPr>
          </a:lstStyle>
          <a:p>
            <a:r>
              <a:rPr lang="en-US"/>
              <a:t>Click to edit Master title style</a:t>
            </a:r>
          </a:p>
        </p:txBody>
      </p:sp>
      <p:sp>
        <p:nvSpPr>
          <p:cNvPr id="23" name="Text Placeholder 9"/>
          <p:cNvSpPr>
            <a:spLocks noGrp="1"/>
          </p:cNvSpPr>
          <p:nvPr>
            <p:ph type="body" sz="quarter" idx="13"/>
          </p:nvPr>
        </p:nvSpPr>
        <p:spPr>
          <a:xfrm>
            <a:off x="1199972" y="5266397"/>
            <a:ext cx="15229984" cy="674831"/>
          </a:xfrm>
        </p:spPr>
        <p:txBody>
          <a:bodyPr anchor="b">
            <a:noAutofit/>
          </a:bodyPr>
          <a:lstStyle>
            <a:lvl1pPr marL="0" indent="0">
              <a:buFontTx/>
              <a:buNone/>
              <a:defRPr sz="3150">
                <a:solidFill>
                  <a:schemeClr val="accent1"/>
                </a:solidFill>
              </a:defRPr>
            </a:lvl1pPr>
            <a:lvl2pPr marL="599984" indent="0">
              <a:buFontTx/>
              <a:buNone/>
              <a:defRPr/>
            </a:lvl2pPr>
            <a:lvl3pPr marL="1199967" indent="0">
              <a:buFontTx/>
              <a:buNone/>
              <a:defRPr/>
            </a:lvl3pPr>
            <a:lvl4pPr marL="1799951" indent="0">
              <a:buFontTx/>
              <a:buNone/>
              <a:defRPr/>
            </a:lvl4pPr>
            <a:lvl5pPr marL="2399934" indent="0">
              <a:buFontTx/>
              <a:buNone/>
              <a:defRPr/>
            </a:lvl5pPr>
          </a:lstStyle>
          <a:p>
            <a:pPr lvl="0"/>
            <a:r>
              <a:rPr lang="en-US"/>
              <a:t>Click to edit Master text styles</a:t>
            </a:r>
          </a:p>
        </p:txBody>
      </p:sp>
      <p:sp>
        <p:nvSpPr>
          <p:cNvPr id="3" name="Text Placeholder 2"/>
          <p:cNvSpPr>
            <a:spLocks noGrp="1"/>
          </p:cNvSpPr>
          <p:nvPr>
            <p:ph type="body" idx="1"/>
          </p:nvPr>
        </p:nvSpPr>
        <p:spPr>
          <a:xfrm>
            <a:off x="1199977" y="5941228"/>
            <a:ext cx="15229982" cy="1986662"/>
          </a:xfrm>
        </p:spPr>
        <p:txBody>
          <a:bodyPr anchor="t">
            <a:normAutofit/>
          </a:bodyPr>
          <a:lstStyle>
            <a:lvl1pPr marL="0" indent="0" algn="l">
              <a:buNone/>
              <a:defRPr sz="2362">
                <a:solidFill>
                  <a:schemeClr val="tx1">
                    <a:lumMod val="50000"/>
                    <a:lumOff val="50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2231674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296735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15646" y="799958"/>
            <a:ext cx="2311502" cy="689131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199976" y="799959"/>
            <a:ext cx="12507865" cy="6891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195598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9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0C0AEBB-8540-F342-BBFE-D3CCC604A34F}"/>
              </a:ext>
            </a:extLst>
          </p:cNvPr>
          <p:cNvSpPr>
            <a:spLocks noGrp="1"/>
          </p:cNvSpPr>
          <p:nvPr>
            <p:ph type="pic" sz="quarter" idx="39"/>
          </p:nvPr>
        </p:nvSpPr>
        <p:spPr>
          <a:xfrm>
            <a:off x="16219281" y="4559767"/>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
        <p:nvSpPr>
          <p:cNvPr id="7" name="Picture Placeholder 5">
            <a:extLst>
              <a:ext uri="{FF2B5EF4-FFF2-40B4-BE49-F238E27FC236}">
                <a16:creationId xmlns:a16="http://schemas.microsoft.com/office/drawing/2014/main" id="{8E3DBA37-9DA0-BA48-B532-3AB51447EC55}"/>
              </a:ext>
            </a:extLst>
          </p:cNvPr>
          <p:cNvSpPr>
            <a:spLocks noGrp="1"/>
          </p:cNvSpPr>
          <p:nvPr>
            <p:ph type="pic" sz="quarter" idx="40"/>
          </p:nvPr>
        </p:nvSpPr>
        <p:spPr>
          <a:xfrm>
            <a:off x="10819400" y="4559767"/>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
        <p:nvSpPr>
          <p:cNvPr id="8" name="Picture Placeholder 5">
            <a:extLst>
              <a:ext uri="{FF2B5EF4-FFF2-40B4-BE49-F238E27FC236}">
                <a16:creationId xmlns:a16="http://schemas.microsoft.com/office/drawing/2014/main" id="{7AAB393A-1F5C-E442-A7A3-B02BF5D7CD5F}"/>
              </a:ext>
            </a:extLst>
          </p:cNvPr>
          <p:cNvSpPr>
            <a:spLocks noGrp="1"/>
          </p:cNvSpPr>
          <p:nvPr>
            <p:ph type="pic" sz="quarter" idx="41"/>
          </p:nvPr>
        </p:nvSpPr>
        <p:spPr>
          <a:xfrm>
            <a:off x="16219281" y="87269"/>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
        <p:nvSpPr>
          <p:cNvPr id="9" name="Picture Placeholder 5">
            <a:extLst>
              <a:ext uri="{FF2B5EF4-FFF2-40B4-BE49-F238E27FC236}">
                <a16:creationId xmlns:a16="http://schemas.microsoft.com/office/drawing/2014/main" id="{4CE4921A-6C97-5F4E-B119-FE7C24643357}"/>
              </a:ext>
            </a:extLst>
          </p:cNvPr>
          <p:cNvSpPr>
            <a:spLocks noGrp="1"/>
          </p:cNvSpPr>
          <p:nvPr>
            <p:ph type="pic" sz="quarter" idx="42"/>
          </p:nvPr>
        </p:nvSpPr>
        <p:spPr>
          <a:xfrm>
            <a:off x="10819400" y="87269"/>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Tree>
    <p:extLst>
      <p:ext uri="{BB962C8B-B14F-4D97-AF65-F5344CB8AC3E}">
        <p14:creationId xmlns:p14="http://schemas.microsoft.com/office/powerpoint/2010/main" val="24650185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50000">
                                      <p:stCondLst>
                                        <p:cond delay="160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140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50000">
                                      <p:stCondLst>
                                        <p:cond delay="12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50000">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14:bounceEnd="50000">
                                          <p:cBhvr additive="base">
                                            <p:cTn id="19" dur="10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16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4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034977" y="3910269"/>
            <a:ext cx="16199644" cy="726994"/>
          </a:xfrm>
          <a:noFill/>
        </p:spPr>
        <p:txBody>
          <a:bodyPr lIns="0" tIns="0" rIns="0" bIns="0" anchor="b" anchorCtr="0">
            <a:spAutoFit/>
          </a:bodyPr>
          <a:lstStyle>
            <a:lvl1pPr>
              <a:defRPr sz="4724" spc="-66" baseline="0">
                <a:solidFill>
                  <a:srgbClr val="8DC8E8"/>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034977" y="5199733"/>
            <a:ext cx="16199644" cy="444274"/>
          </a:xfrm>
          <a:noFill/>
        </p:spPr>
        <p:txBody>
          <a:bodyPr wrap="square" lIns="0" tIns="0" rIns="0" bIns="0">
            <a:spAutoFit/>
          </a:bodyPr>
          <a:lstStyle>
            <a:lvl1pPr marL="0" indent="0">
              <a:spcBef>
                <a:spcPts val="0"/>
              </a:spcBef>
              <a:buNone/>
              <a:defRPr sz="2887"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34978" y="768711"/>
            <a:ext cx="2420460" cy="383980"/>
          </a:xfrm>
          <a:prstGeom prst="rect">
            <a:avLst/>
          </a:prstGeom>
        </p:spPr>
      </p:pic>
    </p:spTree>
    <p:extLst>
      <p:ext uri="{BB962C8B-B14F-4D97-AF65-F5344CB8AC3E}">
        <p14:creationId xmlns:p14="http://schemas.microsoft.com/office/powerpoint/2010/main" val="9991444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034977" y="3910269"/>
            <a:ext cx="16199644" cy="726994"/>
          </a:xfrm>
          <a:noFill/>
        </p:spPr>
        <p:txBody>
          <a:bodyPr lIns="0" tIns="0" rIns="0" bIns="0" anchor="b" anchorCtr="0">
            <a:spAutoFit/>
          </a:bodyPr>
          <a:lstStyle>
            <a:lvl1pPr>
              <a:defRPr sz="4724" spc="-66" baseline="0">
                <a:solidFill>
                  <a:schemeClr val="tx1"/>
                </a:solidFill>
                <a:latin typeface="+mj-lt"/>
                <a:cs typeface="Segoe UI" panose="020B0502040204020203" pitchFamily="34" charset="0"/>
              </a:defRPr>
            </a:lvl1pPr>
          </a:lstStyle>
          <a:p>
            <a:r>
              <a:rPr lang="en-US"/>
              <a:t>Event name or presentation title </a:t>
            </a:r>
          </a:p>
        </p:txBody>
      </p:sp>
      <p:pic>
        <p:nvPicPr>
          <p:cNvPr id="2" name="MS logo white - EMF" descr="Microsoft logo white text version">
            <a:extLst>
              <a:ext uri="{FF2B5EF4-FFF2-40B4-BE49-F238E27FC236}">
                <a16:creationId xmlns:a16="http://schemas.microsoft.com/office/drawing/2014/main" id="{962D3685-4435-423E-AC9A-86C3F6305A3A}"/>
              </a:ext>
            </a:extLst>
          </p:cNvPr>
          <p:cNvPicPr>
            <a:picLocks noChangeAspect="1"/>
          </p:cNvPicPr>
          <p:nvPr userDrawn="1"/>
        </p:nvPicPr>
        <p:blipFill>
          <a:blip r:embed="rId2"/>
          <a:stretch>
            <a:fillRect/>
          </a:stretch>
        </p:blipFill>
        <p:spPr bwMode="black">
          <a:xfrm>
            <a:off x="1034978" y="768711"/>
            <a:ext cx="2420460" cy="383980"/>
          </a:xfrm>
          <a:prstGeom prst="rect">
            <a:avLst/>
          </a:prstGeom>
        </p:spPr>
      </p:pic>
      <p:sp>
        <p:nvSpPr>
          <p:cNvPr id="5" name="Text Placeholder 4"/>
          <p:cNvSpPr>
            <a:spLocks noGrp="1"/>
          </p:cNvSpPr>
          <p:nvPr>
            <p:ph type="body" sz="quarter" idx="12" hasCustomPrompt="1"/>
          </p:nvPr>
        </p:nvSpPr>
        <p:spPr>
          <a:xfrm>
            <a:off x="1034977" y="5199733"/>
            <a:ext cx="16199644" cy="444274"/>
          </a:xfrm>
          <a:noFill/>
        </p:spPr>
        <p:txBody>
          <a:bodyPr wrap="square" lIns="0" tIns="0" rIns="0" bIns="0">
            <a:spAutoFit/>
          </a:bodyPr>
          <a:lstStyle>
            <a:lvl1pPr marL="0" indent="0">
              <a:spcBef>
                <a:spcPts val="0"/>
              </a:spcBef>
              <a:buNone/>
              <a:defRPr sz="2887"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558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599761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034977" y="1883237"/>
            <a:ext cx="19521134" cy="211647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0139508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038857" y="1882279"/>
            <a:ext cx="19520571" cy="2116477"/>
          </a:xfrm>
        </p:spPr>
        <p:txBody>
          <a:bodyPr wrap="square">
            <a:spAutoFit/>
          </a:bodyPr>
          <a:lstStyle>
            <a:lvl1pPr marL="0" indent="0">
              <a:buNone/>
              <a:defRPr/>
            </a:lvl1pPr>
            <a:lvl2pPr marL="299992" indent="0">
              <a:buNone/>
              <a:defRPr/>
            </a:lvl2pPr>
            <a:lvl3pPr marL="599984" indent="0">
              <a:buNone/>
              <a:defRPr/>
            </a:lvl3pPr>
            <a:lvl4pPr marL="899975" indent="0">
              <a:buNone/>
              <a:defRPr/>
            </a:lvl4pPr>
            <a:lvl5pPr marL="119996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977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034978" y="1883237"/>
            <a:ext cx="9233235" cy="21164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1320064" y="1883237"/>
            <a:ext cx="9247297" cy="21164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21108130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042175" y="599969"/>
            <a:ext cx="19520571" cy="726994"/>
          </a:xfrm>
        </p:spPr>
        <p:txBody>
          <a:bodyPr/>
          <a:lstStyle/>
          <a:p>
            <a:r>
              <a:rPr lang="en-US"/>
              <a:t>Click to edit Master title style</a:t>
            </a:r>
          </a:p>
        </p:txBody>
      </p:sp>
      <p:sp>
        <p:nvSpPr>
          <p:cNvPr id="4" name="Text Placeholder 3"/>
          <p:cNvSpPr>
            <a:spLocks noGrp="1"/>
          </p:cNvSpPr>
          <p:nvPr>
            <p:ph type="body" sz="quarter" idx="10"/>
          </p:nvPr>
        </p:nvSpPr>
        <p:spPr>
          <a:xfrm>
            <a:off x="1034977" y="1883237"/>
            <a:ext cx="9233797" cy="2164826"/>
          </a:xfrm>
        </p:spPr>
        <p:txBody>
          <a:bodyPr wrap="square">
            <a:spAutoFit/>
          </a:bodyPr>
          <a:lstStyle>
            <a:lvl1pPr marL="0" indent="0">
              <a:spcBef>
                <a:spcPts val="1606"/>
              </a:spcBef>
              <a:buClr>
                <a:schemeClr val="tx1"/>
              </a:buClr>
              <a:buFont typeface="Wingdings" panose="05000000000000000000" pitchFamily="2" charset="2"/>
              <a:buNone/>
              <a:defRPr sz="3674" b="0">
                <a:latin typeface="Segoe UI" panose="020B0502040204020203" pitchFamily="34" charset="0"/>
                <a:cs typeface="Segoe UI" panose="020B0502040204020203" pitchFamily="34" charset="0"/>
              </a:defRPr>
            </a:lvl1pPr>
            <a:lvl2pPr marL="335408" indent="0">
              <a:buFont typeface="Wingdings" panose="05000000000000000000" pitchFamily="2" charset="2"/>
              <a:buNone/>
              <a:defRPr sz="2625" b="0"/>
            </a:lvl2pPr>
            <a:lvl3pPr marL="591650" indent="0">
              <a:buFont typeface="Wingdings" panose="05000000000000000000" pitchFamily="2" charset="2"/>
              <a:buNone/>
              <a:tabLst/>
              <a:defRPr sz="2100" b="0"/>
            </a:lvl3pPr>
            <a:lvl4pPr marL="856226" indent="0">
              <a:buFont typeface="Wingdings" panose="05000000000000000000" pitchFamily="2" charset="2"/>
              <a:buNone/>
              <a:defRPr sz="1837" b="0"/>
            </a:lvl4pPr>
            <a:lvl5pPr marL="1120803" indent="0">
              <a:buFont typeface="Wingdings" panose="05000000000000000000" pitchFamily="2" charset="2"/>
              <a:buNone/>
              <a:tabLst/>
              <a:defRPr sz="183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1333321" y="1883237"/>
            <a:ext cx="9233797" cy="2164826"/>
          </a:xfrm>
        </p:spPr>
        <p:txBody>
          <a:bodyPr wrap="square">
            <a:spAutoFit/>
          </a:bodyPr>
          <a:lstStyle>
            <a:lvl1pPr marL="0" indent="0">
              <a:spcBef>
                <a:spcPts val="1606"/>
              </a:spcBef>
              <a:buClr>
                <a:schemeClr val="tx1"/>
              </a:buClr>
              <a:buFont typeface="Wingdings" panose="05000000000000000000" pitchFamily="2" charset="2"/>
              <a:buNone/>
              <a:defRPr sz="3674" b="0">
                <a:latin typeface="Segoe UI" panose="020B0502040204020203" pitchFamily="34" charset="0"/>
                <a:cs typeface="Segoe UI" panose="020B0502040204020203" pitchFamily="34" charset="0"/>
              </a:defRPr>
            </a:lvl1pPr>
            <a:lvl2pPr marL="335408" indent="0">
              <a:buFont typeface="Wingdings" panose="05000000000000000000" pitchFamily="2" charset="2"/>
              <a:buNone/>
              <a:defRPr sz="2625" b="0"/>
            </a:lvl2pPr>
            <a:lvl3pPr marL="591650" indent="0">
              <a:buFont typeface="Wingdings" panose="05000000000000000000" pitchFamily="2" charset="2"/>
              <a:buNone/>
              <a:tabLst/>
              <a:defRPr sz="2100" b="0"/>
            </a:lvl3pPr>
            <a:lvl4pPr marL="856226" indent="0">
              <a:buFont typeface="Wingdings" panose="05000000000000000000" pitchFamily="2" charset="2"/>
              <a:buNone/>
              <a:defRPr sz="1837" b="0"/>
            </a:lvl4pPr>
            <a:lvl5pPr marL="1120803" indent="0">
              <a:buFont typeface="Wingdings" panose="05000000000000000000" pitchFamily="2" charset="2"/>
              <a:buNone/>
              <a:tabLst/>
              <a:defRPr sz="183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94486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042175" y="599969"/>
            <a:ext cx="19520571" cy="726994"/>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1034977" y="1885321"/>
            <a:ext cx="9247297" cy="565439"/>
          </a:xfrm>
        </p:spPr>
        <p:txBody>
          <a:bodyPr anchor="t"/>
          <a:lstStyle>
            <a:lvl1pPr marL="0" indent="0">
              <a:spcBef>
                <a:spcPts val="0"/>
              </a:spcBef>
              <a:buNone/>
              <a:defRPr sz="3674">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1034977" y="2735277"/>
            <a:ext cx="9247297" cy="2116360"/>
          </a:xfrm>
        </p:spPr>
        <p:txBody>
          <a:bodyPr>
            <a:spAutoFit/>
          </a:bodyPr>
          <a:lstStyle>
            <a:lvl1pPr marL="224994" indent="-224994">
              <a:defRPr lang="en-US" sz="3150" dirty="0"/>
            </a:lvl1pPr>
            <a:lvl2pPr marL="449988" indent="-224994">
              <a:defRPr lang="en-US" dirty="0"/>
            </a:lvl2pPr>
            <a:lvl3pPr marL="674982" indent="-224994">
              <a:defRPr lang="en-US" dirty="0"/>
            </a:lvl3pPr>
            <a:lvl4pPr marL="874976" indent="-199995">
              <a:defRPr lang="en-US" dirty="0"/>
            </a:lvl4pPr>
            <a:lvl5pPr marL="1041638" indent="-158329">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11334126" y="1885321"/>
            <a:ext cx="9247297" cy="565439"/>
          </a:xfrm>
        </p:spPr>
        <p:txBody>
          <a:bodyPr anchor="t"/>
          <a:lstStyle>
            <a:lvl1pPr marL="0" indent="0">
              <a:spcBef>
                <a:spcPts val="0"/>
              </a:spcBef>
              <a:buNone/>
              <a:defRPr sz="3674">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11334126" y="2735277"/>
            <a:ext cx="9247297" cy="2116360"/>
          </a:xfrm>
        </p:spPr>
        <p:txBody>
          <a:bodyPr>
            <a:spAutoFit/>
          </a:bodyPr>
          <a:lstStyle>
            <a:lvl1pPr marL="224994" indent="-224994">
              <a:defRPr lang="en-US" sz="3150" dirty="0"/>
            </a:lvl1pPr>
            <a:lvl2pPr marL="449988" indent="-224994">
              <a:defRPr lang="en-US" dirty="0"/>
            </a:lvl2pPr>
            <a:lvl3pPr marL="674982" indent="-224994">
              <a:defRPr lang="en-US" dirty="0"/>
            </a:lvl3pPr>
            <a:lvl4pPr marL="899975" indent="-179162">
              <a:defRPr lang="en-US" dirty="0"/>
            </a:lvl4pPr>
            <a:lvl5pPr marL="1041638" indent="-158329">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48304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042175" y="599969"/>
            <a:ext cx="19520571" cy="726994"/>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1034977" y="1885321"/>
            <a:ext cx="9247297" cy="565439"/>
          </a:xfrm>
        </p:spPr>
        <p:txBody>
          <a:bodyPr anchor="t"/>
          <a:lstStyle>
            <a:lvl1pPr marL="0" indent="0">
              <a:spcBef>
                <a:spcPts val="0"/>
              </a:spcBef>
              <a:buNone/>
              <a:defRPr sz="3674">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1043417" y="2731110"/>
            <a:ext cx="9238858" cy="2035814"/>
          </a:xfrm>
        </p:spPr>
        <p:txBody>
          <a:bodyPr/>
          <a:lstStyle>
            <a:lvl1pPr>
              <a:defRPr sz="315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11334126" y="1885321"/>
            <a:ext cx="9247297" cy="565439"/>
          </a:xfrm>
        </p:spPr>
        <p:txBody>
          <a:bodyPr anchor="t"/>
          <a:lstStyle>
            <a:lvl1pPr marL="0" indent="0">
              <a:spcBef>
                <a:spcPts val="0"/>
              </a:spcBef>
              <a:buNone/>
              <a:defRPr sz="3674">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11328504" y="2731110"/>
            <a:ext cx="9238858" cy="2035814"/>
          </a:xfrm>
        </p:spPr>
        <p:txBody>
          <a:bodyPr/>
          <a:lstStyle>
            <a:lvl1pPr>
              <a:defRPr sz="315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89212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042175" y="599969"/>
            <a:ext cx="19520571" cy="726994"/>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1036779" y="1887403"/>
            <a:ext cx="5783273" cy="444289"/>
          </a:xfrm>
        </p:spPr>
        <p:txBody>
          <a:bodyPr anchor="t"/>
          <a:lstStyle>
            <a:lvl1pPr marL="0" indent="0">
              <a:spcBef>
                <a:spcPts val="0"/>
              </a:spcBef>
              <a:buNone/>
              <a:defRPr sz="2887">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1036779" y="3137339"/>
            <a:ext cx="5783273" cy="1906484"/>
          </a:xfrm>
        </p:spPr>
        <p:txBody>
          <a:bodyPr wrap="square">
            <a:spAutoFit/>
          </a:bodyPr>
          <a:lstStyle>
            <a:lvl1pPr marL="231244" indent="-231244">
              <a:defRPr lang="en-US" sz="2625" dirty="0"/>
            </a:lvl1pPr>
            <a:lvl2pPr marL="422906" indent="-197912">
              <a:defRPr lang="en-US" sz="2362" dirty="0"/>
            </a:lvl2pPr>
            <a:lvl3pPr marL="612483" indent="-181246">
              <a:defRPr lang="en-US" dirty="0"/>
            </a:lvl3pPr>
            <a:lvl4pPr marL="781229" indent="-168746">
              <a:defRPr lang="en-US" dirty="0"/>
            </a:lvl4pPr>
            <a:lvl5pPr marL="960391" indent="-160413">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7908126" y="1887403"/>
            <a:ext cx="5783273" cy="444289"/>
          </a:xfrm>
        </p:spPr>
        <p:txBody>
          <a:bodyPr anchor="t"/>
          <a:lstStyle>
            <a:lvl1pPr marL="0" indent="0">
              <a:spcBef>
                <a:spcPts val="0"/>
              </a:spcBef>
              <a:buNone/>
              <a:defRPr sz="2887">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7908126" y="3128626"/>
            <a:ext cx="5783273" cy="1906484"/>
          </a:xfrm>
        </p:spPr>
        <p:txBody>
          <a:bodyPr wrap="square">
            <a:spAutoFit/>
          </a:bodyPr>
          <a:lstStyle>
            <a:lvl1pPr marL="231244" indent="-231244">
              <a:defRPr lang="en-US" sz="2625" dirty="0"/>
            </a:lvl1pPr>
            <a:lvl2pPr marL="522903" indent="-222911">
              <a:defRPr lang="en-US" sz="2362" dirty="0"/>
            </a:lvl2pPr>
            <a:lvl3pPr marL="729147" indent="-206245">
              <a:defRPr lang="en-US" dirty="0"/>
            </a:lvl3pPr>
            <a:lvl4pPr marL="899975" indent="-179162">
              <a:defRPr lang="en-US" dirty="0"/>
            </a:lvl4pPr>
            <a:lvl5pPr marL="1049971" indent="-145829">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14779473" y="1887403"/>
            <a:ext cx="5783273" cy="444289"/>
          </a:xfrm>
        </p:spPr>
        <p:txBody>
          <a:bodyPr anchor="t"/>
          <a:lstStyle>
            <a:lvl1pPr marL="0" indent="0">
              <a:spcBef>
                <a:spcPts val="0"/>
              </a:spcBef>
              <a:buNone/>
              <a:defRPr sz="2887">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14779473" y="3137339"/>
            <a:ext cx="5783273" cy="1906484"/>
          </a:xfrm>
        </p:spPr>
        <p:txBody>
          <a:bodyPr wrap="square">
            <a:spAutoFit/>
          </a:bodyPr>
          <a:lstStyle>
            <a:lvl1pPr marL="231244" indent="-231244">
              <a:defRPr lang="en-US" sz="2625" dirty="0"/>
            </a:lvl1pPr>
            <a:lvl2pPr marL="522903" indent="-222911">
              <a:defRPr lang="en-US" sz="2362" dirty="0"/>
            </a:lvl2pPr>
            <a:lvl3pPr marL="729147" indent="-206245">
              <a:defRPr lang="en-US" dirty="0"/>
            </a:lvl3pPr>
            <a:lvl4pPr marL="899975" indent="-179162">
              <a:defRPr lang="en-US" dirty="0"/>
            </a:lvl4pPr>
            <a:lvl5pPr marL="1049971" indent="-145829">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56948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042175" y="599969"/>
            <a:ext cx="19520571" cy="726994"/>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1034978" y="1887404"/>
            <a:ext cx="4485840" cy="807771"/>
          </a:xfrm>
        </p:spPr>
        <p:txBody>
          <a:bodyPr anchor="t"/>
          <a:lstStyle>
            <a:lvl1pPr marL="0" indent="0">
              <a:spcBef>
                <a:spcPts val="0"/>
              </a:spcBef>
              <a:buNone/>
              <a:defRPr sz="2625">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1034978" y="2996061"/>
            <a:ext cx="4485840" cy="1817613"/>
          </a:xfrm>
        </p:spPr>
        <p:txBody>
          <a:bodyPr wrap="square">
            <a:spAutoFit/>
          </a:bodyPr>
          <a:lstStyle>
            <a:lvl1pPr marL="185412" indent="-185412">
              <a:defRPr lang="en-US" sz="2362" dirty="0"/>
            </a:lvl1pPr>
            <a:lvl2pPr marL="374990" indent="-164579">
              <a:defRPr lang="en-US" sz="2100" dirty="0"/>
            </a:lvl2pPr>
            <a:lvl3pPr marL="574984" indent="-174995">
              <a:defRPr lang="en-US" dirty="0"/>
            </a:lvl3pPr>
            <a:lvl4pPr marL="743730" indent="-149996">
              <a:defRPr lang="en-US" dirty="0"/>
            </a:lvl4pPr>
            <a:lvl5pPr marL="899975" indent="-14374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6046742" y="1887404"/>
            <a:ext cx="4488651" cy="807771"/>
          </a:xfrm>
        </p:spPr>
        <p:txBody>
          <a:bodyPr anchor="t"/>
          <a:lstStyle>
            <a:lvl1pPr marL="0" indent="0">
              <a:spcBef>
                <a:spcPts val="0"/>
              </a:spcBef>
              <a:buNone/>
              <a:defRPr sz="2625">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6046743" y="2987347"/>
            <a:ext cx="4485840" cy="1817613"/>
          </a:xfrm>
        </p:spPr>
        <p:txBody>
          <a:bodyPr wrap="square">
            <a:spAutoFit/>
          </a:bodyPr>
          <a:lstStyle>
            <a:lvl1pPr marL="185412" indent="-185412">
              <a:defRPr lang="en-US" sz="2362" dirty="0"/>
            </a:lvl1pPr>
            <a:lvl2pPr marL="374990" indent="-164579">
              <a:defRPr lang="en-US" sz="2100" dirty="0"/>
            </a:lvl2pPr>
            <a:lvl3pPr marL="574984" indent="-174995">
              <a:defRPr lang="en-US" dirty="0"/>
            </a:lvl3pPr>
            <a:lvl4pPr marL="743730" indent="-149996">
              <a:defRPr lang="en-US" dirty="0"/>
            </a:lvl4pPr>
            <a:lvl5pPr marL="899975" indent="-14374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11062331" y="1887404"/>
            <a:ext cx="4485840" cy="807771"/>
          </a:xfrm>
        </p:spPr>
        <p:txBody>
          <a:bodyPr anchor="t"/>
          <a:lstStyle>
            <a:lvl1pPr marL="0" indent="0">
              <a:spcBef>
                <a:spcPts val="0"/>
              </a:spcBef>
              <a:buNone/>
              <a:defRPr sz="2625">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11062331" y="2996061"/>
            <a:ext cx="4485840" cy="1817613"/>
          </a:xfrm>
        </p:spPr>
        <p:txBody>
          <a:bodyPr wrap="square">
            <a:spAutoFit/>
          </a:bodyPr>
          <a:lstStyle>
            <a:lvl1pPr marL="185412" indent="-185412">
              <a:defRPr lang="en-US" sz="2362" dirty="0"/>
            </a:lvl1pPr>
            <a:lvl2pPr marL="374990" indent="-164579">
              <a:defRPr lang="en-US" sz="2100" dirty="0"/>
            </a:lvl2pPr>
            <a:lvl3pPr marL="574984" indent="-174995">
              <a:defRPr lang="en-US" dirty="0"/>
            </a:lvl3pPr>
            <a:lvl4pPr marL="743730" indent="-149996">
              <a:defRPr lang="en-US" dirty="0"/>
            </a:lvl4pPr>
            <a:lvl5pPr marL="899975" indent="-14374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16074095" y="1887404"/>
            <a:ext cx="4488651" cy="807771"/>
          </a:xfrm>
        </p:spPr>
        <p:txBody>
          <a:bodyPr anchor="t"/>
          <a:lstStyle>
            <a:lvl1pPr marL="0" indent="0">
              <a:spcBef>
                <a:spcPts val="0"/>
              </a:spcBef>
              <a:buNone/>
              <a:defRPr sz="2625">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16074095" y="2987347"/>
            <a:ext cx="4485840" cy="1817613"/>
          </a:xfrm>
        </p:spPr>
        <p:txBody>
          <a:bodyPr wrap="square">
            <a:spAutoFit/>
          </a:bodyPr>
          <a:lstStyle>
            <a:lvl1pPr marL="185412" indent="-185412">
              <a:defRPr lang="en-US" sz="2362" dirty="0"/>
            </a:lvl1pPr>
            <a:lvl2pPr marL="374990" indent="-164579">
              <a:defRPr lang="en-US" sz="2100" dirty="0"/>
            </a:lvl2pPr>
            <a:lvl3pPr marL="574984" indent="-174995">
              <a:defRPr lang="en-US" dirty="0"/>
            </a:lvl3pPr>
            <a:lvl4pPr marL="743730" indent="-149996">
              <a:defRPr lang="en-US" dirty="0"/>
            </a:lvl4pPr>
            <a:lvl5pPr marL="899975" indent="-14374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010672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042175" y="599969"/>
            <a:ext cx="19520571" cy="726994"/>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1034977" y="1887404"/>
            <a:ext cx="3482923" cy="323165"/>
          </a:xfrm>
        </p:spPr>
        <p:txBody>
          <a:bodyPr anchor="t"/>
          <a:lstStyle>
            <a:lvl1pPr marL="0" indent="0">
              <a:spcBef>
                <a:spcPts val="0"/>
              </a:spcBef>
              <a:buNone/>
              <a:defRPr sz="21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1034977" y="2996061"/>
            <a:ext cx="3482923" cy="1563057"/>
          </a:xfrm>
        </p:spPr>
        <p:txBody>
          <a:bodyPr wrap="square">
            <a:spAutoFit/>
          </a:bodyPr>
          <a:lstStyle>
            <a:lvl1pPr marL="185412" indent="-185412">
              <a:defRPr lang="en-US" sz="1968" dirty="0"/>
            </a:lvl1pPr>
            <a:lvl2pPr marL="374990" indent="-164579">
              <a:defRPr lang="en-US" sz="1837" dirty="0"/>
            </a:lvl2pPr>
            <a:lvl3pPr marL="574984" indent="-174995">
              <a:defRPr lang="en-US" sz="1837" dirty="0"/>
            </a:lvl3pPr>
            <a:lvl4pPr marL="743730" indent="-149996">
              <a:defRPr lang="en-US" sz="1575" dirty="0"/>
            </a:lvl4pPr>
            <a:lvl5pPr marL="899975" indent="-143747">
              <a:defRPr lang="en-US" sz="1575"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5047343" y="1887404"/>
            <a:ext cx="3482923" cy="323165"/>
          </a:xfrm>
        </p:spPr>
        <p:txBody>
          <a:bodyPr anchor="t"/>
          <a:lstStyle>
            <a:lvl1pPr marL="0" indent="0">
              <a:spcBef>
                <a:spcPts val="0"/>
              </a:spcBef>
              <a:buNone/>
              <a:defRPr sz="21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5047343" y="2987347"/>
            <a:ext cx="3482923" cy="1563057"/>
          </a:xfrm>
        </p:spPr>
        <p:txBody>
          <a:bodyPr wrap="square">
            <a:spAutoFit/>
          </a:bodyPr>
          <a:lstStyle>
            <a:lvl1pPr marL="185412" indent="-185412">
              <a:defRPr lang="en-US" sz="1968" dirty="0"/>
            </a:lvl1pPr>
            <a:lvl2pPr marL="374990" indent="-164579">
              <a:defRPr lang="en-US" sz="1837" dirty="0"/>
            </a:lvl2pPr>
            <a:lvl3pPr marL="574984" indent="-174995">
              <a:defRPr lang="en-US" sz="1837" dirty="0"/>
            </a:lvl3pPr>
            <a:lvl4pPr marL="743730" indent="-149996">
              <a:defRPr lang="en-US" sz="1575" dirty="0"/>
            </a:lvl4pPr>
            <a:lvl5pPr marL="899975" indent="-143747">
              <a:defRPr lang="en-US" sz="1575"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9059708" y="1887404"/>
            <a:ext cx="3482923" cy="323165"/>
          </a:xfrm>
        </p:spPr>
        <p:txBody>
          <a:bodyPr anchor="t"/>
          <a:lstStyle>
            <a:lvl1pPr marL="0" indent="0">
              <a:spcBef>
                <a:spcPts val="0"/>
              </a:spcBef>
              <a:buNone/>
              <a:defRPr sz="21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9059708" y="2996061"/>
            <a:ext cx="3482923" cy="1563057"/>
          </a:xfrm>
        </p:spPr>
        <p:txBody>
          <a:bodyPr wrap="square">
            <a:spAutoFit/>
          </a:bodyPr>
          <a:lstStyle>
            <a:lvl1pPr marL="185412" indent="-185412">
              <a:defRPr lang="en-US" sz="1968" dirty="0"/>
            </a:lvl1pPr>
            <a:lvl2pPr marL="374990" indent="-164579">
              <a:defRPr lang="en-US" sz="1837" dirty="0"/>
            </a:lvl2pPr>
            <a:lvl3pPr marL="574984" indent="-174995">
              <a:defRPr lang="en-US" sz="1837" dirty="0"/>
            </a:lvl3pPr>
            <a:lvl4pPr marL="743730" indent="-149996">
              <a:defRPr lang="en-US" sz="1575" dirty="0"/>
            </a:lvl4pPr>
            <a:lvl5pPr marL="899975" indent="-143747">
              <a:defRPr lang="en-US" sz="1575"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13072073" y="1887404"/>
            <a:ext cx="3482923" cy="323165"/>
          </a:xfrm>
        </p:spPr>
        <p:txBody>
          <a:bodyPr anchor="t"/>
          <a:lstStyle>
            <a:lvl1pPr marL="0" indent="0">
              <a:spcBef>
                <a:spcPts val="0"/>
              </a:spcBef>
              <a:buNone/>
              <a:defRPr sz="21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13072073" y="2987347"/>
            <a:ext cx="3482923" cy="1563057"/>
          </a:xfrm>
        </p:spPr>
        <p:txBody>
          <a:bodyPr wrap="square">
            <a:spAutoFit/>
          </a:bodyPr>
          <a:lstStyle>
            <a:lvl1pPr marL="185412" indent="-185412">
              <a:defRPr lang="en-US" sz="1968" dirty="0"/>
            </a:lvl1pPr>
            <a:lvl2pPr marL="374990" indent="-164579">
              <a:defRPr lang="en-US" sz="1837" dirty="0"/>
            </a:lvl2pPr>
            <a:lvl3pPr marL="574984" indent="-174995">
              <a:defRPr lang="en-US" sz="1837" dirty="0"/>
            </a:lvl3pPr>
            <a:lvl4pPr marL="743730" indent="-149996">
              <a:defRPr lang="en-US" sz="1575" dirty="0"/>
            </a:lvl4pPr>
            <a:lvl5pPr marL="899975" indent="-143747">
              <a:defRPr lang="en-US" sz="1575"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17084438" y="1887404"/>
            <a:ext cx="3482923" cy="323165"/>
          </a:xfrm>
        </p:spPr>
        <p:txBody>
          <a:bodyPr anchor="t"/>
          <a:lstStyle>
            <a:lvl1pPr marL="0" indent="0">
              <a:spcBef>
                <a:spcPts val="0"/>
              </a:spcBef>
              <a:buNone/>
              <a:defRPr sz="21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17084438" y="2987347"/>
            <a:ext cx="3482923" cy="1563057"/>
          </a:xfrm>
        </p:spPr>
        <p:txBody>
          <a:bodyPr wrap="square">
            <a:spAutoFit/>
          </a:bodyPr>
          <a:lstStyle>
            <a:lvl1pPr marL="185412" indent="-185412">
              <a:defRPr lang="en-US" sz="1968" dirty="0"/>
            </a:lvl1pPr>
            <a:lvl2pPr marL="374990" indent="-164579">
              <a:defRPr lang="en-US" sz="1837" dirty="0"/>
            </a:lvl2pPr>
            <a:lvl3pPr marL="574984" indent="-174995">
              <a:defRPr lang="en-US" sz="1837" dirty="0"/>
            </a:lvl3pPr>
            <a:lvl4pPr marL="743730" indent="-149996">
              <a:defRPr lang="en-US" sz="1575" dirty="0"/>
            </a:lvl4pPr>
            <a:lvl5pPr marL="899975" indent="-143747">
              <a:defRPr lang="en-US" sz="1575"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071477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0826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9977" y="3544264"/>
            <a:ext cx="15229982" cy="2396965"/>
          </a:xfrm>
        </p:spPr>
        <p:txBody>
          <a:bodyPr anchor="b"/>
          <a:lstStyle>
            <a:lvl1pPr algn="l">
              <a:defRPr sz="5249" b="0" cap="none"/>
            </a:lvl1pPr>
          </a:lstStyle>
          <a:p>
            <a:r>
              <a:rPr lang="en-US"/>
              <a:t>Click to edit Master title style</a:t>
            </a:r>
          </a:p>
        </p:txBody>
      </p:sp>
      <p:sp>
        <p:nvSpPr>
          <p:cNvPr id="3" name="Text Placeholder 2"/>
          <p:cNvSpPr>
            <a:spLocks noGrp="1"/>
          </p:cNvSpPr>
          <p:nvPr>
            <p:ph type="body" idx="1"/>
          </p:nvPr>
        </p:nvSpPr>
        <p:spPr>
          <a:xfrm>
            <a:off x="1199977" y="5941228"/>
            <a:ext cx="15229982" cy="1129076"/>
          </a:xfrm>
        </p:spPr>
        <p:txBody>
          <a:bodyPr anchor="t"/>
          <a:lstStyle>
            <a:lvl1pPr marL="0" indent="0" algn="l">
              <a:buNone/>
              <a:defRPr sz="2625">
                <a:solidFill>
                  <a:schemeClr val="tx1">
                    <a:lumMod val="50000"/>
                    <a:lumOff val="50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29/10/2023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11114991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1042177" y="3772775"/>
            <a:ext cx="7312679" cy="1453988"/>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4143678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034978" y="599969"/>
            <a:ext cx="9758795" cy="468590"/>
          </a:xfrm>
        </p:spPr>
        <p:txBody>
          <a:bodyPr tIns="64008"/>
          <a:lstStyle>
            <a:lvl1pPr>
              <a:defRPr sz="2625"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944212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042175" y="3372794"/>
            <a:ext cx="7367015" cy="726994"/>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034978" y="4639579"/>
            <a:ext cx="7374213" cy="444289"/>
          </a:xfrm>
        </p:spPr>
        <p:txBody>
          <a:bodyPr/>
          <a:lstStyle>
            <a:lvl1pPr marL="0" indent="0">
              <a:buNone/>
              <a:defRPr sz="2887">
                <a:latin typeface="+mn-lt"/>
              </a:defRPr>
            </a:lvl1pPr>
            <a:lvl2pPr marL="299992" indent="0">
              <a:buNone/>
              <a:defRPr/>
            </a:lvl2pPr>
            <a:lvl3pPr marL="599984" indent="0">
              <a:buNone/>
              <a:defRPr/>
            </a:lvl3pPr>
            <a:lvl4pPr marL="868727" indent="0">
              <a:buNone/>
              <a:defRPr/>
            </a:lvl4pPr>
            <a:lvl5pPr marL="112288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9449792" y="0"/>
            <a:ext cx="12149733" cy="8999538"/>
          </a:xfrm>
          <a:blipFill>
            <a:blip r:embed="rId2"/>
            <a:stretch>
              <a:fillRect/>
            </a:stretch>
          </a:blipFill>
        </p:spPr>
        <p:txBody>
          <a:bodyPr lIns="0" tIns="2377440" rIns="0" anchor="t" anchorCtr="0">
            <a:noAutofit/>
          </a:bodyPr>
          <a:lstStyle>
            <a:lvl1pPr marL="0" indent="0" algn="ctr">
              <a:lnSpc>
                <a:spcPct val="100000"/>
              </a:lnSpc>
              <a:buNone/>
              <a:defRPr sz="183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9737503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042175" y="3770692"/>
            <a:ext cx="7369828" cy="1453988"/>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9449792" y="0"/>
            <a:ext cx="12149733" cy="8999538"/>
          </a:xfrm>
          <a:blipFill>
            <a:blip r:embed="rId2"/>
            <a:stretch>
              <a:fillRect/>
            </a:stretch>
          </a:blipFill>
        </p:spPr>
        <p:txBody>
          <a:bodyPr lIns="0" tIns="2377440" rIns="0" anchor="t" anchorCtr="0">
            <a:noAutofit/>
          </a:bodyPr>
          <a:lstStyle>
            <a:lvl1pPr marL="0" indent="0" algn="ctr">
              <a:lnSpc>
                <a:spcPct val="100000"/>
              </a:lnSpc>
              <a:buNone/>
              <a:defRPr sz="183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6462409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042176" y="3910217"/>
            <a:ext cx="7375453" cy="1130822"/>
          </a:xfrm>
        </p:spPr>
        <p:txBody>
          <a:bodyPr anchor="t"/>
          <a:lstStyle>
            <a:lvl1pPr>
              <a:defRPr sz="3674"/>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9449792" y="0"/>
            <a:ext cx="12149733" cy="8999538"/>
          </a:xfrm>
          <a:blipFill>
            <a:blip r:embed="rId2"/>
            <a:stretch>
              <a:fillRect/>
            </a:stretch>
          </a:blipFill>
        </p:spPr>
        <p:txBody>
          <a:bodyPr lIns="0" tIns="2377440" rIns="0" anchor="t" anchorCtr="0">
            <a:noAutofit/>
          </a:bodyPr>
          <a:lstStyle>
            <a:lvl1pPr marL="0" indent="0" algn="ctr">
              <a:lnSpc>
                <a:spcPct val="100000"/>
              </a:lnSpc>
              <a:buNone/>
              <a:defRPr sz="183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8330474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21599525" cy="8999538"/>
          </a:xfrm>
          <a:blipFill>
            <a:blip r:embed="rId2"/>
            <a:stretch>
              <a:fillRect/>
            </a:stretch>
          </a:blipFill>
        </p:spPr>
        <p:txBody>
          <a:bodyPr wrap="none" bIns="1554480" anchor="ctr">
            <a:noAutofit/>
          </a:bodyPr>
          <a:lstStyle>
            <a:lvl1pPr marL="0" indent="0" algn="ctr">
              <a:buNone/>
              <a:defRPr sz="1837"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4799754"/>
            <a:ext cx="21599525" cy="4199784"/>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4724"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51075984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21599525" cy="8999538"/>
          </a:xfrm>
          <a:blipFill>
            <a:blip r:embed="rId2"/>
            <a:stretch>
              <a:fillRect/>
            </a:stretch>
          </a:blipFill>
        </p:spPr>
        <p:txBody>
          <a:bodyPr wrap="none" bIns="1554480" anchor="ctr">
            <a:noAutofit/>
          </a:bodyPr>
          <a:lstStyle>
            <a:lvl1pPr marL="0" indent="0" algn="ctr">
              <a:buNone/>
              <a:defRPr sz="1837"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5" y="0"/>
            <a:ext cx="10043779" cy="8999538"/>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4724"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2647758067"/>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21599525" cy="8999538"/>
          </a:xfrm>
          <a:blipFill>
            <a:blip r:embed="rId2"/>
            <a:stretch>
              <a:fillRect/>
            </a:stretch>
          </a:blipFill>
        </p:spPr>
        <p:txBody>
          <a:bodyPr wrap="none" bIns="1554480" anchor="ctr">
            <a:noAutofit/>
          </a:bodyPr>
          <a:lstStyle>
            <a:lvl1pPr marL="0" indent="0" algn="ctr">
              <a:buNone/>
              <a:defRPr sz="1837"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11555746" y="0"/>
            <a:ext cx="10043779" cy="8999538"/>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4724"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2381199569"/>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042175" y="7133660"/>
            <a:ext cx="19520571" cy="726994"/>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21599525" cy="5999692"/>
          </a:xfrm>
          <a:blipFill>
            <a:blip r:embed="rId2"/>
            <a:stretch>
              <a:fillRect/>
            </a:stretch>
          </a:blipFill>
        </p:spPr>
        <p:txBody>
          <a:bodyPr vert="horz" wrap="square" lIns="0" tIns="1280160" rIns="0" bIns="0" rtlCol="0" anchor="t" anchorCtr="0">
            <a:noAutofit/>
          </a:bodyPr>
          <a:lstStyle>
            <a:lvl1pPr marL="0" indent="0" algn="ctr">
              <a:buNone/>
              <a:defRPr lang="en-US" sz="1837" b="1" dirty="0">
                <a:solidFill>
                  <a:srgbClr val="000000"/>
                </a:solidFill>
              </a:defRPr>
            </a:lvl1pPr>
          </a:lstStyle>
          <a:p>
            <a:pPr marL="299992" lvl="0" indent="-299992"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87206834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042175" y="1136801"/>
            <a:ext cx="19520571" cy="726994"/>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4218" y="2999846"/>
            <a:ext cx="21599525" cy="5999692"/>
          </a:xfrm>
          <a:blipFill>
            <a:blip r:embed="rId2"/>
            <a:stretch>
              <a:fillRect/>
            </a:stretch>
          </a:blipFill>
        </p:spPr>
        <p:txBody>
          <a:bodyPr vert="horz" wrap="square" lIns="0" tIns="1371600" rIns="0" bIns="0" rtlCol="0" anchor="t" anchorCtr="0">
            <a:noAutofit/>
          </a:bodyPr>
          <a:lstStyle>
            <a:lvl1pPr marL="0" indent="0" algn="ctr">
              <a:buNone/>
              <a:defRPr lang="en-US" sz="1837" b="1" dirty="0">
                <a:solidFill>
                  <a:srgbClr val="000000"/>
                </a:solidFill>
              </a:defRPr>
            </a:lvl1pPr>
          </a:lstStyle>
          <a:p>
            <a:pPr marL="299992" lvl="0" indent="-299992"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2775538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9976" y="2835273"/>
            <a:ext cx="7412497" cy="50926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017465" y="2835273"/>
            <a:ext cx="7412496" cy="50926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2A19E4-A766-4AF2-A7B3-4F41271863C2}" type="datetimeFigureOut">
              <a:rPr lang="en-NZ" smtClean="0"/>
              <a:t>29/10/2023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0050998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042175" y="599969"/>
            <a:ext cx="19520571" cy="72699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034975" y="7466284"/>
            <a:ext cx="9509191"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1032164" y="2658197"/>
            <a:ext cx="9509191" cy="4559766"/>
          </a:xfrm>
          <a:blipFill>
            <a:blip r:embed="rId2"/>
            <a:stretch>
              <a:fillRect/>
            </a:stretch>
          </a:blipFill>
        </p:spPr>
        <p:txBody>
          <a:bodyPr vert="horz" wrap="square" lIns="0" tIns="0" rIns="0" bIns="1005840" rtlCol="0" anchor="ctr" anchorCtr="0">
            <a:noAutofit/>
          </a:bodyPr>
          <a:lstStyle>
            <a:lvl1pPr marL="0" indent="0" algn="ctr">
              <a:buNone/>
              <a:defRPr lang="en-US" sz="1312" b="1" dirty="0">
                <a:solidFill>
                  <a:srgbClr val="000000"/>
                </a:solidFill>
              </a:defRPr>
            </a:lvl1pPr>
          </a:lstStyle>
          <a:p>
            <a:pPr marL="299992" lvl="0" indent="-299992"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1058170" y="7466284"/>
            <a:ext cx="9509191"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11053555" y="2658197"/>
            <a:ext cx="9509191" cy="4559766"/>
          </a:xfrm>
          <a:blipFill>
            <a:blip r:embed="rId3"/>
            <a:stretch>
              <a:fillRect/>
            </a:stretch>
          </a:blipFill>
        </p:spPr>
        <p:txBody>
          <a:bodyPr vert="horz" wrap="square" lIns="0" tIns="0" rIns="0" bIns="1005840" rtlCol="0" anchor="ctr" anchorCtr="0">
            <a:noAutofit/>
          </a:bodyPr>
          <a:lstStyle>
            <a:lvl1pPr marL="0" indent="0" algn="ctr">
              <a:buNone/>
              <a:defRPr lang="en-US" sz="1312" b="1" dirty="0">
                <a:solidFill>
                  <a:srgbClr val="000000"/>
                </a:solidFill>
              </a:defRPr>
            </a:lvl1pPr>
          </a:lstStyle>
          <a:p>
            <a:pPr marL="299992" lvl="0" indent="-299992"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4029116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042175" y="599969"/>
            <a:ext cx="19520571" cy="72699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032167" y="7466284"/>
            <a:ext cx="6156426"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1032164" y="2658197"/>
            <a:ext cx="6155865" cy="4559766"/>
          </a:xfrm>
          <a:blipFill>
            <a:blip r:embed="rId2"/>
            <a:stretch>
              <a:fillRect/>
            </a:stretch>
          </a:blipFill>
        </p:spPr>
        <p:txBody>
          <a:bodyPr lIns="0" tIns="0" rIns="0" bIns="1005840" anchor="ctr" anchorCtr="0">
            <a:noAutofit/>
          </a:bodyPr>
          <a:lstStyle>
            <a:lvl1pPr marL="0" indent="0" algn="ctr">
              <a:lnSpc>
                <a:spcPct val="100000"/>
              </a:lnSpc>
              <a:buNone/>
              <a:defRPr sz="105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721831" y="7466284"/>
            <a:ext cx="6156426"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7721830" y="2658197"/>
            <a:ext cx="6155865" cy="4559766"/>
          </a:xfrm>
          <a:blipFill>
            <a:blip r:embed="rId3"/>
            <a:stretch>
              <a:fillRect/>
            </a:stretch>
          </a:blipFill>
        </p:spPr>
        <p:txBody>
          <a:bodyPr lIns="0" tIns="0" rIns="0" bIns="1005840" anchor="ctr" anchorCtr="0">
            <a:noAutofit/>
          </a:bodyPr>
          <a:lstStyle>
            <a:lvl1pPr marL="0" indent="0" algn="ctr">
              <a:lnSpc>
                <a:spcPct val="100000"/>
              </a:lnSpc>
              <a:buNone/>
              <a:defRPr sz="105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4410936" y="7466284"/>
            <a:ext cx="6156426"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14406881" y="2658197"/>
            <a:ext cx="6155865" cy="4559766"/>
          </a:xfrm>
          <a:blipFill>
            <a:blip r:embed="rId4"/>
            <a:stretch>
              <a:fillRect/>
            </a:stretch>
          </a:blipFill>
        </p:spPr>
        <p:txBody>
          <a:bodyPr lIns="0" tIns="0" rIns="0" bIns="1005840" anchor="ctr" anchorCtr="0">
            <a:noAutofit/>
          </a:bodyPr>
          <a:lstStyle>
            <a:lvl1pPr marL="0" indent="0" algn="ctr">
              <a:lnSpc>
                <a:spcPct val="100000"/>
              </a:lnSpc>
              <a:buNone/>
              <a:defRPr sz="105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73107230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042175" y="599969"/>
            <a:ext cx="19520571" cy="72699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032166" y="6238444"/>
            <a:ext cx="4487301"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1032164" y="2658197"/>
            <a:ext cx="4487301" cy="3323829"/>
          </a:xfrm>
          <a:blipFill>
            <a:blip r:embed="rId2"/>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6048129" y="6238444"/>
            <a:ext cx="4487301"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6048129" y="2658197"/>
            <a:ext cx="4487301" cy="3323829"/>
          </a:xfrm>
          <a:blipFill>
            <a:blip r:embed="rId3"/>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1064095" y="6238444"/>
            <a:ext cx="4487301"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11064095" y="2658197"/>
            <a:ext cx="4487301" cy="3323829"/>
          </a:xfrm>
          <a:blipFill>
            <a:blip r:embed="rId4"/>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6080060" y="6238444"/>
            <a:ext cx="4487301" cy="363497"/>
          </a:xfrm>
        </p:spPr>
        <p:txBody>
          <a:bodyPr/>
          <a:lstStyle>
            <a:lvl1pPr marL="0" indent="0" algn="l">
              <a:spcBef>
                <a:spcPts val="0"/>
              </a:spcBef>
              <a:buNone/>
              <a:defRPr sz="2362">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16075445" y="2658197"/>
            <a:ext cx="4487301" cy="3323829"/>
          </a:xfrm>
          <a:blipFill>
            <a:blip r:embed="rId5"/>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245591973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1042175" y="1137176"/>
            <a:ext cx="19520571" cy="726994"/>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1036777" y="6999641"/>
            <a:ext cx="8666809"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999846"/>
            <a:ext cx="10740364" cy="3683811"/>
          </a:xfrm>
          <a:blipFill>
            <a:blip r:embed="rId2"/>
            <a:stretch>
              <a:fillRect/>
            </a:stretch>
          </a:blipFill>
        </p:spPr>
        <p:txBody>
          <a:bodyPr lIns="0" tIns="0" rIns="0" bIns="731520" anchor="ctr" anchorCtr="0">
            <a:noAutofit/>
          </a:bodyPr>
          <a:lstStyle>
            <a:lvl1pPr marL="0" indent="0" algn="ctr">
              <a:lnSpc>
                <a:spcPct val="100000"/>
              </a:lnSpc>
              <a:buNone/>
              <a:defRPr sz="105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11895939" y="6999641"/>
            <a:ext cx="8666809"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10859161" y="2999846"/>
            <a:ext cx="10740364" cy="3683811"/>
          </a:xfrm>
          <a:blipFill>
            <a:blip r:embed="rId3"/>
            <a:stretch>
              <a:fillRect/>
            </a:stretch>
          </a:blipFill>
        </p:spPr>
        <p:txBody>
          <a:bodyPr lIns="0" tIns="0" rIns="0" bIns="731520" anchor="ctr" anchorCtr="0">
            <a:noAutofit/>
          </a:bodyPr>
          <a:lstStyle>
            <a:lvl1pPr marL="0" indent="0" algn="ctr">
              <a:lnSpc>
                <a:spcPct val="100000"/>
              </a:lnSpc>
              <a:buNone/>
              <a:defRPr sz="105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92995560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1042175" y="1137175"/>
            <a:ext cx="19520571" cy="726994"/>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1036777" y="6299677"/>
            <a:ext cx="5054289"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999846"/>
            <a:ext cx="7127843" cy="2999846"/>
          </a:xfrm>
          <a:blipFill>
            <a:blip r:embed="rId2"/>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8272618" y="6298114"/>
            <a:ext cx="5054289"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7235841" y="2999846"/>
            <a:ext cx="7127843" cy="2999846"/>
          </a:xfrm>
          <a:blipFill>
            <a:blip r:embed="rId3"/>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15508459" y="6298115"/>
            <a:ext cx="5054289"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14471682" y="2999846"/>
            <a:ext cx="7127843" cy="2999846"/>
          </a:xfrm>
          <a:blipFill>
            <a:blip r:embed="rId4"/>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6522563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1042175" y="1137176"/>
            <a:ext cx="19520571" cy="726994"/>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1036777" y="6299677"/>
            <a:ext cx="3239929"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999846"/>
            <a:ext cx="5313483" cy="2999846"/>
          </a:xfrm>
          <a:blipFill>
            <a:blip r:embed="rId2"/>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465458" y="6298114"/>
            <a:ext cx="3239929"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5428681" y="2999846"/>
            <a:ext cx="5313483" cy="2999846"/>
          </a:xfrm>
          <a:blipFill>
            <a:blip r:embed="rId3"/>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11894138" y="6298115"/>
            <a:ext cx="3239929"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10857361" y="2999846"/>
            <a:ext cx="5313483" cy="2999846"/>
          </a:xfrm>
          <a:blipFill>
            <a:blip r:embed="rId4"/>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17322819" y="6298114"/>
            <a:ext cx="3239929"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16286042" y="2999846"/>
            <a:ext cx="5313483" cy="2999846"/>
          </a:xfrm>
          <a:blipFill>
            <a:blip r:embed="rId5"/>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62570621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1042175" y="1137176"/>
            <a:ext cx="19520571" cy="726994"/>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18389" y="6299677"/>
            <a:ext cx="3191330"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999846"/>
            <a:ext cx="4228107" cy="2999846"/>
          </a:xfrm>
          <a:blipFill>
            <a:blip r:embed="rId2"/>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861243" y="6298114"/>
            <a:ext cx="3191330"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342855" y="2999846"/>
            <a:ext cx="4228107" cy="2999846"/>
          </a:xfrm>
          <a:blipFill>
            <a:blip r:embed="rId3"/>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9204098" y="6298115"/>
            <a:ext cx="3191330"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685709" y="2999846"/>
            <a:ext cx="4228107" cy="2999846"/>
          </a:xfrm>
          <a:blipFill>
            <a:blip r:embed="rId4"/>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13546952" y="6298114"/>
            <a:ext cx="3191330"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13028563" y="2999846"/>
            <a:ext cx="4228107" cy="2999846"/>
          </a:xfrm>
          <a:blipFill>
            <a:blip r:embed="rId5"/>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7889806" y="6298114"/>
            <a:ext cx="3191330"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17371418" y="2999846"/>
            <a:ext cx="4228107" cy="2999846"/>
          </a:xfrm>
          <a:blipFill>
            <a:blip r:embed="rId6"/>
            <a:stretch>
              <a:fillRect/>
            </a:stretch>
          </a:blipFill>
        </p:spPr>
        <p:txBody>
          <a:bodyPr lIns="0" tIns="0" rIns="0" bIns="73152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284644253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1042175" y="1141341"/>
            <a:ext cx="19520571" cy="726994"/>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3610384" y="2999846"/>
            <a:ext cx="4098510" cy="3035844"/>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3610384"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8750508" y="2999846"/>
            <a:ext cx="4098510" cy="3035844"/>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8750508"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13890633" y="2999846"/>
            <a:ext cx="4098510" cy="3035844"/>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13890633"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33894227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1042175" y="1133527"/>
            <a:ext cx="19520571" cy="726994"/>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034977" y="2999846"/>
            <a:ext cx="4098510" cy="3035844"/>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034977"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6178063" y="2999846"/>
            <a:ext cx="4098510" cy="3035844"/>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6178063"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11321149" y="2999846"/>
            <a:ext cx="4098510" cy="3035844"/>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11321149"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16464236" y="2999846"/>
            <a:ext cx="4098510" cy="3035844"/>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787"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16464236" y="6299677"/>
            <a:ext cx="4098510" cy="363497"/>
          </a:xfrm>
        </p:spPr>
        <p:txBody>
          <a:bodyPr/>
          <a:lstStyle>
            <a:lvl1pPr marL="0" indent="0" algn="ctr">
              <a:spcBef>
                <a:spcPts val="0"/>
              </a:spcBef>
              <a:buNone/>
              <a:defRPr sz="2362">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20808511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1042175" y="1133527"/>
            <a:ext cx="19520571" cy="726994"/>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034977" y="2999846"/>
            <a:ext cx="3077932" cy="2279883"/>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56"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034977" y="5558048"/>
            <a:ext cx="3077932"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147437" y="2999846"/>
            <a:ext cx="3077932" cy="2279883"/>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56"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5147437" y="5558048"/>
            <a:ext cx="3077932"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9260797" y="2999846"/>
            <a:ext cx="3077932" cy="2279883"/>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56"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9260797" y="5558049"/>
            <a:ext cx="3077932"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13372356" y="2999846"/>
            <a:ext cx="3077932" cy="2279883"/>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56"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13372356" y="5558048"/>
            <a:ext cx="3077932"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17484814" y="2999846"/>
            <a:ext cx="3077932" cy="2279883"/>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656"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17484814" y="5558048"/>
            <a:ext cx="3077932" cy="726994"/>
          </a:xfrm>
        </p:spPr>
        <p:txBody>
          <a:bodyPr/>
          <a:lstStyle>
            <a:lvl1pPr marL="0" indent="0" algn="ctr">
              <a:spcBef>
                <a:spcPts val="0"/>
              </a:spcBef>
              <a:buNone/>
              <a:defRPr sz="2362">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136613578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97160" y="2835790"/>
            <a:ext cx="7415311" cy="756211"/>
          </a:xfrm>
        </p:spPr>
        <p:txBody>
          <a:bodyPr anchor="b">
            <a:noAutofit/>
          </a:bodyPr>
          <a:lstStyle>
            <a:lvl1pPr marL="0" indent="0">
              <a:buNone/>
              <a:defRPr sz="3150" b="0"/>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US"/>
              <a:t>Click to edit Master text styles</a:t>
            </a:r>
          </a:p>
        </p:txBody>
      </p:sp>
      <p:sp>
        <p:nvSpPr>
          <p:cNvPr id="4" name="Content Placeholder 3"/>
          <p:cNvSpPr>
            <a:spLocks noGrp="1"/>
          </p:cNvSpPr>
          <p:nvPr>
            <p:ph sz="half" idx="2"/>
          </p:nvPr>
        </p:nvSpPr>
        <p:spPr>
          <a:xfrm>
            <a:off x="1197160" y="3592001"/>
            <a:ext cx="7415311" cy="43358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014653" y="2835790"/>
            <a:ext cx="7415302" cy="756211"/>
          </a:xfrm>
        </p:spPr>
        <p:txBody>
          <a:bodyPr anchor="b">
            <a:noAutofit/>
          </a:bodyPr>
          <a:lstStyle>
            <a:lvl1pPr marL="0" indent="0">
              <a:buNone/>
              <a:defRPr sz="3150" b="0"/>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US"/>
              <a:t>Click to edit Master text styles</a:t>
            </a:r>
          </a:p>
        </p:txBody>
      </p:sp>
      <p:sp>
        <p:nvSpPr>
          <p:cNvPr id="6" name="Content Placeholder 5"/>
          <p:cNvSpPr>
            <a:spLocks noGrp="1"/>
          </p:cNvSpPr>
          <p:nvPr>
            <p:ph sz="quarter" idx="4"/>
          </p:nvPr>
        </p:nvSpPr>
        <p:spPr>
          <a:xfrm>
            <a:off x="9014656" y="3592001"/>
            <a:ext cx="7415300" cy="43358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2A19E4-A766-4AF2-A7B3-4F41271863C2}" type="datetimeFigureOut">
              <a:rPr lang="en-NZ" smtClean="0"/>
              <a:t>29/10/2023</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9128607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036778" y="3031094"/>
            <a:ext cx="5637325" cy="726994"/>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7717330" y="3031094"/>
            <a:ext cx="12850031" cy="565411"/>
          </a:xfrm>
        </p:spPr>
        <p:txBody>
          <a:bodyPr anchor="t"/>
          <a:lstStyle>
            <a:lvl1pPr marL="304158" indent="-304158">
              <a:spcAft>
                <a:spcPts val="787"/>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1036777" y="2649864"/>
            <a:ext cx="5637476"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7714537" y="2649864"/>
            <a:ext cx="1285282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28617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042176" y="4134189"/>
            <a:ext cx="5637325" cy="726994"/>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755121" y="4214981"/>
            <a:ext cx="11812240" cy="565411"/>
          </a:xfrm>
        </p:spPr>
        <p:txBody>
          <a:bodyPr anchor="ctr"/>
          <a:lstStyle>
            <a:lvl1pPr marL="304158" indent="-304158">
              <a:spcAft>
                <a:spcPts val="787"/>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7717330" y="3383160"/>
            <a:ext cx="0" cy="2233219"/>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21889576" y="-267629"/>
            <a:ext cx="746486" cy="201915"/>
          </a:xfrm>
          <a:prstGeom prst="rect">
            <a:avLst/>
          </a:prstGeom>
          <a:noFill/>
        </p:spPr>
        <p:txBody>
          <a:bodyPr wrap="none" lIns="0" tIns="0" rIns="0" bIns="0" rtlCol="0">
            <a:spAutoFit/>
          </a:bodyPr>
          <a:lstStyle/>
          <a:p>
            <a:pPr algn="l"/>
            <a:r>
              <a:rPr lang="en-US" sz="1312">
                <a:solidFill>
                  <a:srgbClr val="A3A3A3"/>
                </a:solidFill>
              </a:rPr>
              <a:t>ELT layout</a:t>
            </a:r>
          </a:p>
        </p:txBody>
      </p:sp>
    </p:spTree>
    <p:extLst>
      <p:ext uri="{BB962C8B-B14F-4D97-AF65-F5344CB8AC3E}">
        <p14:creationId xmlns:p14="http://schemas.microsoft.com/office/powerpoint/2010/main" val="3633178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21599525" cy="899953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l" defTabSz="1223683" fontAlgn="base">
              <a:spcBef>
                <a:spcPct val="0"/>
              </a:spcBef>
              <a:spcAft>
                <a:spcPct val="0"/>
              </a:spcAft>
            </a:pPr>
            <a:endParaRPr lang="en-US" sz="2625">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6711510" cy="588303"/>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623"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047800" y="932035"/>
            <a:ext cx="19520571" cy="484663"/>
          </a:xfrm>
        </p:spPr>
        <p:txBody>
          <a:bodyPr/>
          <a:lstStyle>
            <a:lvl1pPr marL="0" indent="0">
              <a:buNone/>
              <a:tabLst/>
              <a:defRPr sz="3150">
                <a:solidFill>
                  <a:srgbClr val="000000"/>
                </a:solidFill>
                <a:latin typeface="Consolas" panose="020B0609020204030204" pitchFamily="49" charset="0"/>
                <a:cs typeface="Consolas" panose="020B0609020204030204" pitchFamily="49" charset="0"/>
              </a:defRPr>
            </a:lvl1pPr>
            <a:lvl2pPr marL="454782" indent="0">
              <a:buNone/>
              <a:tabLst>
                <a:tab pos="452072" algn="l"/>
              </a:tabLst>
              <a:defRPr sz="3150">
                <a:solidFill>
                  <a:schemeClr val="tx1"/>
                </a:solidFill>
                <a:latin typeface="Consolas" panose="020B0609020204030204" pitchFamily="49" charset="0"/>
                <a:cs typeface="Consolas" panose="020B0609020204030204" pitchFamily="49" charset="0"/>
              </a:defRPr>
            </a:lvl2pPr>
            <a:lvl3pPr marL="767180" indent="0">
              <a:buNone/>
              <a:tabLst>
                <a:tab pos="747897" algn="l"/>
              </a:tabLst>
              <a:defRPr sz="3150">
                <a:solidFill>
                  <a:schemeClr val="tx1"/>
                </a:solidFill>
                <a:latin typeface="Consolas" panose="020B0609020204030204" pitchFamily="49" charset="0"/>
                <a:cs typeface="Consolas" panose="020B0609020204030204" pitchFamily="49" charset="0"/>
              </a:defRPr>
            </a:lvl3pPr>
            <a:lvl4pPr marL="1068951" indent="0">
              <a:buNone/>
              <a:tabLst>
                <a:tab pos="1049971" algn="l"/>
              </a:tabLst>
              <a:defRPr sz="3150">
                <a:solidFill>
                  <a:schemeClr val="tx1"/>
                </a:solidFill>
                <a:latin typeface="Consolas" panose="020B0609020204030204" pitchFamily="49" charset="0"/>
                <a:cs typeface="Consolas" panose="020B0609020204030204" pitchFamily="49" charset="0"/>
              </a:defRPr>
            </a:lvl4pPr>
            <a:lvl5pPr marL="1379223" indent="0">
              <a:buNone/>
              <a:tabLst>
                <a:tab pos="1349963" algn="l"/>
              </a:tabLst>
              <a:defRPr sz="315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21871734"/>
      </p:ext>
    </p:extLst>
  </p:cSld>
  <p:clrMapOvr>
    <a:masterClrMapping/>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885321"/>
            <a:ext cx="21599525" cy="711421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l" defTabSz="1223683" fontAlgn="base">
              <a:spcBef>
                <a:spcPct val="0"/>
              </a:spcBef>
              <a:spcAft>
                <a:spcPct val="0"/>
              </a:spcAft>
            </a:pPr>
            <a:endParaRPr lang="en-US" sz="2625">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885321"/>
            <a:ext cx="6711510" cy="542136"/>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623">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042175" y="2754858"/>
            <a:ext cx="19520571" cy="484663"/>
          </a:xfrm>
        </p:spPr>
        <p:txBody>
          <a:bodyPr/>
          <a:lstStyle>
            <a:lvl1pPr marL="0" indent="0">
              <a:buNone/>
              <a:tabLst/>
              <a:defRPr sz="3150">
                <a:solidFill>
                  <a:srgbClr val="000000"/>
                </a:solidFill>
                <a:latin typeface="Consolas" panose="020B0609020204030204" pitchFamily="49" charset="0"/>
                <a:cs typeface="Consolas" panose="020B0609020204030204" pitchFamily="49" charset="0"/>
              </a:defRPr>
            </a:lvl1pPr>
            <a:lvl2pPr marL="454782" indent="0">
              <a:buNone/>
              <a:tabLst>
                <a:tab pos="452072" algn="l"/>
              </a:tabLst>
              <a:defRPr sz="3150">
                <a:solidFill>
                  <a:schemeClr val="tx1"/>
                </a:solidFill>
                <a:latin typeface="Consolas" panose="020B0609020204030204" pitchFamily="49" charset="0"/>
                <a:cs typeface="Consolas" panose="020B0609020204030204" pitchFamily="49" charset="0"/>
              </a:defRPr>
            </a:lvl2pPr>
            <a:lvl3pPr marL="767180" indent="0">
              <a:buNone/>
              <a:tabLst>
                <a:tab pos="747897" algn="l"/>
              </a:tabLst>
              <a:defRPr sz="3150">
                <a:solidFill>
                  <a:schemeClr val="tx1"/>
                </a:solidFill>
                <a:latin typeface="Consolas" panose="020B0609020204030204" pitchFamily="49" charset="0"/>
                <a:cs typeface="Consolas" panose="020B0609020204030204" pitchFamily="49" charset="0"/>
              </a:defRPr>
            </a:lvl3pPr>
            <a:lvl4pPr marL="1068951" indent="0">
              <a:buNone/>
              <a:tabLst>
                <a:tab pos="1049971" algn="l"/>
              </a:tabLst>
              <a:defRPr sz="3150">
                <a:solidFill>
                  <a:schemeClr val="tx1"/>
                </a:solidFill>
                <a:latin typeface="Consolas" panose="020B0609020204030204" pitchFamily="49" charset="0"/>
                <a:cs typeface="Consolas" panose="020B0609020204030204" pitchFamily="49" charset="0"/>
              </a:defRPr>
            </a:lvl4pPr>
            <a:lvl5pPr marL="1379223" indent="0">
              <a:buNone/>
              <a:tabLst>
                <a:tab pos="1349963" algn="l"/>
              </a:tabLst>
              <a:defRPr sz="315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424196410"/>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1038857" y="1614984"/>
            <a:ext cx="19520571" cy="484663"/>
          </a:xfrm>
        </p:spPr>
        <p:txBody>
          <a:bodyPr wrap="square">
            <a:spAutoFit/>
          </a:bodyPr>
          <a:lstStyle>
            <a:lvl1pPr marL="0" indent="0">
              <a:spcBef>
                <a:spcPts val="787"/>
              </a:spcBef>
              <a:spcAft>
                <a:spcPts val="0"/>
              </a:spcAft>
              <a:buNone/>
              <a:defRPr sz="3150">
                <a:solidFill>
                  <a:schemeClr val="tx1"/>
                </a:solidFill>
                <a:latin typeface="+mn-lt"/>
                <a:cs typeface="Segoe UI" panose="020B0502040204020203" pitchFamily="34" charset="0"/>
              </a:defRPr>
            </a:lvl1pPr>
            <a:lvl2pPr marL="299901" indent="0">
              <a:buNone/>
              <a:defRPr sz="3150">
                <a:solidFill>
                  <a:srgbClr val="2F2F2F"/>
                </a:solidFill>
                <a:latin typeface="Segoe UI" panose="020B0502040204020203" pitchFamily="34" charset="0"/>
                <a:cs typeface="Segoe UI" panose="020B0502040204020203" pitchFamily="34" charset="0"/>
              </a:defRPr>
            </a:lvl2pPr>
            <a:lvl3pPr marL="599804" indent="0">
              <a:buNone/>
              <a:defRPr/>
            </a:lvl3pPr>
            <a:lvl4pPr marL="899705" indent="0">
              <a:buNone/>
              <a:defRPr/>
            </a:lvl4pPr>
            <a:lvl5pPr marL="1199608"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3709964"/>
            <a:ext cx="21599525" cy="528957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l" defTabSz="1223683" fontAlgn="base">
              <a:spcBef>
                <a:spcPct val="0"/>
              </a:spcBef>
              <a:spcAft>
                <a:spcPct val="0"/>
              </a:spcAft>
            </a:pPr>
            <a:endParaRPr lang="en-US" sz="2625">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3709964"/>
            <a:ext cx="6711510" cy="542136"/>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623">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1038855" y="4581417"/>
            <a:ext cx="19520571" cy="484663"/>
          </a:xfrm>
        </p:spPr>
        <p:txBody>
          <a:bodyPr/>
          <a:lstStyle>
            <a:lvl1pPr marL="0" indent="0">
              <a:buNone/>
              <a:tabLst/>
              <a:defRPr sz="3150">
                <a:solidFill>
                  <a:srgbClr val="000000"/>
                </a:solidFill>
                <a:latin typeface="Consolas" panose="020B0609020204030204" pitchFamily="49" charset="0"/>
                <a:cs typeface="Consolas" panose="020B0609020204030204" pitchFamily="49" charset="0"/>
              </a:defRPr>
            </a:lvl1pPr>
            <a:lvl2pPr marL="454645" indent="0">
              <a:buNone/>
              <a:defRPr sz="31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766950" indent="0">
              <a:buNone/>
              <a:defRPr sz="262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1068631"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378810"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8422904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21599525" cy="528957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l" defTabSz="1223683" fontAlgn="base">
              <a:spcBef>
                <a:spcPct val="0"/>
              </a:spcBef>
              <a:spcAft>
                <a:spcPct val="0"/>
              </a:spcAft>
            </a:pPr>
            <a:endParaRPr lang="en-US" sz="2625">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1042175" y="5543785"/>
            <a:ext cx="19520571" cy="646217"/>
          </a:xfrm>
        </p:spPr>
        <p:txBody>
          <a:bodyPr/>
          <a:lstStyle>
            <a:lvl1pPr>
              <a:defRPr sz="4199">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6711510" cy="542136"/>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623">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1038855" y="866764"/>
            <a:ext cx="19520571" cy="484663"/>
          </a:xfrm>
        </p:spPr>
        <p:txBody>
          <a:bodyPr/>
          <a:lstStyle>
            <a:lvl1pPr marL="0" indent="0">
              <a:buNone/>
              <a:tabLst/>
              <a:defRPr sz="3150">
                <a:solidFill>
                  <a:srgbClr val="000000"/>
                </a:solidFill>
                <a:latin typeface="Consolas" panose="020B0609020204030204" pitchFamily="49" charset="0"/>
                <a:cs typeface="Consolas" panose="020B0609020204030204" pitchFamily="49" charset="0"/>
              </a:defRPr>
            </a:lvl1pPr>
            <a:lvl2pPr marL="454645" indent="0">
              <a:buNone/>
              <a:defRPr sz="31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766950" indent="0">
              <a:buNone/>
              <a:defRPr sz="262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1068631"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378810"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1047293" y="6556756"/>
            <a:ext cx="19520571" cy="484663"/>
          </a:xfrm>
        </p:spPr>
        <p:txBody>
          <a:bodyPr wrap="square">
            <a:spAutoFit/>
          </a:bodyPr>
          <a:lstStyle>
            <a:lvl1pPr marL="0" indent="0">
              <a:spcBef>
                <a:spcPts val="787"/>
              </a:spcBef>
              <a:spcAft>
                <a:spcPts val="0"/>
              </a:spcAft>
              <a:buNone/>
              <a:defRPr sz="3150">
                <a:solidFill>
                  <a:schemeClr val="tx1"/>
                </a:solidFill>
                <a:latin typeface="+mn-lt"/>
                <a:cs typeface="Segoe UI" panose="020B0502040204020203" pitchFamily="34" charset="0"/>
              </a:defRPr>
            </a:lvl1pPr>
            <a:lvl2pPr marL="299901" indent="0">
              <a:buNone/>
              <a:defRPr sz="3150">
                <a:solidFill>
                  <a:srgbClr val="2F2F2F"/>
                </a:solidFill>
                <a:latin typeface="Segoe UI" panose="020B0502040204020203" pitchFamily="34" charset="0"/>
                <a:cs typeface="Segoe UI" panose="020B0502040204020203" pitchFamily="34" charset="0"/>
              </a:defRPr>
            </a:lvl2pPr>
            <a:lvl3pPr marL="599804" indent="0">
              <a:buNone/>
              <a:defRPr/>
            </a:lvl3pPr>
            <a:lvl4pPr marL="899705" indent="0">
              <a:buNone/>
              <a:defRPr/>
            </a:lvl4pPr>
            <a:lvl5pPr marL="1199608" indent="0">
              <a:buNone/>
              <a:defRPr/>
            </a:lvl5pPr>
          </a:lstStyle>
          <a:p>
            <a:pPr lvl="0"/>
            <a:r>
              <a:rPr lang="en-US"/>
              <a:t>Click to edit text</a:t>
            </a:r>
          </a:p>
        </p:txBody>
      </p:sp>
    </p:spTree>
    <p:extLst>
      <p:ext uri="{BB962C8B-B14F-4D97-AF65-F5344CB8AC3E}">
        <p14:creationId xmlns:p14="http://schemas.microsoft.com/office/powerpoint/2010/main" val="32957987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1042176" y="599970"/>
            <a:ext cx="7158894" cy="646217"/>
          </a:xfrm>
        </p:spPr>
        <p:txBody>
          <a:bodyPr/>
          <a:lstStyle>
            <a:lvl1pPr>
              <a:defRPr sz="4199">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1043420" y="1755998"/>
            <a:ext cx="7157651" cy="484663"/>
          </a:xfrm>
        </p:spPr>
        <p:txBody>
          <a:bodyPr wrap="square">
            <a:spAutoFit/>
          </a:bodyPr>
          <a:lstStyle>
            <a:lvl1pPr marL="0" indent="0">
              <a:lnSpc>
                <a:spcPct val="100000"/>
              </a:lnSpc>
              <a:spcBef>
                <a:spcPts val="787"/>
              </a:spcBef>
              <a:spcAft>
                <a:spcPts val="0"/>
              </a:spcAft>
              <a:buNone/>
              <a:defRPr sz="315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79"/>
              </a:spcBef>
              <a:spcAft>
                <a:spcPts val="79"/>
              </a:spcAft>
              <a:buNone/>
              <a:defRPr sz="3150" b="0" i="0">
                <a:solidFill>
                  <a:srgbClr val="2F2F2F"/>
                </a:solidFill>
                <a:latin typeface="Segoe UI" panose="020B0502040204020203" pitchFamily="34" charset="0"/>
                <a:cs typeface="Segoe UI" panose="020B0502040204020203" pitchFamily="34" charset="0"/>
              </a:defRPr>
            </a:lvl2pPr>
            <a:lvl3pPr marL="599804" indent="0">
              <a:buNone/>
              <a:defRPr/>
            </a:lvl3pPr>
            <a:lvl4pPr marL="899705" indent="0">
              <a:buNone/>
              <a:defRPr/>
            </a:lvl4pPr>
            <a:lvl5pPr marL="1199608"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9222997" y="0"/>
            <a:ext cx="12376528" cy="899953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l" defTabSz="1223683" fontAlgn="base">
              <a:spcBef>
                <a:spcPct val="0"/>
              </a:spcBef>
              <a:spcAft>
                <a:spcPct val="0"/>
              </a:spcAft>
            </a:pPr>
            <a:endParaRPr lang="en-US" sz="2625">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9233235" y="0"/>
            <a:ext cx="6711510" cy="588303"/>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623">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10276650" y="930644"/>
            <a:ext cx="10278839" cy="484663"/>
          </a:xfrm>
        </p:spPr>
        <p:txBody>
          <a:bodyPr/>
          <a:lstStyle>
            <a:lvl1pPr marL="0" indent="0">
              <a:buNone/>
              <a:tabLst/>
              <a:defRPr sz="3150">
                <a:solidFill>
                  <a:srgbClr val="2F2F2F"/>
                </a:solidFill>
                <a:latin typeface="Consolas" panose="020B0609020204030204" pitchFamily="49" charset="0"/>
                <a:cs typeface="Consolas" panose="020B0609020204030204" pitchFamily="49" charset="0"/>
              </a:defRPr>
            </a:lvl1pPr>
            <a:lvl2pPr marL="454645" indent="0">
              <a:buNone/>
              <a:defRPr sz="31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766950" indent="0">
              <a:buNone/>
              <a:defRPr sz="262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1068631"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378810"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2947668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4" y="0"/>
            <a:ext cx="12376528" cy="899953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l" defTabSz="1223683" fontAlgn="base">
              <a:spcBef>
                <a:spcPct val="0"/>
              </a:spcBef>
              <a:spcAft>
                <a:spcPct val="0"/>
              </a:spcAft>
            </a:pPr>
            <a:endParaRPr lang="en-US" sz="2625">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13420954" y="599970"/>
            <a:ext cx="7141791" cy="646217"/>
          </a:xfrm>
        </p:spPr>
        <p:txBody>
          <a:bodyPr/>
          <a:lstStyle>
            <a:lvl1pPr>
              <a:defRPr sz="4199">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2" y="0"/>
            <a:ext cx="6711510" cy="588303"/>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623">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1034976" y="926476"/>
            <a:ext cx="10310398" cy="484663"/>
          </a:xfrm>
        </p:spPr>
        <p:txBody>
          <a:bodyPr/>
          <a:lstStyle>
            <a:lvl1pPr marL="0" indent="0">
              <a:buNone/>
              <a:defRPr sz="3150">
                <a:solidFill>
                  <a:srgbClr val="2F2F2F"/>
                </a:solidFill>
                <a:latin typeface="Consolas" panose="020B0609020204030204" pitchFamily="49" charset="0"/>
                <a:cs typeface="Consolas" panose="020B0609020204030204" pitchFamily="49" charset="0"/>
              </a:defRPr>
            </a:lvl1pPr>
            <a:lvl2pPr marL="454645" indent="0">
              <a:buNone/>
              <a:defRPr sz="31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766950" indent="0">
              <a:buNone/>
              <a:defRPr sz="262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1068631"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378810" indent="0">
              <a:buNone/>
              <a:defRPr sz="23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13420955" y="1754077"/>
            <a:ext cx="7146406" cy="484663"/>
          </a:xfrm>
        </p:spPr>
        <p:txBody>
          <a:bodyPr wrap="square">
            <a:spAutoFit/>
          </a:bodyPr>
          <a:lstStyle>
            <a:lvl1pPr marL="0" indent="0">
              <a:lnSpc>
                <a:spcPct val="100000"/>
              </a:lnSpc>
              <a:spcBef>
                <a:spcPts val="787"/>
              </a:spcBef>
              <a:spcAft>
                <a:spcPts val="0"/>
              </a:spcAft>
              <a:buNone/>
              <a:defRPr sz="315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79"/>
              </a:spcBef>
              <a:spcAft>
                <a:spcPts val="79"/>
              </a:spcAft>
              <a:buNone/>
              <a:defRPr sz="3150" b="0" i="0">
                <a:solidFill>
                  <a:srgbClr val="2F2F2F"/>
                </a:solidFill>
                <a:latin typeface="Segoe UI" panose="020B0502040204020203" pitchFamily="34" charset="0"/>
                <a:cs typeface="Segoe UI" panose="020B0502040204020203" pitchFamily="34" charset="0"/>
              </a:defRPr>
            </a:lvl2pPr>
            <a:lvl3pPr marL="599804" indent="0">
              <a:buNone/>
              <a:defRPr/>
            </a:lvl3pPr>
            <a:lvl4pPr marL="899705" indent="0">
              <a:buNone/>
              <a:defRPr/>
            </a:lvl4pPr>
            <a:lvl5pPr marL="1199608" indent="0">
              <a:buNone/>
              <a:defRPr/>
            </a:lvl5pPr>
          </a:lstStyle>
          <a:p>
            <a:pPr lvl="0"/>
            <a:r>
              <a:rPr lang="en-US"/>
              <a:t>Click to edit text</a:t>
            </a:r>
          </a:p>
        </p:txBody>
      </p:sp>
    </p:spTree>
    <p:extLst>
      <p:ext uri="{BB962C8B-B14F-4D97-AF65-F5344CB8AC3E}">
        <p14:creationId xmlns:p14="http://schemas.microsoft.com/office/powerpoint/2010/main" val="22697051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777" y="3980404"/>
            <a:ext cx="16199644" cy="654294"/>
          </a:xfrm>
          <a:noFill/>
        </p:spPr>
        <p:txBody>
          <a:bodyPr lIns="0" tIns="0" rIns="0" bIns="0" anchor="b" anchorCtr="0">
            <a:spAutoFit/>
          </a:bodyPr>
          <a:lstStyle>
            <a:lvl1pPr algn="l" defTabSz="1224037" rtl="0" eaLnBrk="1" latinLnBrk="0" hangingPunct="1">
              <a:lnSpc>
                <a:spcPct val="90000"/>
              </a:lnSpc>
              <a:spcBef>
                <a:spcPct val="0"/>
              </a:spcBef>
              <a:buNone/>
              <a:defRPr lang="en-US" sz="4724" b="0" kern="1200" cap="none" spc="-66" baseline="0" dirty="0">
                <a:ln w="3175">
                  <a:noFill/>
                </a:ln>
                <a:solidFill>
                  <a:srgbClr val="8DC8E8"/>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036777" y="5219311"/>
            <a:ext cx="16199644" cy="444274"/>
          </a:xfrm>
          <a:noFill/>
        </p:spPr>
        <p:txBody>
          <a:bodyPr lIns="0" tIns="0" rIns="0" bIns="0">
            <a:spAutoFit/>
          </a:bodyPr>
          <a:lstStyle>
            <a:lvl1pPr marL="0" indent="0">
              <a:spcBef>
                <a:spcPts val="0"/>
              </a:spcBef>
              <a:spcAft>
                <a:spcPts val="0"/>
              </a:spcAft>
              <a:buFont typeface="Arial" panose="020B0604020202020204" pitchFamily="34" charset="0"/>
              <a:buNone/>
              <a:defRPr sz="2887"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925349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777" y="3980404"/>
            <a:ext cx="16199644" cy="654294"/>
          </a:xfrm>
          <a:noFill/>
        </p:spPr>
        <p:txBody>
          <a:bodyPr lIns="0" tIns="0" rIns="0" bIns="0" anchor="b" anchorCtr="0">
            <a:spAutoFit/>
          </a:bodyPr>
          <a:lstStyle>
            <a:lvl1pPr algn="l" defTabSz="1224037" rtl="0" eaLnBrk="1" latinLnBrk="0" hangingPunct="1">
              <a:lnSpc>
                <a:spcPct val="90000"/>
              </a:lnSpc>
              <a:spcBef>
                <a:spcPct val="0"/>
              </a:spcBef>
              <a:buNone/>
              <a:defRPr lang="en-US" sz="4724" b="0" kern="1200" cap="none" spc="-66"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036777" y="5219311"/>
            <a:ext cx="16199644" cy="444274"/>
          </a:xfrm>
          <a:noFill/>
        </p:spPr>
        <p:txBody>
          <a:bodyPr lIns="0" tIns="0" rIns="0" bIns="0">
            <a:spAutoFit/>
          </a:bodyPr>
          <a:lstStyle>
            <a:lvl1pPr marL="0" indent="0">
              <a:spcBef>
                <a:spcPts val="0"/>
              </a:spcBef>
              <a:spcAft>
                <a:spcPts val="0"/>
              </a:spcAft>
              <a:buFont typeface="Arial" panose="020B0604020202020204" pitchFamily="34" charset="0"/>
              <a:buNone/>
              <a:defRPr sz="2887"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17832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9975" y="799959"/>
            <a:ext cx="15229982" cy="1733244"/>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C2A19E4-A766-4AF2-A7B3-4F41271863C2}" type="datetimeFigureOut">
              <a:rPr lang="en-NZ" smtClean="0"/>
              <a:t>29/10/2023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13285078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777" y="3983796"/>
            <a:ext cx="16199644" cy="654294"/>
          </a:xfrm>
          <a:noFill/>
        </p:spPr>
        <p:txBody>
          <a:bodyPr lIns="0" tIns="0" rIns="0" bIns="0" anchor="b" anchorCtr="0">
            <a:spAutoFit/>
          </a:bodyPr>
          <a:lstStyle>
            <a:lvl1pPr algn="l" defTabSz="1224037" rtl="0" eaLnBrk="1" latinLnBrk="0" hangingPunct="1">
              <a:lnSpc>
                <a:spcPct val="90000"/>
              </a:lnSpc>
              <a:spcBef>
                <a:spcPct val="0"/>
              </a:spcBef>
              <a:buNone/>
              <a:defRPr lang="en-US" sz="4724" b="0" kern="1200" cap="none" spc="-66" baseline="0" dirty="0">
                <a:ln w="3175">
                  <a:noFill/>
                </a:ln>
                <a:solidFill>
                  <a:srgbClr val="8DC8E8"/>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85616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777" y="3983796"/>
            <a:ext cx="16199644" cy="654294"/>
          </a:xfrm>
          <a:noFill/>
        </p:spPr>
        <p:txBody>
          <a:bodyPr lIns="0" tIns="0" rIns="0" bIns="0" anchor="b" anchorCtr="0">
            <a:spAutoFit/>
          </a:bodyPr>
          <a:lstStyle>
            <a:lvl1pPr algn="l" defTabSz="1224037" rtl="0" eaLnBrk="1" latinLnBrk="0" hangingPunct="1">
              <a:lnSpc>
                <a:spcPct val="90000"/>
              </a:lnSpc>
              <a:spcBef>
                <a:spcPct val="0"/>
              </a:spcBef>
              <a:buNone/>
              <a:defRPr lang="en-US" sz="4724" b="0" kern="1200" cap="none" spc="-66"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387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833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2237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034977" y="8085213"/>
            <a:ext cx="7940596" cy="141449"/>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1223444" eaLnBrk="0" hangingPunct="0"/>
            <a:r>
              <a:rPr lang="en-US" sz="919">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1034978" y="768711"/>
            <a:ext cx="2420460" cy="383980"/>
          </a:xfrm>
          <a:prstGeom prst="rect">
            <a:avLst/>
          </a:prstGeom>
        </p:spPr>
      </p:pic>
    </p:spTree>
    <p:extLst>
      <p:ext uri="{BB962C8B-B14F-4D97-AF65-F5344CB8AC3E}">
        <p14:creationId xmlns:p14="http://schemas.microsoft.com/office/powerpoint/2010/main" val="1152810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A19E4-A766-4AF2-A7B3-4F41271863C2}" type="datetimeFigureOut">
              <a:rPr lang="en-NZ" smtClean="0"/>
              <a:t>29/10/2023</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04900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9975" y="1966571"/>
            <a:ext cx="6828738" cy="1677691"/>
          </a:xfrm>
        </p:spPr>
        <p:txBody>
          <a:bodyPr anchor="b">
            <a:normAutofit/>
          </a:bodyPr>
          <a:lstStyle>
            <a:lvl1pPr>
              <a:defRPr sz="2625"/>
            </a:lvl1pPr>
          </a:lstStyle>
          <a:p>
            <a:r>
              <a:rPr lang="en-US"/>
              <a:t>Click to edit Master title style</a:t>
            </a:r>
          </a:p>
        </p:txBody>
      </p:sp>
      <p:sp>
        <p:nvSpPr>
          <p:cNvPr id="3" name="Content Placeholder 2"/>
          <p:cNvSpPr>
            <a:spLocks noGrp="1"/>
          </p:cNvSpPr>
          <p:nvPr>
            <p:ph idx="1"/>
          </p:nvPr>
        </p:nvSpPr>
        <p:spPr>
          <a:xfrm>
            <a:off x="8433703" y="675719"/>
            <a:ext cx="7996255" cy="725217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99975" y="3644261"/>
            <a:ext cx="6828738" cy="3391491"/>
          </a:xfrm>
        </p:spPr>
        <p:txBody>
          <a:bodyPr>
            <a:normAutofit/>
          </a:bodyPr>
          <a:lstStyle>
            <a:lvl1pPr marL="0" indent="0">
              <a:buNone/>
              <a:defRPr sz="1837"/>
            </a:lvl1pPr>
            <a:lvl2pPr marL="599804" indent="0">
              <a:buNone/>
              <a:defRPr sz="1837"/>
            </a:lvl2pPr>
            <a:lvl3pPr marL="1199608" indent="0">
              <a:buNone/>
              <a:defRPr sz="1575"/>
            </a:lvl3pPr>
            <a:lvl4pPr marL="1799411" indent="0">
              <a:buNone/>
              <a:defRPr sz="1312"/>
            </a:lvl4pPr>
            <a:lvl5pPr marL="2399214" indent="0">
              <a:buNone/>
              <a:defRPr sz="1312"/>
            </a:lvl5pPr>
            <a:lvl6pPr marL="2999018" indent="0">
              <a:buNone/>
              <a:defRPr sz="1312"/>
            </a:lvl6pPr>
            <a:lvl7pPr marL="3598821" indent="0">
              <a:buNone/>
              <a:defRPr sz="1312"/>
            </a:lvl7pPr>
            <a:lvl8pPr marL="4198625" indent="0">
              <a:buNone/>
              <a:defRPr sz="1312"/>
            </a:lvl8pPr>
            <a:lvl9pPr marL="4798429" indent="0">
              <a:buNone/>
              <a:defRPr sz="1312"/>
            </a:lvl9pPr>
          </a:lstStyle>
          <a:p>
            <a:pPr lvl="0"/>
            <a:r>
              <a:rPr lang="en-US"/>
              <a:t>Click to edit Master text styles</a:t>
            </a:r>
          </a:p>
        </p:txBody>
      </p:sp>
      <p:sp>
        <p:nvSpPr>
          <p:cNvPr id="5" name="Date Placeholder 4"/>
          <p:cNvSpPr>
            <a:spLocks noGrp="1"/>
          </p:cNvSpPr>
          <p:nvPr>
            <p:ph type="dt" sz="half" idx="10"/>
          </p:nvPr>
        </p:nvSpPr>
        <p:spPr/>
        <p:txBody>
          <a:bodyPr/>
          <a:lstStyle/>
          <a:p>
            <a:fld id="{4C2A19E4-A766-4AF2-A7B3-4F41271863C2}" type="datetimeFigureOut">
              <a:rPr lang="en-NZ" smtClean="0"/>
              <a:t>29/10/2023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281456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9975" y="6299677"/>
            <a:ext cx="15229981" cy="743712"/>
          </a:xfrm>
        </p:spPr>
        <p:txBody>
          <a:bodyPr anchor="b">
            <a:normAutofit/>
          </a:bodyPr>
          <a:lstStyle>
            <a:lvl1pPr algn="l">
              <a:defRPr sz="3150" b="0"/>
            </a:lvl1pPr>
          </a:lstStyle>
          <a:p>
            <a:r>
              <a:rPr lang="en-US"/>
              <a:t>Click to edit Master title style</a:t>
            </a:r>
          </a:p>
        </p:txBody>
      </p:sp>
      <p:sp>
        <p:nvSpPr>
          <p:cNvPr id="3" name="Picture Placeholder 2"/>
          <p:cNvSpPr>
            <a:spLocks noGrp="1" noChangeAspect="1"/>
          </p:cNvSpPr>
          <p:nvPr>
            <p:ph type="pic" idx="1"/>
          </p:nvPr>
        </p:nvSpPr>
        <p:spPr>
          <a:xfrm>
            <a:off x="1199975" y="799959"/>
            <a:ext cx="15229982" cy="5046615"/>
          </a:xfrm>
        </p:spPr>
        <p:txBody>
          <a:bodyPr anchor="t">
            <a:normAutofit/>
          </a:bodyPr>
          <a:lstStyle>
            <a:lvl1pPr marL="0" indent="0" algn="ctr">
              <a:buNone/>
              <a:defRPr sz="2100"/>
            </a:lvl1pPr>
            <a:lvl2pPr marL="599984" indent="0">
              <a:buNone/>
              <a:defRPr sz="2100"/>
            </a:lvl2pPr>
            <a:lvl3pPr marL="1199967" indent="0">
              <a:buNone/>
              <a:defRPr sz="2100"/>
            </a:lvl3pPr>
            <a:lvl4pPr marL="1799951" indent="0">
              <a:buNone/>
              <a:defRPr sz="2100"/>
            </a:lvl4pPr>
            <a:lvl5pPr marL="2399934" indent="0">
              <a:buNone/>
              <a:defRPr sz="2100"/>
            </a:lvl5pPr>
            <a:lvl6pPr marL="2999918" indent="0">
              <a:buNone/>
              <a:defRPr sz="2100"/>
            </a:lvl6pPr>
            <a:lvl7pPr marL="3599901" indent="0">
              <a:buNone/>
              <a:defRPr sz="2100"/>
            </a:lvl7pPr>
            <a:lvl8pPr marL="4199885" indent="0">
              <a:buNone/>
              <a:defRPr sz="2100"/>
            </a:lvl8pPr>
            <a:lvl9pPr marL="4799868" indent="0">
              <a:buNone/>
              <a:defRPr sz="2100"/>
            </a:lvl9pPr>
          </a:lstStyle>
          <a:p>
            <a:r>
              <a:rPr lang="en-US"/>
              <a:t>Click icon to add picture</a:t>
            </a:r>
          </a:p>
        </p:txBody>
      </p:sp>
      <p:sp>
        <p:nvSpPr>
          <p:cNvPr id="4" name="Text Placeholder 3"/>
          <p:cNvSpPr>
            <a:spLocks noGrp="1"/>
          </p:cNvSpPr>
          <p:nvPr>
            <p:ph type="body" sz="half" idx="2"/>
          </p:nvPr>
        </p:nvSpPr>
        <p:spPr>
          <a:xfrm>
            <a:off x="1199975" y="7043389"/>
            <a:ext cx="15229981" cy="884501"/>
          </a:xfrm>
        </p:spPr>
        <p:txBody>
          <a:bodyPr>
            <a:normAutofit/>
          </a:bodyPr>
          <a:lstStyle>
            <a:lvl1pPr marL="0" indent="0">
              <a:buNone/>
              <a:defRPr sz="1575"/>
            </a:lvl1pPr>
            <a:lvl2pPr marL="599984" indent="0">
              <a:buNone/>
              <a:defRPr sz="1575"/>
            </a:lvl2pPr>
            <a:lvl3pPr marL="1199967" indent="0">
              <a:buNone/>
              <a:defRPr sz="1312"/>
            </a:lvl3pPr>
            <a:lvl4pPr marL="1799951" indent="0">
              <a:buNone/>
              <a:defRPr sz="1181"/>
            </a:lvl4pPr>
            <a:lvl5pPr marL="2399934" indent="0">
              <a:buNone/>
              <a:defRPr sz="1181"/>
            </a:lvl5pPr>
            <a:lvl6pPr marL="2999918" indent="0">
              <a:buNone/>
              <a:defRPr sz="1181"/>
            </a:lvl6pPr>
            <a:lvl7pPr marL="3599901" indent="0">
              <a:buNone/>
              <a:defRPr sz="1181"/>
            </a:lvl7pPr>
            <a:lvl8pPr marL="4199885" indent="0">
              <a:buNone/>
              <a:defRPr sz="1181"/>
            </a:lvl8pPr>
            <a:lvl9pPr marL="4799868" indent="0">
              <a:buNone/>
              <a:defRPr sz="1181"/>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C366A95-4FD2-4180-BC3A-12EDE01B24DB}" type="slidenum">
              <a:rPr lang="en-NZ" smtClean="0"/>
              <a:t>‹#›</a:t>
            </a:fld>
            <a:endParaRPr lang="en-NZ"/>
          </a:p>
        </p:txBody>
      </p:sp>
      <p:sp>
        <p:nvSpPr>
          <p:cNvPr id="5" name="Date Placeholder 4"/>
          <p:cNvSpPr>
            <a:spLocks noGrp="1"/>
          </p:cNvSpPr>
          <p:nvPr>
            <p:ph type="dt" sz="half" idx="10"/>
          </p:nvPr>
        </p:nvSpPr>
        <p:spPr/>
        <p:txBody>
          <a:bodyPr/>
          <a:lstStyle/>
          <a:p>
            <a:fld id="{4C2A19E4-A766-4AF2-A7B3-4F41271863C2}" type="datetimeFigureOut">
              <a:rPr lang="en-NZ" smtClean="0"/>
              <a:t>29/10/2023</a:t>
            </a:fld>
            <a:endParaRPr lang="en-NZ"/>
          </a:p>
        </p:txBody>
      </p:sp>
    </p:spTree>
    <p:extLst>
      <p:ext uri="{BB962C8B-B14F-4D97-AF65-F5344CB8AC3E}">
        <p14:creationId xmlns:p14="http://schemas.microsoft.com/office/powerpoint/2010/main" val="362243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slideLayout" Target="../slideLayouts/slideLayout59.xml"/><Relationship Id="rId47" Type="http://schemas.openxmlformats.org/officeDocument/2006/relationships/slideLayout" Target="../slideLayouts/slideLayout64.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45" Type="http://schemas.openxmlformats.org/officeDocument/2006/relationships/slideLayout" Target="../slideLayouts/slideLayout62.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4" Type="http://schemas.openxmlformats.org/officeDocument/2006/relationships/slideLayout" Target="../slideLayouts/slideLayout61.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43" Type="http://schemas.openxmlformats.org/officeDocument/2006/relationships/slideLayout" Target="../slideLayouts/slideLayout60.xml"/><Relationship Id="rId48" Type="http://schemas.openxmlformats.org/officeDocument/2006/relationships/theme" Target="../theme/theme2.xml"/><Relationship Id="rId8" Type="http://schemas.openxmlformats.org/officeDocument/2006/relationships/slideLayout" Target="../slideLayouts/slideLayout25.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 Id="rId46" Type="http://schemas.openxmlformats.org/officeDocument/2006/relationships/slideLayout" Target="../slideLayouts/slideLayout63.xml"/><Relationship Id="rId20" Type="http://schemas.openxmlformats.org/officeDocument/2006/relationships/slideLayout" Target="../slideLayouts/slideLayout37.xml"/><Relationship Id="rId41"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1110"/>
            <a:ext cx="21599525" cy="9010649"/>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199975" y="799959"/>
            <a:ext cx="15229982" cy="173324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199975" y="2835273"/>
            <a:ext cx="15229982" cy="5092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764720" y="7927890"/>
            <a:ext cx="1615604" cy="479142"/>
          </a:xfrm>
          <a:prstGeom prst="rect">
            <a:avLst/>
          </a:prstGeom>
        </p:spPr>
        <p:txBody>
          <a:bodyPr vert="horz" lIns="91440" tIns="45720" rIns="91440" bIns="45720" rtlCol="0" anchor="ctr"/>
          <a:lstStyle>
            <a:lvl1pPr algn="r">
              <a:defRPr sz="1181">
                <a:solidFill>
                  <a:schemeClr val="tx1">
                    <a:tint val="75000"/>
                  </a:schemeClr>
                </a:solidFill>
              </a:defRPr>
            </a:lvl1pPr>
          </a:lstStyle>
          <a:p>
            <a:fld id="{4C2A19E4-A766-4AF2-A7B3-4F41271863C2}" type="datetimeFigureOut">
              <a:rPr lang="en-NZ" smtClean="0"/>
              <a:t>29/10/2023</a:t>
            </a:fld>
            <a:endParaRPr lang="en-NZ"/>
          </a:p>
        </p:txBody>
      </p:sp>
      <p:sp>
        <p:nvSpPr>
          <p:cNvPr id="5" name="Footer Placeholder 4"/>
          <p:cNvSpPr>
            <a:spLocks noGrp="1"/>
          </p:cNvSpPr>
          <p:nvPr>
            <p:ph type="ftr" sz="quarter" idx="3"/>
          </p:nvPr>
        </p:nvSpPr>
        <p:spPr>
          <a:xfrm>
            <a:off x="1199975" y="7927890"/>
            <a:ext cx="11156941" cy="479142"/>
          </a:xfrm>
          <a:prstGeom prst="rect">
            <a:avLst/>
          </a:prstGeom>
        </p:spPr>
        <p:txBody>
          <a:bodyPr vert="horz" lIns="91440" tIns="45720" rIns="91440" bIns="45720" rtlCol="0" anchor="ctr"/>
          <a:lstStyle>
            <a:lvl1pPr algn="l">
              <a:defRPr sz="1181">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15219345" y="7927890"/>
            <a:ext cx="1210613" cy="479142"/>
          </a:xfrm>
          <a:prstGeom prst="rect">
            <a:avLst/>
          </a:prstGeom>
        </p:spPr>
        <p:txBody>
          <a:bodyPr vert="horz" lIns="91440" tIns="45720" rIns="91440" bIns="45720" rtlCol="0" anchor="ctr"/>
          <a:lstStyle>
            <a:lvl1pPr algn="r">
              <a:defRPr sz="1181">
                <a:solidFill>
                  <a:schemeClr val="accent1"/>
                </a:solidFill>
              </a:defRPr>
            </a:lvl1pPr>
          </a:lstStyle>
          <a:p>
            <a:fld id="{DC366A95-4FD2-4180-BC3A-12EDE01B24DB}" type="slidenum">
              <a:rPr lang="en-NZ" smtClean="0"/>
              <a:t>‹#›</a:t>
            </a:fld>
            <a:endParaRPr lang="en-NZ"/>
          </a:p>
        </p:txBody>
      </p:sp>
    </p:spTree>
    <p:extLst>
      <p:ext uri="{BB962C8B-B14F-4D97-AF65-F5344CB8AC3E}">
        <p14:creationId xmlns:p14="http://schemas.microsoft.com/office/powerpoint/2010/main" val="28972533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599984" rtl="0" eaLnBrk="1" latinLnBrk="0" hangingPunct="1">
        <a:spcBef>
          <a:spcPct val="0"/>
        </a:spcBef>
        <a:buNone/>
        <a:defRPr sz="472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p:bodyStyle>
    <p:otherStyle>
      <a:defPPr>
        <a:defRPr lang="en-US"/>
      </a:defPPr>
      <a:lvl1pPr marL="0" algn="l" defTabSz="599984" rtl="0" eaLnBrk="1" latinLnBrk="0" hangingPunct="1">
        <a:defRPr sz="2362" kern="1200">
          <a:solidFill>
            <a:schemeClr val="tx1"/>
          </a:solidFill>
          <a:latin typeface="+mn-lt"/>
          <a:ea typeface="+mn-ea"/>
          <a:cs typeface="+mn-cs"/>
        </a:defRPr>
      </a:lvl1pPr>
      <a:lvl2pPr marL="599984" algn="l" defTabSz="599984" rtl="0" eaLnBrk="1" latinLnBrk="0" hangingPunct="1">
        <a:defRPr sz="2362" kern="1200">
          <a:solidFill>
            <a:schemeClr val="tx1"/>
          </a:solidFill>
          <a:latin typeface="+mn-lt"/>
          <a:ea typeface="+mn-ea"/>
          <a:cs typeface="+mn-cs"/>
        </a:defRPr>
      </a:lvl2pPr>
      <a:lvl3pPr marL="1199967" algn="l" defTabSz="599984" rtl="0" eaLnBrk="1" latinLnBrk="0" hangingPunct="1">
        <a:defRPr sz="2362" kern="1200">
          <a:solidFill>
            <a:schemeClr val="tx1"/>
          </a:solidFill>
          <a:latin typeface="+mn-lt"/>
          <a:ea typeface="+mn-ea"/>
          <a:cs typeface="+mn-cs"/>
        </a:defRPr>
      </a:lvl3pPr>
      <a:lvl4pPr marL="1799951" algn="l" defTabSz="599984" rtl="0" eaLnBrk="1" latinLnBrk="0" hangingPunct="1">
        <a:defRPr sz="2362" kern="1200">
          <a:solidFill>
            <a:schemeClr val="tx1"/>
          </a:solidFill>
          <a:latin typeface="+mn-lt"/>
          <a:ea typeface="+mn-ea"/>
          <a:cs typeface="+mn-cs"/>
        </a:defRPr>
      </a:lvl4pPr>
      <a:lvl5pPr marL="2399934" algn="l" defTabSz="599984" rtl="0" eaLnBrk="1" latinLnBrk="0" hangingPunct="1">
        <a:defRPr sz="2362" kern="1200">
          <a:solidFill>
            <a:schemeClr val="tx1"/>
          </a:solidFill>
          <a:latin typeface="+mn-lt"/>
          <a:ea typeface="+mn-ea"/>
          <a:cs typeface="+mn-cs"/>
        </a:defRPr>
      </a:lvl5pPr>
      <a:lvl6pPr marL="2999918" algn="l" defTabSz="599984" rtl="0" eaLnBrk="1" latinLnBrk="0" hangingPunct="1">
        <a:defRPr sz="2362" kern="1200">
          <a:solidFill>
            <a:schemeClr val="tx1"/>
          </a:solidFill>
          <a:latin typeface="+mn-lt"/>
          <a:ea typeface="+mn-ea"/>
          <a:cs typeface="+mn-cs"/>
        </a:defRPr>
      </a:lvl6pPr>
      <a:lvl7pPr marL="3599901" algn="l" defTabSz="599984" rtl="0" eaLnBrk="1" latinLnBrk="0" hangingPunct="1">
        <a:defRPr sz="2362" kern="1200">
          <a:solidFill>
            <a:schemeClr val="tx1"/>
          </a:solidFill>
          <a:latin typeface="+mn-lt"/>
          <a:ea typeface="+mn-ea"/>
          <a:cs typeface="+mn-cs"/>
        </a:defRPr>
      </a:lvl7pPr>
      <a:lvl8pPr marL="4199885" algn="l" defTabSz="599984" rtl="0" eaLnBrk="1" latinLnBrk="0" hangingPunct="1">
        <a:defRPr sz="2362" kern="1200">
          <a:solidFill>
            <a:schemeClr val="tx1"/>
          </a:solidFill>
          <a:latin typeface="+mn-lt"/>
          <a:ea typeface="+mn-ea"/>
          <a:cs typeface="+mn-cs"/>
        </a:defRPr>
      </a:lvl8pPr>
      <a:lvl9pPr marL="4799868" algn="l" defTabSz="599984" rtl="0" eaLnBrk="1" latinLnBrk="0" hangingPunct="1">
        <a:defRPr sz="23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042175" y="599969"/>
            <a:ext cx="19520571" cy="726994"/>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034977" y="1883766"/>
            <a:ext cx="19520571" cy="211636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1599525" cy="899953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036777" cy="767961"/>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ctr" defTabSz="1223683" fontAlgn="base">
              <a:lnSpc>
                <a:spcPct val="90000"/>
              </a:lnSpc>
              <a:spcBef>
                <a:spcPct val="0"/>
              </a:spcBef>
              <a:spcAft>
                <a:spcPct val="0"/>
              </a:spcAft>
            </a:pPr>
            <a:endParaRPr lang="en-US" sz="315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518389" cy="38398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988" tIns="191990" rIns="239988" bIns="191990" numCol="1" spcCol="0" rtlCol="0" fromWordArt="0" anchor="t" anchorCtr="0" forceAA="0" compatLnSpc="1">
            <a:prstTxWarp prst="textNoShape">
              <a:avLst/>
            </a:prstTxWarp>
            <a:noAutofit/>
          </a:bodyPr>
          <a:lstStyle/>
          <a:p>
            <a:pPr algn="ctr" defTabSz="1223683" fontAlgn="base">
              <a:lnSpc>
                <a:spcPct val="90000"/>
              </a:lnSpc>
              <a:spcBef>
                <a:spcPct val="0"/>
              </a:spcBef>
              <a:spcAft>
                <a:spcPct val="0"/>
              </a:spcAft>
            </a:pPr>
            <a:endParaRPr lang="en-US" sz="315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542879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Lst>
  <p:transition>
    <p:fade/>
  </p:transition>
  <p:hf sldNum="0" hdr="0" ftr="0" dt="0"/>
  <p:txStyles>
    <p:titleStyle>
      <a:lvl1pPr algn="l" defTabSz="1224037" rtl="0" eaLnBrk="1" latinLnBrk="0" hangingPunct="1">
        <a:lnSpc>
          <a:spcPct val="100000"/>
        </a:lnSpc>
        <a:spcBef>
          <a:spcPct val="0"/>
        </a:spcBef>
        <a:buNone/>
        <a:defRPr lang="en-US" sz="4724" b="0" kern="1200" cap="none" spc="-66" baseline="0" dirty="0" smtClean="0">
          <a:ln w="3175">
            <a:noFill/>
          </a:ln>
          <a:solidFill>
            <a:schemeClr val="tx1"/>
          </a:solidFill>
          <a:effectLst/>
          <a:latin typeface="+mj-lt"/>
          <a:ea typeface="+mn-ea"/>
          <a:cs typeface="Segoe UI" pitchFamily="34" charset="0"/>
        </a:defRPr>
      </a:lvl1pPr>
    </p:titleStyle>
    <p:bodyStyle>
      <a:lvl1pPr marL="299992" marR="0" indent="-299992" algn="l" defTabSz="122403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3674" kern="1200" spc="0" baseline="0">
          <a:solidFill>
            <a:schemeClr val="tx1"/>
          </a:solidFill>
          <a:latin typeface="+mn-lt"/>
          <a:ea typeface="+mn-ea"/>
          <a:cs typeface="Segoe UI" panose="020B0502040204020203" pitchFamily="34" charset="0"/>
        </a:defRPr>
      </a:lvl1pPr>
      <a:lvl2pPr marL="599984" marR="0" indent="-299992" algn="l" defTabSz="122403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625" kern="1200" spc="0" baseline="0">
          <a:solidFill>
            <a:schemeClr val="tx1"/>
          </a:solidFill>
          <a:latin typeface="+mn-lt"/>
          <a:ea typeface="+mn-ea"/>
          <a:cs typeface="+mn-cs"/>
        </a:defRPr>
      </a:lvl2pPr>
      <a:lvl3pPr marL="862476" marR="0" indent="-262493" algn="l" defTabSz="122403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mn-cs"/>
        </a:defRPr>
      </a:lvl3pPr>
      <a:lvl4pPr marL="1106220" marR="0" indent="-237493" algn="l" defTabSz="122403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37" kern="1200" spc="0" baseline="0">
          <a:solidFill>
            <a:schemeClr val="tx1"/>
          </a:solidFill>
          <a:latin typeface="+mn-lt"/>
          <a:ea typeface="+mn-ea"/>
          <a:cs typeface="+mn-cs"/>
        </a:defRPr>
      </a:lvl4pPr>
      <a:lvl5pPr marL="1343714" marR="0" indent="-220827" algn="l" defTabSz="122403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37" kern="1200" spc="0" baseline="0">
          <a:solidFill>
            <a:schemeClr val="tx1"/>
          </a:solidFill>
          <a:latin typeface="+mn-lt"/>
          <a:ea typeface="+mn-ea"/>
          <a:cs typeface="+mn-cs"/>
        </a:defRPr>
      </a:lvl5pPr>
      <a:lvl6pPr marL="3366102" indent="-306010" algn="l" defTabSz="1224037" rtl="0" eaLnBrk="1" latinLnBrk="0" hangingPunct="1">
        <a:spcBef>
          <a:spcPct val="20000"/>
        </a:spcBef>
        <a:buFont typeface="Arial" pitchFamily="34" charset="0"/>
        <a:buChar char="•"/>
        <a:defRPr sz="2625" kern="1200">
          <a:solidFill>
            <a:schemeClr val="tx1"/>
          </a:solidFill>
          <a:latin typeface="+mn-lt"/>
          <a:ea typeface="+mn-ea"/>
          <a:cs typeface="+mn-cs"/>
        </a:defRPr>
      </a:lvl6pPr>
      <a:lvl7pPr marL="3978122" indent="-306010" algn="l" defTabSz="1224037" rtl="0" eaLnBrk="1" latinLnBrk="0" hangingPunct="1">
        <a:spcBef>
          <a:spcPct val="20000"/>
        </a:spcBef>
        <a:buFont typeface="Arial" pitchFamily="34" charset="0"/>
        <a:buChar char="•"/>
        <a:defRPr sz="2625" kern="1200">
          <a:solidFill>
            <a:schemeClr val="tx1"/>
          </a:solidFill>
          <a:latin typeface="+mn-lt"/>
          <a:ea typeface="+mn-ea"/>
          <a:cs typeface="+mn-cs"/>
        </a:defRPr>
      </a:lvl7pPr>
      <a:lvl8pPr marL="4590141" indent="-306010" algn="l" defTabSz="1224037" rtl="0" eaLnBrk="1" latinLnBrk="0" hangingPunct="1">
        <a:spcBef>
          <a:spcPct val="20000"/>
        </a:spcBef>
        <a:buFont typeface="Arial" pitchFamily="34" charset="0"/>
        <a:buChar char="•"/>
        <a:defRPr sz="2625" kern="1200">
          <a:solidFill>
            <a:schemeClr val="tx1"/>
          </a:solidFill>
          <a:latin typeface="+mn-lt"/>
          <a:ea typeface="+mn-ea"/>
          <a:cs typeface="+mn-cs"/>
        </a:defRPr>
      </a:lvl8pPr>
      <a:lvl9pPr marL="5202161" indent="-306010" algn="l" defTabSz="1224037" rtl="0" eaLnBrk="1" latinLnBrk="0" hangingPunct="1">
        <a:spcBef>
          <a:spcPct val="20000"/>
        </a:spcBef>
        <a:buFont typeface="Arial" pitchFamily="34" charset="0"/>
        <a:buChar char="•"/>
        <a:defRPr sz="2625" kern="1200">
          <a:solidFill>
            <a:schemeClr val="tx1"/>
          </a:solidFill>
          <a:latin typeface="+mn-lt"/>
          <a:ea typeface="+mn-ea"/>
          <a:cs typeface="+mn-cs"/>
        </a:defRPr>
      </a:lvl9pPr>
    </p:bodyStyle>
    <p:otherStyle>
      <a:defPPr>
        <a:defRPr lang="en-US"/>
      </a:defPPr>
      <a:lvl1pPr marL="0" algn="l" defTabSz="1224037" rtl="0" eaLnBrk="1" latinLnBrk="0" hangingPunct="1">
        <a:defRPr sz="2362" kern="1200">
          <a:solidFill>
            <a:schemeClr val="tx1"/>
          </a:solidFill>
          <a:latin typeface="+mn-lt"/>
          <a:ea typeface="+mn-ea"/>
          <a:cs typeface="+mn-cs"/>
        </a:defRPr>
      </a:lvl1pPr>
      <a:lvl2pPr marL="612019" algn="l" defTabSz="1224037" rtl="0" eaLnBrk="1" latinLnBrk="0" hangingPunct="1">
        <a:defRPr sz="2362" kern="1200">
          <a:solidFill>
            <a:schemeClr val="tx1"/>
          </a:solidFill>
          <a:latin typeface="+mn-lt"/>
          <a:ea typeface="+mn-ea"/>
          <a:cs typeface="+mn-cs"/>
        </a:defRPr>
      </a:lvl2pPr>
      <a:lvl3pPr marL="1224037" algn="l" defTabSz="1224037" rtl="0" eaLnBrk="1" latinLnBrk="0" hangingPunct="1">
        <a:defRPr sz="2362" kern="1200">
          <a:solidFill>
            <a:schemeClr val="tx1"/>
          </a:solidFill>
          <a:latin typeface="+mn-lt"/>
          <a:ea typeface="+mn-ea"/>
          <a:cs typeface="+mn-cs"/>
        </a:defRPr>
      </a:lvl3pPr>
      <a:lvl4pPr marL="1836056" algn="l" defTabSz="1224037" rtl="0" eaLnBrk="1" latinLnBrk="0" hangingPunct="1">
        <a:defRPr sz="2362" kern="1200">
          <a:solidFill>
            <a:schemeClr val="tx1"/>
          </a:solidFill>
          <a:latin typeface="+mn-lt"/>
          <a:ea typeface="+mn-ea"/>
          <a:cs typeface="+mn-cs"/>
        </a:defRPr>
      </a:lvl4pPr>
      <a:lvl5pPr marL="2448075" algn="l" defTabSz="1224037" rtl="0" eaLnBrk="1" latinLnBrk="0" hangingPunct="1">
        <a:defRPr sz="2362" kern="1200">
          <a:solidFill>
            <a:schemeClr val="tx1"/>
          </a:solidFill>
          <a:latin typeface="+mn-lt"/>
          <a:ea typeface="+mn-ea"/>
          <a:cs typeface="+mn-cs"/>
        </a:defRPr>
      </a:lvl5pPr>
      <a:lvl6pPr marL="3060095" algn="l" defTabSz="1224037" rtl="0" eaLnBrk="1" latinLnBrk="0" hangingPunct="1">
        <a:defRPr sz="2362" kern="1200">
          <a:solidFill>
            <a:schemeClr val="tx1"/>
          </a:solidFill>
          <a:latin typeface="+mn-lt"/>
          <a:ea typeface="+mn-ea"/>
          <a:cs typeface="+mn-cs"/>
        </a:defRPr>
      </a:lvl6pPr>
      <a:lvl7pPr marL="3672112" algn="l" defTabSz="1224037" rtl="0" eaLnBrk="1" latinLnBrk="0" hangingPunct="1">
        <a:defRPr sz="2362" kern="1200">
          <a:solidFill>
            <a:schemeClr val="tx1"/>
          </a:solidFill>
          <a:latin typeface="+mn-lt"/>
          <a:ea typeface="+mn-ea"/>
          <a:cs typeface="+mn-cs"/>
        </a:defRPr>
      </a:lvl7pPr>
      <a:lvl8pPr marL="4284131" algn="l" defTabSz="1224037" rtl="0" eaLnBrk="1" latinLnBrk="0" hangingPunct="1">
        <a:defRPr sz="2362" kern="1200">
          <a:solidFill>
            <a:schemeClr val="tx1"/>
          </a:solidFill>
          <a:latin typeface="+mn-lt"/>
          <a:ea typeface="+mn-ea"/>
          <a:cs typeface="+mn-cs"/>
        </a:defRPr>
      </a:lvl8pPr>
      <a:lvl9pPr marL="4896151" algn="l" defTabSz="1224037" rtl="0" eaLnBrk="1" latinLnBrk="0" hangingPunct="1">
        <a:defRPr sz="2362"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hyperlink" Target="https://techcommunity.microsoft.com/t5/custom/page/page-id/learn?WT.mc_id=AZ-MVP-5004796"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linktr.ee/lukemurray" TargetMode="External"/><Relationship Id="rId5"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2F175AB3-6697-4366-BB41-9FA8635F9A19}"/>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5361" b="5942"/>
          <a:stretch/>
        </p:blipFill>
        <p:spPr>
          <a:xfrm>
            <a:off x="12472275" y="1"/>
            <a:ext cx="7617139" cy="912164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Freeform 1456">
            <a:extLst>
              <a:ext uri="{FF2B5EF4-FFF2-40B4-BE49-F238E27FC236}">
                <a16:creationId xmlns:a16="http://schemas.microsoft.com/office/drawing/2014/main" id="{84F38088-EC52-4FC1-9A44-45ED21B4B668}"/>
              </a:ext>
            </a:extLst>
          </p:cNvPr>
          <p:cNvSpPr>
            <a:spLocks noGrp="1"/>
          </p:cNvSpPr>
          <p:nvPr>
            <p:ph type="ctrTitle"/>
          </p:nvPr>
        </p:nvSpPr>
        <p:spPr bwMode="auto">
          <a:xfrm>
            <a:off x="2495550" y="1658011"/>
            <a:ext cx="15134051" cy="4393183"/>
          </a:xfrm>
          <a:custGeom>
            <a:avLst/>
            <a:gdLst>
              <a:gd name="T0" fmla="*/ 12190413 w 2770"/>
              <a:gd name="T1" fmla="*/ 3365014 h 940"/>
              <a:gd name="T2" fmla="*/ 8880958 w 2770"/>
              <a:gd name="T3" fmla="*/ 3219666 h 940"/>
              <a:gd name="T4" fmla="*/ 3124618 w 2770"/>
              <a:gd name="T5" fmla="*/ 3294542 h 940"/>
              <a:gd name="T6" fmla="*/ 0 w 2770"/>
              <a:gd name="T7" fmla="*/ 1915944 h 940"/>
              <a:gd name="T8" fmla="*/ 0 w 2770"/>
              <a:gd name="T9" fmla="*/ 0 h 940"/>
              <a:gd name="T10" fmla="*/ 12190413 w 2770"/>
              <a:gd name="T11" fmla="*/ 0 h 940"/>
              <a:gd name="T12" fmla="*/ 12190413 w 2770"/>
              <a:gd name="T13" fmla="*/ 3365014 h 9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70" h="940">
                <a:moveTo>
                  <a:pt x="2770" y="764"/>
                </a:moveTo>
                <a:cubicBezTo>
                  <a:pt x="2770" y="764"/>
                  <a:pt x="2447" y="531"/>
                  <a:pt x="2018" y="731"/>
                </a:cubicBezTo>
                <a:cubicBezTo>
                  <a:pt x="1568" y="940"/>
                  <a:pt x="1502" y="395"/>
                  <a:pt x="710" y="748"/>
                </a:cubicBezTo>
                <a:cubicBezTo>
                  <a:pt x="296" y="932"/>
                  <a:pt x="0" y="435"/>
                  <a:pt x="0" y="435"/>
                </a:cubicBezTo>
                <a:cubicBezTo>
                  <a:pt x="0" y="0"/>
                  <a:pt x="0" y="0"/>
                  <a:pt x="0" y="0"/>
                </a:cubicBezTo>
                <a:cubicBezTo>
                  <a:pt x="2770" y="0"/>
                  <a:pt x="2770" y="0"/>
                  <a:pt x="2770" y="0"/>
                </a:cubicBezTo>
                <a:lnTo>
                  <a:pt x="2770" y="764"/>
                </a:lnTo>
                <a:close/>
              </a:path>
            </a:pathLst>
          </a:custGeom>
          <a:extLst>
            <a:ext uri="{91240B29-F687-4F45-9708-019B960494DF}">
              <a14:hiddenLine xmlns:a14="http://schemas.microsoft.com/office/drawing/2010/main" w="9525">
                <a:solidFill>
                  <a:srgbClr val="000000"/>
                </a:solidFill>
                <a:round/>
                <a:headEnd/>
                <a:tailEnd/>
              </a14:hiddenLine>
            </a:ext>
          </a:extLst>
        </p:spPr>
        <p:txBody>
          <a:bodyPr>
            <a:noAutofit/>
          </a:bodyPr>
          <a:lstStyle/>
          <a:p>
            <a:pPr algn="ctr"/>
            <a:r>
              <a:rPr lang="en-US" sz="7692" dirty="0">
                <a:highlight>
                  <a:srgbClr val="000080"/>
                </a:highlight>
                <a:latin typeface="Tahoma" panose="020B0604030504040204" pitchFamily="34" charset="0"/>
                <a:ea typeface="Tahoma" panose="020B0604030504040204" pitchFamily="34" charset="0"/>
                <a:cs typeface="Tahoma" panose="020B0604030504040204" pitchFamily="34" charset="0"/>
              </a:rPr>
              <a:t>Microsoft Azure Management with PowerShell Introduction</a:t>
            </a:r>
            <a:endParaRPr lang="en-NZ" sz="7692" dirty="0">
              <a:highlight>
                <a:srgbClr val="000080"/>
              </a:highlight>
              <a:latin typeface="Tahoma" panose="020B0604030504040204" pitchFamily="34" charset="0"/>
              <a:ea typeface="Tahoma" panose="020B0604030504040204" pitchFamily="34" charset="0"/>
              <a:cs typeface="Tahoma" panose="020B0604030504040204" pitchFamily="34" charset="0"/>
            </a:endParaRPr>
          </a:p>
        </p:txBody>
      </p:sp>
      <p:pic>
        <p:nvPicPr>
          <p:cNvPr id="2052" name="Picture 4">
            <a:extLst>
              <a:ext uri="{FF2B5EF4-FFF2-40B4-BE49-F238E27FC236}">
                <a16:creationId xmlns:a16="http://schemas.microsoft.com/office/drawing/2014/main" id="{A9E9F0A6-85D0-266D-90FC-DE68F491E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91" y="4978967"/>
            <a:ext cx="4289367" cy="715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497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E3B234-A94F-15C6-4FE8-9635F59AE7EC}"/>
              </a:ext>
            </a:extLst>
          </p:cNvPr>
          <p:cNvSpPr/>
          <p:nvPr/>
        </p:nvSpPr>
        <p:spPr>
          <a:xfrm>
            <a:off x="5658874" y="3654922"/>
            <a:ext cx="10281777" cy="216398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9600" dirty="0">
                <a:solidFill>
                  <a:schemeClr val="tx1"/>
                </a:solidFill>
              </a:rPr>
              <a:t>Notebook</a:t>
            </a:r>
            <a:endParaRPr lang="en-NZ" sz="9600" dirty="0">
              <a:solidFill>
                <a:schemeClr val="tx1"/>
              </a:solidFill>
            </a:endParaRPr>
          </a:p>
        </p:txBody>
      </p:sp>
    </p:spTree>
    <p:extLst>
      <p:ext uri="{BB962C8B-B14F-4D97-AF65-F5344CB8AC3E}">
        <p14:creationId xmlns:p14="http://schemas.microsoft.com/office/powerpoint/2010/main" val="235794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con&#10;&#10;Description automatically generated">
            <a:extLst>
              <a:ext uri="{FF2B5EF4-FFF2-40B4-BE49-F238E27FC236}">
                <a16:creationId xmlns:a16="http://schemas.microsoft.com/office/drawing/2014/main" id="{98269E94-B130-9310-50FE-D72A2B965A4A}"/>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5361" b="5942"/>
          <a:stretch/>
        </p:blipFill>
        <p:spPr>
          <a:xfrm>
            <a:off x="13914091" y="-26135"/>
            <a:ext cx="7617139" cy="912164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6" name="TextBox 5">
            <a:extLst>
              <a:ext uri="{FF2B5EF4-FFF2-40B4-BE49-F238E27FC236}">
                <a16:creationId xmlns:a16="http://schemas.microsoft.com/office/drawing/2014/main" id="{AF791E9C-BECF-038F-D5F8-04A276968CFA}"/>
              </a:ext>
            </a:extLst>
          </p:cNvPr>
          <p:cNvSpPr txBox="1"/>
          <p:nvPr/>
        </p:nvSpPr>
        <p:spPr>
          <a:xfrm>
            <a:off x="286425" y="1525476"/>
            <a:ext cx="7615003" cy="6432530"/>
          </a:xfrm>
          <a:prstGeom prst="rect">
            <a:avLst/>
          </a:prstGeom>
          <a:noFill/>
        </p:spPr>
        <p:txBody>
          <a:bodyPr wrap="square" rtlCol="0">
            <a:spAutoFit/>
          </a:bodyPr>
          <a:lstStyle/>
          <a:p>
            <a:pPr algn="ctr"/>
            <a:r>
              <a:rPr lang="en-NZ" sz="8800" b="1" dirty="0">
                <a:solidFill>
                  <a:srgbClr val="0070C0"/>
                </a:solidFill>
              </a:rPr>
              <a:t>KEEP</a:t>
            </a:r>
          </a:p>
          <a:p>
            <a:pPr algn="ctr"/>
            <a:r>
              <a:rPr lang="en-NZ" sz="8800" b="1" dirty="0">
                <a:solidFill>
                  <a:srgbClr val="0070C0"/>
                </a:solidFill>
              </a:rPr>
              <a:t>CALM</a:t>
            </a:r>
          </a:p>
          <a:p>
            <a:pPr algn="ctr"/>
            <a:r>
              <a:rPr lang="en-NZ" sz="6000" b="1" dirty="0">
                <a:solidFill>
                  <a:srgbClr val="0070C0"/>
                </a:solidFill>
              </a:rPr>
              <a:t>AND</a:t>
            </a:r>
            <a:endParaRPr lang="en-NZ" sz="8800" b="1" dirty="0">
              <a:solidFill>
                <a:srgbClr val="0070C0"/>
              </a:solidFill>
            </a:endParaRPr>
          </a:p>
          <a:p>
            <a:pPr algn="ctr"/>
            <a:r>
              <a:rPr lang="en-NZ" sz="8800" b="1" dirty="0">
                <a:solidFill>
                  <a:srgbClr val="0070C0"/>
                </a:solidFill>
              </a:rPr>
              <a:t>AUTOMATE AZURE</a:t>
            </a:r>
          </a:p>
        </p:txBody>
      </p:sp>
      <p:pic>
        <p:nvPicPr>
          <p:cNvPr id="8" name="Picture 7" descr="Shape&#10;&#10;Description automatically generated">
            <a:extLst>
              <a:ext uri="{FF2B5EF4-FFF2-40B4-BE49-F238E27FC236}">
                <a16:creationId xmlns:a16="http://schemas.microsoft.com/office/drawing/2014/main" id="{D087A3EE-8B69-5098-C0EF-3E9B8C21B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469" y="134913"/>
            <a:ext cx="2214917" cy="1661188"/>
          </a:xfrm>
          <a:prstGeom prst="rect">
            <a:avLst/>
          </a:prstGeom>
        </p:spPr>
      </p:pic>
      <p:grpSp>
        <p:nvGrpSpPr>
          <p:cNvPr id="9" name="Google Shape;434;p21">
            <a:extLst>
              <a:ext uri="{FF2B5EF4-FFF2-40B4-BE49-F238E27FC236}">
                <a16:creationId xmlns:a16="http://schemas.microsoft.com/office/drawing/2014/main" id="{39C2C906-BBAE-1DA4-1A7E-023BC12876A0}"/>
              </a:ext>
            </a:extLst>
          </p:cNvPr>
          <p:cNvGrpSpPr>
            <a:grpSpLocks/>
          </p:cNvGrpSpPr>
          <p:nvPr/>
        </p:nvGrpSpPr>
        <p:grpSpPr bwMode="auto">
          <a:xfrm>
            <a:off x="9827740" y="1022120"/>
            <a:ext cx="8288809" cy="6865087"/>
            <a:chOff x="4800600" y="3789363"/>
            <a:chExt cx="2495550" cy="2280627"/>
          </a:xfrm>
        </p:grpSpPr>
        <p:sp>
          <p:nvSpPr>
            <p:cNvPr id="10" name="Google Shape;435;p21">
              <a:extLst>
                <a:ext uri="{FF2B5EF4-FFF2-40B4-BE49-F238E27FC236}">
                  <a16:creationId xmlns:a16="http://schemas.microsoft.com/office/drawing/2014/main" id="{9D161315-2BD8-F225-F6C6-A6AA9425D883}"/>
                </a:ext>
              </a:extLst>
            </p:cNvPr>
            <p:cNvSpPr>
              <a:spLocks/>
            </p:cNvSpPr>
            <p:nvPr/>
          </p:nvSpPr>
          <p:spPr bwMode="auto">
            <a:xfrm>
              <a:off x="7019925" y="3789363"/>
              <a:ext cx="276225" cy="1490663"/>
            </a:xfrm>
            <a:custGeom>
              <a:avLst/>
              <a:gdLst>
                <a:gd name="T0" fmla="*/ 2147483646 w 174"/>
                <a:gd name="T1" fmla="*/ 2147483646 h 939"/>
                <a:gd name="T2" fmla="*/ 2147483646 w 174"/>
                <a:gd name="T3" fmla="*/ 2147483646 h 939"/>
                <a:gd name="T4" fmla="*/ 0 w 174"/>
                <a:gd name="T5" fmla="*/ 0 h 939"/>
                <a:gd name="T6" fmla="*/ 2147483646 w 174"/>
                <a:gd name="T7" fmla="*/ 2147483646 h 9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939" extrusionOk="0">
                  <a:moveTo>
                    <a:pt x="174" y="116"/>
                  </a:moveTo>
                  <a:lnTo>
                    <a:pt x="146" y="939"/>
                  </a:lnTo>
                  <a:lnTo>
                    <a:pt x="0" y="0"/>
                  </a:lnTo>
                  <a:lnTo>
                    <a:pt x="174" y="116"/>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1" name="Google Shape;436;p21">
              <a:extLst>
                <a:ext uri="{FF2B5EF4-FFF2-40B4-BE49-F238E27FC236}">
                  <a16:creationId xmlns:a16="http://schemas.microsoft.com/office/drawing/2014/main" id="{DA69988E-C96E-4B9F-CD42-6F9A6AAE2A37}"/>
                </a:ext>
              </a:extLst>
            </p:cNvPr>
            <p:cNvSpPr>
              <a:spLocks/>
            </p:cNvSpPr>
            <p:nvPr/>
          </p:nvSpPr>
          <p:spPr bwMode="auto">
            <a:xfrm>
              <a:off x="4800600" y="3789363"/>
              <a:ext cx="2451100" cy="1719263"/>
            </a:xfrm>
            <a:custGeom>
              <a:avLst/>
              <a:gdLst>
                <a:gd name="T0" fmla="*/ 2147483646 w 1544"/>
                <a:gd name="T1" fmla="*/ 2147483646 h 1083"/>
                <a:gd name="T2" fmla="*/ 2147483646 w 1544"/>
                <a:gd name="T3" fmla="*/ 0 h 1083"/>
                <a:gd name="T4" fmla="*/ 2147483646 w 1544"/>
                <a:gd name="T5" fmla="*/ 2147483646 h 1083"/>
                <a:gd name="T6" fmla="*/ 0 w 1544"/>
                <a:gd name="T7" fmla="*/ 2147483646 h 1083"/>
                <a:gd name="T8" fmla="*/ 2147483646 w 1544"/>
                <a:gd name="T9" fmla="*/ 2147483646 h 10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4" h="1083" extrusionOk="0">
                  <a:moveTo>
                    <a:pt x="241" y="352"/>
                  </a:moveTo>
                  <a:lnTo>
                    <a:pt x="1398" y="0"/>
                  </a:lnTo>
                  <a:lnTo>
                    <a:pt x="1544" y="939"/>
                  </a:lnTo>
                  <a:lnTo>
                    <a:pt x="0" y="1083"/>
                  </a:lnTo>
                  <a:lnTo>
                    <a:pt x="241" y="352"/>
                  </a:lnTo>
                  <a:close/>
                </a:path>
              </a:pathLst>
            </a:custGeom>
            <a:solidFill>
              <a:srgbClr val="34B2E4"/>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2" name="Google Shape;437;p21">
              <a:extLst>
                <a:ext uri="{FF2B5EF4-FFF2-40B4-BE49-F238E27FC236}">
                  <a16:creationId xmlns:a16="http://schemas.microsoft.com/office/drawing/2014/main" id="{48862E96-1698-AF3C-E7F5-6D17D91830D4}"/>
                </a:ext>
              </a:extLst>
            </p:cNvPr>
            <p:cNvSpPr>
              <a:spLocks/>
            </p:cNvSpPr>
            <p:nvPr/>
          </p:nvSpPr>
          <p:spPr bwMode="auto">
            <a:xfrm>
              <a:off x="4800600" y="5280026"/>
              <a:ext cx="2451100" cy="228600"/>
            </a:xfrm>
            <a:custGeom>
              <a:avLst/>
              <a:gdLst>
                <a:gd name="T0" fmla="*/ 2147483646 w 1544"/>
                <a:gd name="T1" fmla="*/ 2147483646 h 144"/>
                <a:gd name="T2" fmla="*/ 2147483646 w 1544"/>
                <a:gd name="T3" fmla="*/ 0 h 144"/>
                <a:gd name="T4" fmla="*/ 0 w 1544"/>
                <a:gd name="T5" fmla="*/ 2147483646 h 144"/>
                <a:gd name="T6" fmla="*/ 2147483646 w 1544"/>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4" h="144" extrusionOk="0">
                  <a:moveTo>
                    <a:pt x="1383" y="131"/>
                  </a:moveTo>
                  <a:lnTo>
                    <a:pt x="1544" y="0"/>
                  </a:lnTo>
                  <a:lnTo>
                    <a:pt x="0" y="144"/>
                  </a:lnTo>
                  <a:lnTo>
                    <a:pt x="1383" y="131"/>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3" name="Google Shape;438;p21">
              <a:extLst>
                <a:ext uri="{FF2B5EF4-FFF2-40B4-BE49-F238E27FC236}">
                  <a16:creationId xmlns:a16="http://schemas.microsoft.com/office/drawing/2014/main" id="{D8371D2E-962B-888C-53CB-B6C679F09D5F}"/>
                </a:ext>
              </a:extLst>
            </p:cNvPr>
            <p:cNvSpPr>
              <a:spLocks/>
            </p:cNvSpPr>
            <p:nvPr/>
          </p:nvSpPr>
          <p:spPr bwMode="auto">
            <a:xfrm>
              <a:off x="4800600" y="5475288"/>
              <a:ext cx="922993" cy="594702"/>
            </a:xfrm>
            <a:custGeom>
              <a:avLst/>
              <a:gdLst>
                <a:gd name="T0" fmla="*/ 0 w 432"/>
                <a:gd name="T1" fmla="*/ 2147483646 h 417"/>
                <a:gd name="T2" fmla="*/ 2147483646 w 432"/>
                <a:gd name="T3" fmla="*/ 2147483646 h 417"/>
                <a:gd name="T4" fmla="*/ 2147483646 w 432"/>
                <a:gd name="T5" fmla="*/ 0 h 417"/>
                <a:gd name="T6" fmla="*/ 0 w 432"/>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17" extrusionOk="0">
                  <a:moveTo>
                    <a:pt x="0" y="21"/>
                  </a:moveTo>
                  <a:lnTo>
                    <a:pt x="432" y="417"/>
                  </a:lnTo>
                  <a:lnTo>
                    <a:pt x="226" y="0"/>
                  </a:lnTo>
                  <a:lnTo>
                    <a:pt x="0" y="21"/>
                  </a:lnTo>
                  <a:close/>
                </a:path>
              </a:pathLst>
            </a:custGeom>
            <a:solidFill>
              <a:srgbClr val="2F9FCC"/>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4" name="Google Shape;439;p21">
              <a:extLst>
                <a:ext uri="{FF2B5EF4-FFF2-40B4-BE49-F238E27FC236}">
                  <a16:creationId xmlns:a16="http://schemas.microsoft.com/office/drawing/2014/main" id="{8E241ACF-CA0F-0C0F-4DB0-3AAE65D5F625}"/>
                </a:ext>
              </a:extLst>
            </p:cNvPr>
            <p:cNvSpPr>
              <a:spLocks/>
            </p:cNvSpPr>
            <p:nvPr/>
          </p:nvSpPr>
          <p:spPr bwMode="auto">
            <a:xfrm>
              <a:off x="5159375" y="5475288"/>
              <a:ext cx="564218" cy="594702"/>
            </a:xfrm>
            <a:custGeom>
              <a:avLst/>
              <a:gdLst>
                <a:gd name="T0" fmla="*/ 2147483646 w 206"/>
                <a:gd name="T1" fmla="*/ 2147483646 h 417"/>
                <a:gd name="T2" fmla="*/ 2147483646 w 206"/>
                <a:gd name="T3" fmla="*/ 2147483646 h 417"/>
                <a:gd name="T4" fmla="*/ 0 w 206"/>
                <a:gd name="T5" fmla="*/ 0 h 417"/>
                <a:gd name="T6" fmla="*/ 2147483646 w 206"/>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 h="417" extrusionOk="0">
                  <a:moveTo>
                    <a:pt x="123" y="18"/>
                  </a:moveTo>
                  <a:lnTo>
                    <a:pt x="206" y="417"/>
                  </a:lnTo>
                  <a:lnTo>
                    <a:pt x="0" y="0"/>
                  </a:lnTo>
                  <a:lnTo>
                    <a:pt x="123" y="18"/>
                  </a:lnTo>
                  <a:close/>
                </a:path>
              </a:pathLst>
            </a:custGeom>
            <a:solidFill>
              <a:srgbClr val="2787A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grpSp>
      <p:sp>
        <p:nvSpPr>
          <p:cNvPr id="15" name="TextBox 14">
            <a:extLst>
              <a:ext uri="{FF2B5EF4-FFF2-40B4-BE49-F238E27FC236}">
                <a16:creationId xmlns:a16="http://schemas.microsoft.com/office/drawing/2014/main" id="{417BC05A-F8CA-028F-8649-0E9DB69656E5}"/>
              </a:ext>
            </a:extLst>
          </p:cNvPr>
          <p:cNvSpPr txBox="1"/>
          <p:nvPr/>
        </p:nvSpPr>
        <p:spPr>
          <a:xfrm>
            <a:off x="10803779" y="2891693"/>
            <a:ext cx="6918881" cy="2308324"/>
          </a:xfrm>
          <a:prstGeom prst="rect">
            <a:avLst/>
          </a:prstGeom>
          <a:noFill/>
        </p:spPr>
        <p:txBody>
          <a:bodyPr wrap="square">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Let's get started</a:t>
            </a:r>
            <a:endParaRPr lang="en-US" sz="7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3741DA7C-76F4-AF12-45BE-54E0EA63582E}"/>
              </a:ext>
            </a:extLst>
          </p:cNvPr>
          <p:cNvSpPr txBox="1"/>
          <p:nvPr/>
        </p:nvSpPr>
        <p:spPr>
          <a:xfrm>
            <a:off x="6845890" y="8433576"/>
            <a:ext cx="10806544" cy="400110"/>
          </a:xfrm>
          <a:prstGeom prst="rect">
            <a:avLst/>
          </a:prstGeom>
          <a:noFill/>
        </p:spPr>
        <p:txBody>
          <a:bodyPr wrap="square">
            <a:spAutoFit/>
          </a:bodyPr>
          <a:lstStyle/>
          <a:p>
            <a:r>
              <a:rPr lang="en-NZ" sz="2000" dirty="0"/>
              <a:t>https://github.com/lukemurraynz/AzurePowerShellNotebook</a:t>
            </a:r>
          </a:p>
        </p:txBody>
      </p:sp>
    </p:spTree>
    <p:extLst>
      <p:ext uri="{BB962C8B-B14F-4D97-AF65-F5344CB8AC3E}">
        <p14:creationId xmlns:p14="http://schemas.microsoft.com/office/powerpoint/2010/main" val="166437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Text, calendar&#10;&#10;Description automatically generated">
            <a:extLst>
              <a:ext uri="{FF2B5EF4-FFF2-40B4-BE49-F238E27FC236}">
                <a16:creationId xmlns:a16="http://schemas.microsoft.com/office/drawing/2014/main" id="{5ABBCE01-42C8-8905-37CA-9A517EAA5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7801" y="171814"/>
            <a:ext cx="8446433" cy="8446433"/>
          </a:xfrm>
          <a:prstGeom prst="rect">
            <a:avLst/>
          </a:prstGeom>
        </p:spPr>
      </p:pic>
      <p:sp>
        <p:nvSpPr>
          <p:cNvPr id="24" name="Freeform 1456">
            <a:extLst>
              <a:ext uri="{FF2B5EF4-FFF2-40B4-BE49-F238E27FC236}">
                <a16:creationId xmlns:a16="http://schemas.microsoft.com/office/drawing/2014/main" id="{4840E377-5716-C936-4316-B0548DD77B3E}"/>
              </a:ext>
            </a:extLst>
          </p:cNvPr>
          <p:cNvSpPr txBox="1">
            <a:spLocks/>
          </p:cNvSpPr>
          <p:nvPr/>
        </p:nvSpPr>
        <p:spPr bwMode="auto">
          <a:xfrm>
            <a:off x="-420785" y="3620087"/>
            <a:ext cx="15472205" cy="4393183"/>
          </a:xfrm>
          <a:custGeom>
            <a:avLst/>
            <a:gdLst>
              <a:gd name="T0" fmla="*/ 12190413 w 2770"/>
              <a:gd name="T1" fmla="*/ 3365014 h 940"/>
              <a:gd name="T2" fmla="*/ 8880958 w 2770"/>
              <a:gd name="T3" fmla="*/ 3219666 h 940"/>
              <a:gd name="T4" fmla="*/ 3124618 w 2770"/>
              <a:gd name="T5" fmla="*/ 3294542 h 940"/>
              <a:gd name="T6" fmla="*/ 0 w 2770"/>
              <a:gd name="T7" fmla="*/ 1915944 h 940"/>
              <a:gd name="T8" fmla="*/ 0 w 2770"/>
              <a:gd name="T9" fmla="*/ 0 h 940"/>
              <a:gd name="T10" fmla="*/ 12190413 w 2770"/>
              <a:gd name="T11" fmla="*/ 0 h 940"/>
              <a:gd name="T12" fmla="*/ 12190413 w 2770"/>
              <a:gd name="T13" fmla="*/ 3365014 h 9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70" h="940">
                <a:moveTo>
                  <a:pt x="2770" y="764"/>
                </a:moveTo>
                <a:cubicBezTo>
                  <a:pt x="2770" y="764"/>
                  <a:pt x="2447" y="531"/>
                  <a:pt x="2018" y="731"/>
                </a:cubicBezTo>
                <a:cubicBezTo>
                  <a:pt x="1568" y="940"/>
                  <a:pt x="1502" y="395"/>
                  <a:pt x="710" y="748"/>
                </a:cubicBezTo>
                <a:cubicBezTo>
                  <a:pt x="296" y="932"/>
                  <a:pt x="0" y="435"/>
                  <a:pt x="0" y="435"/>
                </a:cubicBezTo>
                <a:cubicBezTo>
                  <a:pt x="0" y="0"/>
                  <a:pt x="0" y="0"/>
                  <a:pt x="0" y="0"/>
                </a:cubicBezTo>
                <a:cubicBezTo>
                  <a:pt x="2770" y="0"/>
                  <a:pt x="2770" y="0"/>
                  <a:pt x="2770" y="0"/>
                </a:cubicBezTo>
                <a:lnTo>
                  <a:pt x="2770" y="764"/>
                </a:lnTo>
                <a:close/>
              </a:path>
            </a:pathLst>
          </a:custGeom>
          <a:extLst>
            <a:ext uri="{91240B29-F687-4F45-9708-019B960494DF}">
              <a14:hiddenLine xmlns:a14="http://schemas.microsoft.com/office/drawing/2010/main" w="9525">
                <a:solidFill>
                  <a:srgbClr val="000000"/>
                </a:solidFill>
                <a:round/>
                <a:headEnd/>
                <a:tailEnd/>
              </a14:hiddenLine>
            </a:ext>
          </a:extLst>
        </p:spPr>
        <p:txBody>
          <a:bodyPr>
            <a:noAutofit/>
          </a:bodyPr>
          <a:lstStyle>
            <a:lvl1pPr algn="l" defTabSz="599984" rtl="0" eaLnBrk="1" latinLnBrk="0" hangingPunct="1">
              <a:spcBef>
                <a:spcPct val="0"/>
              </a:spcBef>
              <a:buNone/>
              <a:defRPr sz="472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692" dirty="0">
                <a:highlight>
                  <a:srgbClr val="000080"/>
                </a:highlight>
                <a:latin typeface="Tahoma" panose="020B0604030504040204" pitchFamily="34" charset="0"/>
                <a:ea typeface="Tahoma" panose="020B0604030504040204" pitchFamily="34" charset="0"/>
                <a:cs typeface="Tahoma" panose="020B0604030504040204" pitchFamily="34" charset="0"/>
              </a:rPr>
              <a:t>THANK YOU!</a:t>
            </a:r>
          </a:p>
        </p:txBody>
      </p:sp>
    </p:spTree>
    <p:custDataLst>
      <p:tags r:id="rId1"/>
    </p:custDataLst>
    <p:extLst>
      <p:ext uri="{BB962C8B-B14F-4D97-AF65-F5344CB8AC3E}">
        <p14:creationId xmlns:p14="http://schemas.microsoft.com/office/powerpoint/2010/main" val="3502716779"/>
      </p:ext>
    </p:extLst>
  </p:cSld>
  <p:clrMapOvr>
    <a:masterClrMapping/>
  </p:clrMapOvr>
  <p:transition spd="slow" advClick="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2023 Microsoft Most Valuable Professional (MVP) badge image. Validation. Issued by Microsoft Next Generation Experiences">
            <a:extLst>
              <a:ext uri="{FF2B5EF4-FFF2-40B4-BE49-F238E27FC236}">
                <a16:creationId xmlns:a16="http://schemas.microsoft.com/office/drawing/2014/main" id="{899BFC2C-3A6A-B6D4-019B-0310C750A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891" y="4873799"/>
            <a:ext cx="32385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con&#10;&#10;Description automatically generated">
            <a:extLst>
              <a:ext uri="{FF2B5EF4-FFF2-40B4-BE49-F238E27FC236}">
                <a16:creationId xmlns:a16="http://schemas.microsoft.com/office/drawing/2014/main" id="{2F175AB3-6697-4366-BB41-9FA8635F9A19}"/>
              </a:ext>
            </a:extLst>
          </p:cNvPr>
          <p:cNvPicPr>
            <a:picLocks noChangeAspect="1"/>
          </p:cNvPicPr>
          <p:nvPr/>
        </p:nvPicPr>
        <p:blipFill rotWithShape="1">
          <a:blip r:embed="rId4">
            <a:extLst>
              <a:ext uri="{28A0092B-C50C-407E-A947-70E740481C1C}">
                <a14:useLocalDpi xmlns:a14="http://schemas.microsoft.com/office/drawing/2010/main" val="0"/>
              </a:ext>
            </a:extLst>
          </a:blip>
          <a:srcRect l="9091" t="15361" b="5942"/>
          <a:stretch/>
        </p:blipFill>
        <p:spPr>
          <a:xfrm>
            <a:off x="12472275" y="1"/>
            <a:ext cx="7617139" cy="912164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grpSp>
        <p:nvGrpSpPr>
          <p:cNvPr id="3" name="Group 2">
            <a:extLst>
              <a:ext uri="{FF2B5EF4-FFF2-40B4-BE49-F238E27FC236}">
                <a16:creationId xmlns:a16="http://schemas.microsoft.com/office/drawing/2014/main" id="{6773A71B-9566-4BD0-DFAB-148CE73E89CF}"/>
              </a:ext>
            </a:extLst>
          </p:cNvPr>
          <p:cNvGrpSpPr/>
          <p:nvPr/>
        </p:nvGrpSpPr>
        <p:grpSpPr>
          <a:xfrm>
            <a:off x="-41128" y="-85550"/>
            <a:ext cx="1110785" cy="8539943"/>
            <a:chOff x="-2169520" y="-7126"/>
            <a:chExt cx="846462" cy="6507771"/>
          </a:xfrm>
        </p:grpSpPr>
        <p:sp>
          <p:nvSpPr>
            <p:cNvPr id="4" name="Round Single Corner of Rectangle 55">
              <a:extLst>
                <a:ext uri="{FF2B5EF4-FFF2-40B4-BE49-F238E27FC236}">
                  <a16:creationId xmlns:a16="http://schemas.microsoft.com/office/drawing/2014/main" id="{668FA634-C88B-48C7-1B8A-9483DEE2AFD1}"/>
                </a:ext>
              </a:extLst>
            </p:cNvPr>
            <p:cNvSpPr/>
            <p:nvPr/>
          </p:nvSpPr>
          <p:spPr>
            <a:xfrm rot="5400000">
              <a:off x="-4983666" y="2807020"/>
              <a:ext cx="6474753" cy="846462"/>
            </a:xfrm>
            <a:prstGeom prst="round1Rect">
              <a:avLst>
                <a:gd name="adj" fmla="val 50000"/>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9937">
                <a:defRPr/>
              </a:pPr>
              <a:endParaRPr lang="en-US" sz="2362">
                <a:solidFill>
                  <a:srgbClr val="FFFFFF"/>
                </a:solidFill>
                <a:latin typeface="Montserrat" pitchFamily="2" charset="77"/>
              </a:endParaRPr>
            </a:p>
          </p:txBody>
        </p:sp>
        <p:sp>
          <p:nvSpPr>
            <p:cNvPr id="5" name="TextBox 4">
              <a:extLst>
                <a:ext uri="{FF2B5EF4-FFF2-40B4-BE49-F238E27FC236}">
                  <a16:creationId xmlns:a16="http://schemas.microsoft.com/office/drawing/2014/main" id="{1E5DFA5C-2A8E-7308-84F3-ADAEB20B6D13}"/>
                </a:ext>
              </a:extLst>
            </p:cNvPr>
            <p:cNvSpPr txBox="1"/>
            <p:nvPr/>
          </p:nvSpPr>
          <p:spPr>
            <a:xfrm rot="5400000">
              <a:off x="-4869482" y="3133993"/>
              <a:ext cx="6355110" cy="378193"/>
            </a:xfrm>
            <a:prstGeom prst="rect">
              <a:avLst/>
            </a:prstGeom>
            <a:noFill/>
          </p:spPr>
          <p:txBody>
            <a:bodyPr wrap="square" rtlCol="0">
              <a:spAutoFit/>
            </a:bodyPr>
            <a:lstStyle/>
            <a:p>
              <a:pPr defTabSz="1199937">
                <a:defRPr/>
              </a:pPr>
              <a:r>
                <a:rPr lang="en-US" sz="2625" b="1" spc="394" dirty="0">
                  <a:solidFill>
                    <a:srgbClr val="FFFFFF"/>
                  </a:solidFill>
                  <a:latin typeface="Montserrat" pitchFamily="2" charset="77"/>
                </a:rPr>
                <a:t>Introduction</a:t>
              </a:r>
              <a:endParaRPr lang="en-US" sz="2100" dirty="0">
                <a:solidFill>
                  <a:srgbClr val="76C3FF"/>
                </a:solidFill>
                <a:latin typeface="Montserrat" pitchFamily="2" charset="77"/>
              </a:endParaRPr>
            </a:p>
          </p:txBody>
        </p:sp>
      </p:grpSp>
      <p:pic>
        <p:nvPicPr>
          <p:cNvPr id="15" name="Picture 14" descr="A person standing in front of a sign&#10;&#10;Description automatically generated with medium confidence">
            <a:extLst>
              <a:ext uri="{FF2B5EF4-FFF2-40B4-BE49-F238E27FC236}">
                <a16:creationId xmlns:a16="http://schemas.microsoft.com/office/drawing/2014/main" id="{E9427173-2033-01A5-3717-C8950CB47D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8557" y="-4094"/>
            <a:ext cx="7542857" cy="7504762"/>
          </a:xfrm>
          <a:prstGeom prst="rect">
            <a:avLst/>
          </a:prstGeom>
        </p:spPr>
      </p:pic>
      <p:grpSp>
        <p:nvGrpSpPr>
          <p:cNvPr id="16" name="Google Shape;434;p21">
            <a:extLst>
              <a:ext uri="{FF2B5EF4-FFF2-40B4-BE49-F238E27FC236}">
                <a16:creationId xmlns:a16="http://schemas.microsoft.com/office/drawing/2014/main" id="{B4BB43A5-0CC4-115B-8CAB-F9EABC5A5C2C}"/>
              </a:ext>
            </a:extLst>
          </p:cNvPr>
          <p:cNvGrpSpPr>
            <a:grpSpLocks/>
          </p:cNvGrpSpPr>
          <p:nvPr/>
        </p:nvGrpSpPr>
        <p:grpSpPr bwMode="auto">
          <a:xfrm>
            <a:off x="11563388" y="-734893"/>
            <a:ext cx="8653526" cy="8741437"/>
            <a:chOff x="4800600" y="3789363"/>
            <a:chExt cx="2495550" cy="2280627"/>
          </a:xfrm>
        </p:grpSpPr>
        <p:sp>
          <p:nvSpPr>
            <p:cNvPr id="17" name="Google Shape;435;p21">
              <a:extLst>
                <a:ext uri="{FF2B5EF4-FFF2-40B4-BE49-F238E27FC236}">
                  <a16:creationId xmlns:a16="http://schemas.microsoft.com/office/drawing/2014/main" id="{6FC19438-375E-9361-AF96-39709F2DB5C8}"/>
                </a:ext>
              </a:extLst>
            </p:cNvPr>
            <p:cNvSpPr>
              <a:spLocks/>
            </p:cNvSpPr>
            <p:nvPr/>
          </p:nvSpPr>
          <p:spPr bwMode="auto">
            <a:xfrm>
              <a:off x="7019925" y="3789363"/>
              <a:ext cx="276225" cy="1490663"/>
            </a:xfrm>
            <a:custGeom>
              <a:avLst/>
              <a:gdLst>
                <a:gd name="T0" fmla="*/ 2147483646 w 174"/>
                <a:gd name="T1" fmla="*/ 2147483646 h 939"/>
                <a:gd name="T2" fmla="*/ 2147483646 w 174"/>
                <a:gd name="T3" fmla="*/ 2147483646 h 939"/>
                <a:gd name="T4" fmla="*/ 0 w 174"/>
                <a:gd name="T5" fmla="*/ 0 h 939"/>
                <a:gd name="T6" fmla="*/ 2147483646 w 174"/>
                <a:gd name="T7" fmla="*/ 2147483646 h 9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939" extrusionOk="0">
                  <a:moveTo>
                    <a:pt x="174" y="116"/>
                  </a:moveTo>
                  <a:lnTo>
                    <a:pt x="146" y="939"/>
                  </a:lnTo>
                  <a:lnTo>
                    <a:pt x="0" y="0"/>
                  </a:lnTo>
                  <a:lnTo>
                    <a:pt x="174" y="116"/>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8" name="Google Shape;436;p21">
              <a:extLst>
                <a:ext uri="{FF2B5EF4-FFF2-40B4-BE49-F238E27FC236}">
                  <a16:creationId xmlns:a16="http://schemas.microsoft.com/office/drawing/2014/main" id="{54B015AF-F3FA-2001-06AD-132183E49771}"/>
                </a:ext>
              </a:extLst>
            </p:cNvPr>
            <p:cNvSpPr>
              <a:spLocks/>
            </p:cNvSpPr>
            <p:nvPr/>
          </p:nvSpPr>
          <p:spPr bwMode="auto">
            <a:xfrm>
              <a:off x="4800600" y="3789363"/>
              <a:ext cx="2451100" cy="1719263"/>
            </a:xfrm>
            <a:custGeom>
              <a:avLst/>
              <a:gdLst>
                <a:gd name="T0" fmla="*/ 2147483646 w 1544"/>
                <a:gd name="T1" fmla="*/ 2147483646 h 1083"/>
                <a:gd name="T2" fmla="*/ 2147483646 w 1544"/>
                <a:gd name="T3" fmla="*/ 0 h 1083"/>
                <a:gd name="T4" fmla="*/ 2147483646 w 1544"/>
                <a:gd name="T5" fmla="*/ 2147483646 h 1083"/>
                <a:gd name="T6" fmla="*/ 0 w 1544"/>
                <a:gd name="T7" fmla="*/ 2147483646 h 1083"/>
                <a:gd name="T8" fmla="*/ 2147483646 w 1544"/>
                <a:gd name="T9" fmla="*/ 2147483646 h 10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4" h="1083" extrusionOk="0">
                  <a:moveTo>
                    <a:pt x="241" y="352"/>
                  </a:moveTo>
                  <a:lnTo>
                    <a:pt x="1398" y="0"/>
                  </a:lnTo>
                  <a:lnTo>
                    <a:pt x="1544" y="939"/>
                  </a:lnTo>
                  <a:lnTo>
                    <a:pt x="0" y="1083"/>
                  </a:lnTo>
                  <a:lnTo>
                    <a:pt x="241" y="352"/>
                  </a:lnTo>
                  <a:close/>
                </a:path>
              </a:pathLst>
            </a:custGeom>
            <a:solidFill>
              <a:srgbClr val="34B2E4"/>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dirty="0"/>
            </a:p>
          </p:txBody>
        </p:sp>
        <p:sp>
          <p:nvSpPr>
            <p:cNvPr id="19" name="Google Shape;437;p21">
              <a:extLst>
                <a:ext uri="{FF2B5EF4-FFF2-40B4-BE49-F238E27FC236}">
                  <a16:creationId xmlns:a16="http://schemas.microsoft.com/office/drawing/2014/main" id="{B4E9DA68-6EFB-1C63-3403-7F7A6845E23D}"/>
                </a:ext>
              </a:extLst>
            </p:cNvPr>
            <p:cNvSpPr>
              <a:spLocks/>
            </p:cNvSpPr>
            <p:nvPr/>
          </p:nvSpPr>
          <p:spPr bwMode="auto">
            <a:xfrm>
              <a:off x="4800600" y="5280026"/>
              <a:ext cx="2451100" cy="228600"/>
            </a:xfrm>
            <a:custGeom>
              <a:avLst/>
              <a:gdLst>
                <a:gd name="T0" fmla="*/ 2147483646 w 1544"/>
                <a:gd name="T1" fmla="*/ 2147483646 h 144"/>
                <a:gd name="T2" fmla="*/ 2147483646 w 1544"/>
                <a:gd name="T3" fmla="*/ 0 h 144"/>
                <a:gd name="T4" fmla="*/ 0 w 1544"/>
                <a:gd name="T5" fmla="*/ 2147483646 h 144"/>
                <a:gd name="T6" fmla="*/ 2147483646 w 1544"/>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4" h="144" extrusionOk="0">
                  <a:moveTo>
                    <a:pt x="1383" y="131"/>
                  </a:moveTo>
                  <a:lnTo>
                    <a:pt x="1544" y="0"/>
                  </a:lnTo>
                  <a:lnTo>
                    <a:pt x="0" y="144"/>
                  </a:lnTo>
                  <a:lnTo>
                    <a:pt x="1383" y="131"/>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20" name="Google Shape;438;p21">
              <a:extLst>
                <a:ext uri="{FF2B5EF4-FFF2-40B4-BE49-F238E27FC236}">
                  <a16:creationId xmlns:a16="http://schemas.microsoft.com/office/drawing/2014/main" id="{FAFAA73D-B978-F5E3-64C7-26B9BF0941CF}"/>
                </a:ext>
              </a:extLst>
            </p:cNvPr>
            <p:cNvSpPr>
              <a:spLocks/>
            </p:cNvSpPr>
            <p:nvPr/>
          </p:nvSpPr>
          <p:spPr bwMode="auto">
            <a:xfrm>
              <a:off x="4800600" y="5475288"/>
              <a:ext cx="922993" cy="594702"/>
            </a:xfrm>
            <a:custGeom>
              <a:avLst/>
              <a:gdLst>
                <a:gd name="T0" fmla="*/ 0 w 432"/>
                <a:gd name="T1" fmla="*/ 2147483646 h 417"/>
                <a:gd name="T2" fmla="*/ 2147483646 w 432"/>
                <a:gd name="T3" fmla="*/ 2147483646 h 417"/>
                <a:gd name="T4" fmla="*/ 2147483646 w 432"/>
                <a:gd name="T5" fmla="*/ 0 h 417"/>
                <a:gd name="T6" fmla="*/ 0 w 432"/>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17" extrusionOk="0">
                  <a:moveTo>
                    <a:pt x="0" y="21"/>
                  </a:moveTo>
                  <a:lnTo>
                    <a:pt x="432" y="417"/>
                  </a:lnTo>
                  <a:lnTo>
                    <a:pt x="226" y="0"/>
                  </a:lnTo>
                  <a:lnTo>
                    <a:pt x="0" y="21"/>
                  </a:lnTo>
                  <a:close/>
                </a:path>
              </a:pathLst>
            </a:custGeom>
            <a:solidFill>
              <a:srgbClr val="2F9FCC"/>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21" name="Google Shape;439;p21">
              <a:extLst>
                <a:ext uri="{FF2B5EF4-FFF2-40B4-BE49-F238E27FC236}">
                  <a16:creationId xmlns:a16="http://schemas.microsoft.com/office/drawing/2014/main" id="{78EBEB22-E3A0-8BEC-1A5D-85CEDC33E3C9}"/>
                </a:ext>
              </a:extLst>
            </p:cNvPr>
            <p:cNvSpPr>
              <a:spLocks/>
            </p:cNvSpPr>
            <p:nvPr/>
          </p:nvSpPr>
          <p:spPr bwMode="auto">
            <a:xfrm>
              <a:off x="5159375" y="5475288"/>
              <a:ext cx="564218" cy="594702"/>
            </a:xfrm>
            <a:custGeom>
              <a:avLst/>
              <a:gdLst>
                <a:gd name="T0" fmla="*/ 2147483646 w 206"/>
                <a:gd name="T1" fmla="*/ 2147483646 h 417"/>
                <a:gd name="T2" fmla="*/ 2147483646 w 206"/>
                <a:gd name="T3" fmla="*/ 2147483646 h 417"/>
                <a:gd name="T4" fmla="*/ 0 w 206"/>
                <a:gd name="T5" fmla="*/ 0 h 417"/>
                <a:gd name="T6" fmla="*/ 2147483646 w 206"/>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 h="417" extrusionOk="0">
                  <a:moveTo>
                    <a:pt x="123" y="18"/>
                  </a:moveTo>
                  <a:lnTo>
                    <a:pt x="206" y="417"/>
                  </a:lnTo>
                  <a:lnTo>
                    <a:pt x="0" y="0"/>
                  </a:lnTo>
                  <a:lnTo>
                    <a:pt x="123" y="18"/>
                  </a:lnTo>
                  <a:close/>
                </a:path>
              </a:pathLst>
            </a:custGeom>
            <a:solidFill>
              <a:srgbClr val="2787A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grpSp>
      <p:sp>
        <p:nvSpPr>
          <p:cNvPr id="22" name="TextBox 21">
            <a:extLst>
              <a:ext uri="{FF2B5EF4-FFF2-40B4-BE49-F238E27FC236}">
                <a16:creationId xmlns:a16="http://schemas.microsoft.com/office/drawing/2014/main" id="{3F3A815E-8460-4496-FD9C-8B582A230F24}"/>
              </a:ext>
            </a:extLst>
          </p:cNvPr>
          <p:cNvSpPr txBox="1"/>
          <p:nvPr/>
        </p:nvSpPr>
        <p:spPr>
          <a:xfrm>
            <a:off x="13163665" y="758282"/>
            <a:ext cx="5522637" cy="4454296"/>
          </a:xfrm>
          <a:prstGeom prst="rect">
            <a:avLst/>
          </a:prstGeom>
          <a:noFill/>
        </p:spPr>
        <p:txBody>
          <a:bodyPr wrap="square" lIns="91440" tIns="45720" rIns="91440" bIns="45720" anchor="t">
            <a:spAutoFit/>
          </a:bodyPr>
          <a:lstStyle/>
          <a:p>
            <a:pPr algn="ctr"/>
            <a:r>
              <a:rPr lang="en-US" altLang="en-US" sz="2362" b="1" dirty="0">
                <a:solidFill>
                  <a:schemeClr val="bg1"/>
                </a:solidFill>
                <a:latin typeface="Tahoma" panose="020B0604030504040204" pitchFamily="34" charset="0"/>
                <a:ea typeface="Tahoma" panose="020B0604030504040204" pitchFamily="34" charset="0"/>
                <a:cs typeface="Tahoma" panose="020B0604030504040204" pitchFamily="34" charset="0"/>
              </a:rPr>
              <a:t>So, who am I?</a:t>
            </a:r>
          </a:p>
          <a:p>
            <a:pPr algn="ctr"/>
            <a:endParaRPr lang="en-US" altLang="en-US" sz="2362"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US" sz="2362" b="1" dirty="0">
                <a:solidFill>
                  <a:schemeClr val="bg1"/>
                </a:solidFill>
                <a:latin typeface="Tahoma" panose="020B0604030504040204" pitchFamily="34" charset="0"/>
                <a:ea typeface="Tahoma" panose="020B0604030504040204" pitchFamily="34" charset="0"/>
                <a:cs typeface="Tahoma" panose="020B0604030504040204" pitchFamily="34" charset="0"/>
              </a:rPr>
              <a:t>My name is </a:t>
            </a:r>
            <a:r>
              <a:rPr lang="en-US" sz="2362" b="1" u="sng" dirty="0">
                <a:solidFill>
                  <a:schemeClr val="bg1"/>
                </a:solidFill>
                <a:latin typeface="Tahoma" panose="020B0604030504040204" pitchFamily="34" charset="0"/>
                <a:ea typeface="Tahoma" panose="020B0604030504040204" pitchFamily="34" charset="0"/>
                <a:cs typeface="Tahoma" panose="020B0604030504040204" pitchFamily="34" charset="0"/>
              </a:rPr>
              <a:t>Luke Murray</a:t>
            </a:r>
          </a:p>
          <a:p>
            <a:pPr algn="ctr"/>
            <a:endParaRPr lang="en-US" sz="2362" b="1" u="sng"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US" sz="2350" u="sng" dirty="0">
                <a:solidFill>
                  <a:schemeClr val="bg1"/>
                </a:solidFill>
                <a:latin typeface="Tahoma"/>
                <a:ea typeface="Tahoma"/>
                <a:cs typeface="Tahoma"/>
              </a:rPr>
              <a:t>He/Him</a:t>
            </a:r>
          </a:p>
          <a:p>
            <a:pPr algn="ctr"/>
            <a:endParaRPr lang="en-US" sz="2362" u="sng"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US" sz="2350" b="1" dirty="0">
                <a:solidFill>
                  <a:schemeClr val="bg1"/>
                </a:solidFill>
                <a:latin typeface="Tahoma"/>
                <a:ea typeface="Tahoma"/>
                <a:cs typeface="Tahoma"/>
              </a:rPr>
              <a:t>Senior Consultant in Hamilton, New Zealand.</a:t>
            </a:r>
          </a:p>
          <a:p>
            <a:pPr algn="ctr"/>
            <a:endParaRPr lang="en-US" sz="2362"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US" sz="2362" b="1" dirty="0">
                <a:solidFill>
                  <a:schemeClr val="bg1"/>
                </a:solidFill>
                <a:latin typeface="Tahoma" panose="020B0604030504040204" pitchFamily="34" charset="0"/>
                <a:ea typeface="Tahoma" panose="020B0604030504040204" pitchFamily="34" charset="0"/>
                <a:cs typeface="Tahoma" panose="020B0604030504040204" pitchFamily="34" charset="0"/>
              </a:rPr>
              <a:t>Feel free to reach out on Social Media, if you need any help: </a:t>
            </a:r>
            <a:r>
              <a:rPr lang="en-US" sz="2362" b="1" dirty="0">
                <a:solidFill>
                  <a:schemeClr val="bg1"/>
                </a:solidFill>
                <a:latin typeface="Tahoma" panose="020B0604030504040204" pitchFamily="34" charset="0"/>
                <a:ea typeface="Tahoma" panose="020B0604030504040204" pitchFamily="34" charset="0"/>
                <a:cs typeface="Tahoma" panose="020B0604030504040204" pitchFamily="34" charset="0"/>
                <a:hlinkClick r:id="rId6"/>
              </a:rPr>
              <a:t>https://linktr.ee/lukemurray</a:t>
            </a:r>
            <a:endParaRPr lang="en-US" sz="2362"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a:extLst>
              <a:ext uri="{FF2B5EF4-FFF2-40B4-BE49-F238E27FC236}">
                <a16:creationId xmlns:a16="http://schemas.microsoft.com/office/drawing/2014/main" id="{75F99255-72D2-32F0-4B82-21580680DEDB}"/>
              </a:ext>
            </a:extLst>
          </p:cNvPr>
          <p:cNvGrpSpPr/>
          <p:nvPr/>
        </p:nvGrpSpPr>
        <p:grpSpPr>
          <a:xfrm>
            <a:off x="14244528" y="6219179"/>
            <a:ext cx="7277017" cy="2652847"/>
            <a:chOff x="13381612" y="5692719"/>
            <a:chExt cx="7856482" cy="2963168"/>
          </a:xfrm>
        </p:grpSpPr>
        <p:pic>
          <p:nvPicPr>
            <p:cNvPr id="23" name="Picture 22">
              <a:hlinkClick r:id="rId7"/>
              <a:extLst>
                <a:ext uri="{FF2B5EF4-FFF2-40B4-BE49-F238E27FC236}">
                  <a16:creationId xmlns:a16="http://schemas.microsoft.com/office/drawing/2014/main" id="{1ABD9FAC-0F1B-7486-4851-B8CCE5CC781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3381612" y="5692719"/>
              <a:ext cx="7772399" cy="2963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TextBox 23">
              <a:extLst>
                <a:ext uri="{FF2B5EF4-FFF2-40B4-BE49-F238E27FC236}">
                  <a16:creationId xmlns:a16="http://schemas.microsoft.com/office/drawing/2014/main" id="{C5BAAD0B-00C5-A21C-029A-30FB4C597450}"/>
                </a:ext>
              </a:extLst>
            </p:cNvPr>
            <p:cNvSpPr txBox="1"/>
            <p:nvPr/>
          </p:nvSpPr>
          <p:spPr>
            <a:xfrm>
              <a:off x="13787706" y="6313896"/>
              <a:ext cx="7450388" cy="1354217"/>
            </a:xfrm>
            <a:prstGeom prst="rect">
              <a:avLst/>
            </a:prstGeom>
          </p:spPr>
          <p:txBody>
            <a:bodyPr vert="horz" wrap="square" lIns="0" tIns="0" rIns="0" bIns="0" rtlCol="0" anchor="ctr">
              <a:spAutoFit/>
            </a:bodyPr>
            <a:lstStyle/>
            <a:p>
              <a:r>
                <a:rPr lang="en-US" sz="4400" b="1" dirty="0">
                  <a:gradFill>
                    <a:gsLst>
                      <a:gs pos="100000">
                        <a:srgbClr val="FA5A5C"/>
                      </a:gs>
                      <a:gs pos="20000">
                        <a:srgbClr val="CD40CB"/>
                      </a:gs>
                    </a:gsLst>
                    <a:lin ang="7200000" scaled="0"/>
                  </a:gradFill>
                  <a:latin typeface="Segoe UI Semibold" panose="020B0502040204020203" pitchFamily="34" charset="0"/>
                  <a:cs typeface="Segoe UI Semibold" panose="020B0502040204020203" pitchFamily="34" charset="0"/>
                </a:rPr>
                <a:t>Azure Cloud</a:t>
              </a:r>
            </a:p>
            <a:p>
              <a:r>
                <a:rPr lang="en-US" sz="4400" b="1" dirty="0">
                  <a:gradFill>
                    <a:gsLst>
                      <a:gs pos="100000">
                        <a:srgbClr val="FA5A5C"/>
                      </a:gs>
                      <a:gs pos="20000">
                        <a:srgbClr val="CD40CB"/>
                      </a:gs>
                    </a:gsLst>
                    <a:lin ang="7200000" scaled="0"/>
                  </a:gradFill>
                  <a:latin typeface="Segoe UI Semibold" panose="020B0502040204020203" pitchFamily="34" charset="0"/>
                  <a:cs typeface="Segoe UI Semibold" panose="020B0502040204020203" pitchFamily="34" charset="0"/>
                </a:rPr>
                <a:t>Commanders</a:t>
              </a:r>
            </a:p>
          </p:txBody>
        </p:sp>
      </p:grpSp>
      <p:pic>
        <p:nvPicPr>
          <p:cNvPr id="1028" name="Picture 4" descr="Datacom | Datacom: Always Solving | Datacom">
            <a:extLst>
              <a:ext uri="{FF2B5EF4-FFF2-40B4-BE49-F238E27FC236}">
                <a16:creationId xmlns:a16="http://schemas.microsoft.com/office/drawing/2014/main" id="{48505BCF-B9BA-E43B-B387-384FA63D9F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7033" y="7875872"/>
            <a:ext cx="494347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7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2F175AB3-6697-4366-BB41-9FA8635F9A19}"/>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5361" b="5942"/>
          <a:stretch/>
        </p:blipFill>
        <p:spPr>
          <a:xfrm>
            <a:off x="12472275" y="1"/>
            <a:ext cx="7617139" cy="912164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grpSp>
        <p:nvGrpSpPr>
          <p:cNvPr id="3" name="Group 2">
            <a:extLst>
              <a:ext uri="{FF2B5EF4-FFF2-40B4-BE49-F238E27FC236}">
                <a16:creationId xmlns:a16="http://schemas.microsoft.com/office/drawing/2014/main" id="{6773A71B-9566-4BD0-DFAB-148CE73E89CF}"/>
              </a:ext>
            </a:extLst>
          </p:cNvPr>
          <p:cNvGrpSpPr/>
          <p:nvPr/>
        </p:nvGrpSpPr>
        <p:grpSpPr>
          <a:xfrm>
            <a:off x="-41128" y="-85550"/>
            <a:ext cx="1110785" cy="8539943"/>
            <a:chOff x="-2169520" y="-7126"/>
            <a:chExt cx="846462" cy="6507771"/>
          </a:xfrm>
        </p:grpSpPr>
        <p:sp>
          <p:nvSpPr>
            <p:cNvPr id="4" name="Round Single Corner of Rectangle 55">
              <a:extLst>
                <a:ext uri="{FF2B5EF4-FFF2-40B4-BE49-F238E27FC236}">
                  <a16:creationId xmlns:a16="http://schemas.microsoft.com/office/drawing/2014/main" id="{668FA634-C88B-48C7-1B8A-9483DEE2AFD1}"/>
                </a:ext>
              </a:extLst>
            </p:cNvPr>
            <p:cNvSpPr/>
            <p:nvPr/>
          </p:nvSpPr>
          <p:spPr>
            <a:xfrm rot="5400000">
              <a:off x="-4983666" y="2807020"/>
              <a:ext cx="6474753" cy="846462"/>
            </a:xfrm>
            <a:prstGeom prst="round1Rect">
              <a:avLst>
                <a:gd name="adj" fmla="val 50000"/>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9937">
                <a:defRPr/>
              </a:pPr>
              <a:endParaRPr lang="en-US" sz="2362">
                <a:solidFill>
                  <a:srgbClr val="FFFFFF"/>
                </a:solidFill>
                <a:latin typeface="Montserrat" pitchFamily="2" charset="77"/>
              </a:endParaRPr>
            </a:p>
          </p:txBody>
        </p:sp>
        <p:sp>
          <p:nvSpPr>
            <p:cNvPr id="5" name="TextBox 4">
              <a:extLst>
                <a:ext uri="{FF2B5EF4-FFF2-40B4-BE49-F238E27FC236}">
                  <a16:creationId xmlns:a16="http://schemas.microsoft.com/office/drawing/2014/main" id="{1E5DFA5C-2A8E-7308-84F3-ADAEB20B6D13}"/>
                </a:ext>
              </a:extLst>
            </p:cNvPr>
            <p:cNvSpPr txBox="1"/>
            <p:nvPr/>
          </p:nvSpPr>
          <p:spPr>
            <a:xfrm rot="5400000">
              <a:off x="-4869482" y="3133993"/>
              <a:ext cx="6355110" cy="378193"/>
            </a:xfrm>
            <a:prstGeom prst="rect">
              <a:avLst/>
            </a:prstGeom>
            <a:noFill/>
          </p:spPr>
          <p:txBody>
            <a:bodyPr wrap="square" rtlCol="0">
              <a:spAutoFit/>
            </a:bodyPr>
            <a:lstStyle/>
            <a:p>
              <a:pPr defTabSz="1199937">
                <a:defRPr/>
              </a:pPr>
              <a:r>
                <a:rPr lang="en-US" sz="2625" b="1" spc="394" dirty="0">
                  <a:solidFill>
                    <a:srgbClr val="FFFFFF"/>
                  </a:solidFill>
                  <a:latin typeface="Montserrat" pitchFamily="2" charset="77"/>
                </a:rPr>
                <a:t>Agenda</a:t>
              </a:r>
              <a:endParaRPr lang="en-US" sz="2100" dirty="0">
                <a:solidFill>
                  <a:srgbClr val="76C3FF"/>
                </a:solidFill>
                <a:latin typeface="Montserrat" pitchFamily="2" charset="77"/>
              </a:endParaRPr>
            </a:p>
          </p:txBody>
        </p:sp>
      </p:grpSp>
      <p:sp>
        <p:nvSpPr>
          <p:cNvPr id="2" name="Rectangle 1">
            <a:extLst>
              <a:ext uri="{FF2B5EF4-FFF2-40B4-BE49-F238E27FC236}">
                <a16:creationId xmlns:a16="http://schemas.microsoft.com/office/drawing/2014/main" id="{D484059C-4A9C-660A-EC53-40368F424832}"/>
              </a:ext>
            </a:extLst>
          </p:cNvPr>
          <p:cNvSpPr/>
          <p:nvPr/>
        </p:nvSpPr>
        <p:spPr>
          <a:xfrm>
            <a:off x="811893" y="422211"/>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800" dirty="0"/>
              <a:t>Today, we'll be using PowerShell, to connect to Azure, and modify and create Azure resources.</a:t>
            </a:r>
            <a:endParaRPr lang="en-NZ" sz="4800" dirty="0"/>
          </a:p>
        </p:txBody>
      </p:sp>
    </p:spTree>
    <p:extLst>
      <p:ext uri="{BB962C8B-B14F-4D97-AF65-F5344CB8AC3E}">
        <p14:creationId xmlns:p14="http://schemas.microsoft.com/office/powerpoint/2010/main" val="160720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434;p21">
            <a:extLst>
              <a:ext uri="{FF2B5EF4-FFF2-40B4-BE49-F238E27FC236}">
                <a16:creationId xmlns:a16="http://schemas.microsoft.com/office/drawing/2014/main" id="{39C2C906-BBAE-1DA4-1A7E-023BC12876A0}"/>
              </a:ext>
            </a:extLst>
          </p:cNvPr>
          <p:cNvGrpSpPr>
            <a:grpSpLocks/>
          </p:cNvGrpSpPr>
          <p:nvPr/>
        </p:nvGrpSpPr>
        <p:grpSpPr bwMode="auto">
          <a:xfrm>
            <a:off x="4455886" y="505365"/>
            <a:ext cx="11469006" cy="7988807"/>
            <a:chOff x="4800600" y="3789363"/>
            <a:chExt cx="2495550" cy="2280627"/>
          </a:xfrm>
        </p:grpSpPr>
        <p:sp>
          <p:nvSpPr>
            <p:cNvPr id="10" name="Google Shape;435;p21">
              <a:extLst>
                <a:ext uri="{FF2B5EF4-FFF2-40B4-BE49-F238E27FC236}">
                  <a16:creationId xmlns:a16="http://schemas.microsoft.com/office/drawing/2014/main" id="{9D161315-2BD8-F225-F6C6-A6AA9425D883}"/>
                </a:ext>
              </a:extLst>
            </p:cNvPr>
            <p:cNvSpPr>
              <a:spLocks/>
            </p:cNvSpPr>
            <p:nvPr/>
          </p:nvSpPr>
          <p:spPr bwMode="auto">
            <a:xfrm>
              <a:off x="7019925" y="3789363"/>
              <a:ext cx="276225" cy="1490663"/>
            </a:xfrm>
            <a:custGeom>
              <a:avLst/>
              <a:gdLst>
                <a:gd name="T0" fmla="*/ 2147483646 w 174"/>
                <a:gd name="T1" fmla="*/ 2147483646 h 939"/>
                <a:gd name="T2" fmla="*/ 2147483646 w 174"/>
                <a:gd name="T3" fmla="*/ 2147483646 h 939"/>
                <a:gd name="T4" fmla="*/ 0 w 174"/>
                <a:gd name="T5" fmla="*/ 0 h 939"/>
                <a:gd name="T6" fmla="*/ 2147483646 w 174"/>
                <a:gd name="T7" fmla="*/ 2147483646 h 9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939" extrusionOk="0">
                  <a:moveTo>
                    <a:pt x="174" y="116"/>
                  </a:moveTo>
                  <a:lnTo>
                    <a:pt x="146" y="939"/>
                  </a:lnTo>
                  <a:lnTo>
                    <a:pt x="0" y="0"/>
                  </a:lnTo>
                  <a:lnTo>
                    <a:pt x="174" y="116"/>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1" name="Google Shape;436;p21">
              <a:extLst>
                <a:ext uri="{FF2B5EF4-FFF2-40B4-BE49-F238E27FC236}">
                  <a16:creationId xmlns:a16="http://schemas.microsoft.com/office/drawing/2014/main" id="{DA69988E-C96E-4B9F-CD42-6F9A6AAE2A37}"/>
                </a:ext>
              </a:extLst>
            </p:cNvPr>
            <p:cNvSpPr>
              <a:spLocks/>
            </p:cNvSpPr>
            <p:nvPr/>
          </p:nvSpPr>
          <p:spPr bwMode="auto">
            <a:xfrm>
              <a:off x="4800600" y="3789363"/>
              <a:ext cx="2451100" cy="1719263"/>
            </a:xfrm>
            <a:custGeom>
              <a:avLst/>
              <a:gdLst>
                <a:gd name="T0" fmla="*/ 2147483646 w 1544"/>
                <a:gd name="T1" fmla="*/ 2147483646 h 1083"/>
                <a:gd name="T2" fmla="*/ 2147483646 w 1544"/>
                <a:gd name="T3" fmla="*/ 0 h 1083"/>
                <a:gd name="T4" fmla="*/ 2147483646 w 1544"/>
                <a:gd name="T5" fmla="*/ 2147483646 h 1083"/>
                <a:gd name="T6" fmla="*/ 0 w 1544"/>
                <a:gd name="T7" fmla="*/ 2147483646 h 1083"/>
                <a:gd name="T8" fmla="*/ 2147483646 w 1544"/>
                <a:gd name="T9" fmla="*/ 2147483646 h 10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4" h="1083" extrusionOk="0">
                  <a:moveTo>
                    <a:pt x="241" y="352"/>
                  </a:moveTo>
                  <a:lnTo>
                    <a:pt x="1398" y="0"/>
                  </a:lnTo>
                  <a:lnTo>
                    <a:pt x="1544" y="939"/>
                  </a:lnTo>
                  <a:lnTo>
                    <a:pt x="0" y="1083"/>
                  </a:lnTo>
                  <a:lnTo>
                    <a:pt x="241" y="352"/>
                  </a:lnTo>
                  <a:close/>
                </a:path>
              </a:pathLst>
            </a:custGeom>
            <a:solidFill>
              <a:srgbClr val="34B2E4"/>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2" name="Google Shape;437;p21">
              <a:extLst>
                <a:ext uri="{FF2B5EF4-FFF2-40B4-BE49-F238E27FC236}">
                  <a16:creationId xmlns:a16="http://schemas.microsoft.com/office/drawing/2014/main" id="{48862E96-1698-AF3C-E7F5-6D17D91830D4}"/>
                </a:ext>
              </a:extLst>
            </p:cNvPr>
            <p:cNvSpPr>
              <a:spLocks/>
            </p:cNvSpPr>
            <p:nvPr/>
          </p:nvSpPr>
          <p:spPr bwMode="auto">
            <a:xfrm>
              <a:off x="4800600" y="5280026"/>
              <a:ext cx="2451100" cy="228600"/>
            </a:xfrm>
            <a:custGeom>
              <a:avLst/>
              <a:gdLst>
                <a:gd name="T0" fmla="*/ 2147483646 w 1544"/>
                <a:gd name="T1" fmla="*/ 2147483646 h 144"/>
                <a:gd name="T2" fmla="*/ 2147483646 w 1544"/>
                <a:gd name="T3" fmla="*/ 0 h 144"/>
                <a:gd name="T4" fmla="*/ 0 w 1544"/>
                <a:gd name="T5" fmla="*/ 2147483646 h 144"/>
                <a:gd name="T6" fmla="*/ 2147483646 w 1544"/>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4" h="144" extrusionOk="0">
                  <a:moveTo>
                    <a:pt x="1383" y="131"/>
                  </a:moveTo>
                  <a:lnTo>
                    <a:pt x="1544" y="0"/>
                  </a:lnTo>
                  <a:lnTo>
                    <a:pt x="0" y="144"/>
                  </a:lnTo>
                  <a:lnTo>
                    <a:pt x="1383" y="131"/>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3" name="Google Shape;438;p21">
              <a:extLst>
                <a:ext uri="{FF2B5EF4-FFF2-40B4-BE49-F238E27FC236}">
                  <a16:creationId xmlns:a16="http://schemas.microsoft.com/office/drawing/2014/main" id="{D8371D2E-962B-888C-53CB-B6C679F09D5F}"/>
                </a:ext>
              </a:extLst>
            </p:cNvPr>
            <p:cNvSpPr>
              <a:spLocks/>
            </p:cNvSpPr>
            <p:nvPr/>
          </p:nvSpPr>
          <p:spPr bwMode="auto">
            <a:xfrm>
              <a:off x="4800600" y="5475288"/>
              <a:ext cx="922993" cy="594702"/>
            </a:xfrm>
            <a:custGeom>
              <a:avLst/>
              <a:gdLst>
                <a:gd name="T0" fmla="*/ 0 w 432"/>
                <a:gd name="T1" fmla="*/ 2147483646 h 417"/>
                <a:gd name="T2" fmla="*/ 2147483646 w 432"/>
                <a:gd name="T3" fmla="*/ 2147483646 h 417"/>
                <a:gd name="T4" fmla="*/ 2147483646 w 432"/>
                <a:gd name="T5" fmla="*/ 0 h 417"/>
                <a:gd name="T6" fmla="*/ 0 w 432"/>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17" extrusionOk="0">
                  <a:moveTo>
                    <a:pt x="0" y="21"/>
                  </a:moveTo>
                  <a:lnTo>
                    <a:pt x="432" y="417"/>
                  </a:lnTo>
                  <a:lnTo>
                    <a:pt x="226" y="0"/>
                  </a:lnTo>
                  <a:lnTo>
                    <a:pt x="0" y="21"/>
                  </a:lnTo>
                  <a:close/>
                </a:path>
              </a:pathLst>
            </a:custGeom>
            <a:solidFill>
              <a:srgbClr val="2F9FCC"/>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4" name="Google Shape;439;p21">
              <a:extLst>
                <a:ext uri="{FF2B5EF4-FFF2-40B4-BE49-F238E27FC236}">
                  <a16:creationId xmlns:a16="http://schemas.microsoft.com/office/drawing/2014/main" id="{8E241ACF-CA0F-0C0F-4DB0-3AAE65D5F625}"/>
                </a:ext>
              </a:extLst>
            </p:cNvPr>
            <p:cNvSpPr>
              <a:spLocks/>
            </p:cNvSpPr>
            <p:nvPr/>
          </p:nvSpPr>
          <p:spPr bwMode="auto">
            <a:xfrm>
              <a:off x="5159375" y="5475288"/>
              <a:ext cx="564218" cy="594702"/>
            </a:xfrm>
            <a:custGeom>
              <a:avLst/>
              <a:gdLst>
                <a:gd name="T0" fmla="*/ 2147483646 w 206"/>
                <a:gd name="T1" fmla="*/ 2147483646 h 417"/>
                <a:gd name="T2" fmla="*/ 2147483646 w 206"/>
                <a:gd name="T3" fmla="*/ 2147483646 h 417"/>
                <a:gd name="T4" fmla="*/ 0 w 206"/>
                <a:gd name="T5" fmla="*/ 0 h 417"/>
                <a:gd name="T6" fmla="*/ 2147483646 w 206"/>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 h="417" extrusionOk="0">
                  <a:moveTo>
                    <a:pt x="123" y="18"/>
                  </a:moveTo>
                  <a:lnTo>
                    <a:pt x="206" y="417"/>
                  </a:lnTo>
                  <a:lnTo>
                    <a:pt x="0" y="0"/>
                  </a:lnTo>
                  <a:lnTo>
                    <a:pt x="123" y="18"/>
                  </a:lnTo>
                  <a:close/>
                </a:path>
              </a:pathLst>
            </a:custGeom>
            <a:solidFill>
              <a:srgbClr val="2787A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grpSp>
      <p:sp>
        <p:nvSpPr>
          <p:cNvPr id="15" name="TextBox 14">
            <a:extLst>
              <a:ext uri="{FF2B5EF4-FFF2-40B4-BE49-F238E27FC236}">
                <a16:creationId xmlns:a16="http://schemas.microsoft.com/office/drawing/2014/main" id="{417BC05A-F8CA-028F-8649-0E9DB69656E5}"/>
              </a:ext>
            </a:extLst>
          </p:cNvPr>
          <p:cNvSpPr txBox="1"/>
          <p:nvPr/>
        </p:nvSpPr>
        <p:spPr>
          <a:xfrm>
            <a:off x="5892686" y="2894435"/>
            <a:ext cx="9573473" cy="2308324"/>
          </a:xfrm>
          <a:prstGeom prst="rect">
            <a:avLst/>
          </a:prstGeom>
          <a:noFill/>
        </p:spPr>
        <p:txBody>
          <a:bodyPr wrap="square">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What do I need to get started?</a:t>
            </a:r>
            <a:endParaRPr lang="en-US" sz="7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134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E3B234-A94F-15C6-4FE8-9635F59AE7EC}"/>
              </a:ext>
            </a:extLst>
          </p:cNvPr>
          <p:cNvSpPr/>
          <p:nvPr/>
        </p:nvSpPr>
        <p:spPr>
          <a:xfrm>
            <a:off x="5658873" y="2870474"/>
            <a:ext cx="10281777" cy="325858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9600" dirty="0">
                <a:solidFill>
                  <a:schemeClr val="tx1"/>
                </a:solidFill>
              </a:rPr>
              <a:t>Azure subscription</a:t>
            </a:r>
            <a:endParaRPr lang="en-NZ" sz="9600" dirty="0">
              <a:solidFill>
                <a:schemeClr val="tx1"/>
              </a:solidFill>
            </a:endParaRPr>
          </a:p>
        </p:txBody>
      </p:sp>
    </p:spTree>
    <p:extLst>
      <p:ext uri="{BB962C8B-B14F-4D97-AF65-F5344CB8AC3E}">
        <p14:creationId xmlns:p14="http://schemas.microsoft.com/office/powerpoint/2010/main" val="72400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E3B234-A94F-15C6-4FE8-9635F59AE7EC}"/>
              </a:ext>
            </a:extLst>
          </p:cNvPr>
          <p:cNvSpPr/>
          <p:nvPr/>
        </p:nvSpPr>
        <p:spPr>
          <a:xfrm>
            <a:off x="5658874" y="3654922"/>
            <a:ext cx="10281777" cy="168969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9600" dirty="0">
                <a:solidFill>
                  <a:schemeClr val="tx1"/>
                </a:solidFill>
              </a:rPr>
              <a:t>GitHub account</a:t>
            </a:r>
            <a:endParaRPr lang="en-NZ" sz="9600" dirty="0">
              <a:solidFill>
                <a:schemeClr val="tx1"/>
              </a:solidFill>
            </a:endParaRPr>
          </a:p>
        </p:txBody>
      </p:sp>
    </p:spTree>
    <p:extLst>
      <p:ext uri="{BB962C8B-B14F-4D97-AF65-F5344CB8AC3E}">
        <p14:creationId xmlns:p14="http://schemas.microsoft.com/office/powerpoint/2010/main" val="360337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434;p21">
            <a:extLst>
              <a:ext uri="{FF2B5EF4-FFF2-40B4-BE49-F238E27FC236}">
                <a16:creationId xmlns:a16="http://schemas.microsoft.com/office/drawing/2014/main" id="{39C2C906-BBAE-1DA4-1A7E-023BC12876A0}"/>
              </a:ext>
            </a:extLst>
          </p:cNvPr>
          <p:cNvGrpSpPr>
            <a:grpSpLocks/>
          </p:cNvGrpSpPr>
          <p:nvPr/>
        </p:nvGrpSpPr>
        <p:grpSpPr bwMode="auto">
          <a:xfrm>
            <a:off x="4455886" y="505365"/>
            <a:ext cx="11469006" cy="7988807"/>
            <a:chOff x="4800600" y="3789363"/>
            <a:chExt cx="2495550" cy="2280627"/>
          </a:xfrm>
        </p:grpSpPr>
        <p:sp>
          <p:nvSpPr>
            <p:cNvPr id="10" name="Google Shape;435;p21">
              <a:extLst>
                <a:ext uri="{FF2B5EF4-FFF2-40B4-BE49-F238E27FC236}">
                  <a16:creationId xmlns:a16="http://schemas.microsoft.com/office/drawing/2014/main" id="{9D161315-2BD8-F225-F6C6-A6AA9425D883}"/>
                </a:ext>
              </a:extLst>
            </p:cNvPr>
            <p:cNvSpPr>
              <a:spLocks/>
            </p:cNvSpPr>
            <p:nvPr/>
          </p:nvSpPr>
          <p:spPr bwMode="auto">
            <a:xfrm>
              <a:off x="7019925" y="3789363"/>
              <a:ext cx="276225" cy="1490663"/>
            </a:xfrm>
            <a:custGeom>
              <a:avLst/>
              <a:gdLst>
                <a:gd name="T0" fmla="*/ 2147483646 w 174"/>
                <a:gd name="T1" fmla="*/ 2147483646 h 939"/>
                <a:gd name="T2" fmla="*/ 2147483646 w 174"/>
                <a:gd name="T3" fmla="*/ 2147483646 h 939"/>
                <a:gd name="T4" fmla="*/ 0 w 174"/>
                <a:gd name="T5" fmla="*/ 0 h 939"/>
                <a:gd name="T6" fmla="*/ 2147483646 w 174"/>
                <a:gd name="T7" fmla="*/ 2147483646 h 9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939" extrusionOk="0">
                  <a:moveTo>
                    <a:pt x="174" y="116"/>
                  </a:moveTo>
                  <a:lnTo>
                    <a:pt x="146" y="939"/>
                  </a:lnTo>
                  <a:lnTo>
                    <a:pt x="0" y="0"/>
                  </a:lnTo>
                  <a:lnTo>
                    <a:pt x="174" y="116"/>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1" name="Google Shape;436;p21">
              <a:extLst>
                <a:ext uri="{FF2B5EF4-FFF2-40B4-BE49-F238E27FC236}">
                  <a16:creationId xmlns:a16="http://schemas.microsoft.com/office/drawing/2014/main" id="{DA69988E-C96E-4B9F-CD42-6F9A6AAE2A37}"/>
                </a:ext>
              </a:extLst>
            </p:cNvPr>
            <p:cNvSpPr>
              <a:spLocks/>
            </p:cNvSpPr>
            <p:nvPr/>
          </p:nvSpPr>
          <p:spPr bwMode="auto">
            <a:xfrm>
              <a:off x="4800600" y="3789363"/>
              <a:ext cx="2451100" cy="1719263"/>
            </a:xfrm>
            <a:custGeom>
              <a:avLst/>
              <a:gdLst>
                <a:gd name="T0" fmla="*/ 2147483646 w 1544"/>
                <a:gd name="T1" fmla="*/ 2147483646 h 1083"/>
                <a:gd name="T2" fmla="*/ 2147483646 w 1544"/>
                <a:gd name="T3" fmla="*/ 0 h 1083"/>
                <a:gd name="T4" fmla="*/ 2147483646 w 1544"/>
                <a:gd name="T5" fmla="*/ 2147483646 h 1083"/>
                <a:gd name="T6" fmla="*/ 0 w 1544"/>
                <a:gd name="T7" fmla="*/ 2147483646 h 1083"/>
                <a:gd name="T8" fmla="*/ 2147483646 w 1544"/>
                <a:gd name="T9" fmla="*/ 2147483646 h 10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4" h="1083" extrusionOk="0">
                  <a:moveTo>
                    <a:pt x="241" y="352"/>
                  </a:moveTo>
                  <a:lnTo>
                    <a:pt x="1398" y="0"/>
                  </a:lnTo>
                  <a:lnTo>
                    <a:pt x="1544" y="939"/>
                  </a:lnTo>
                  <a:lnTo>
                    <a:pt x="0" y="1083"/>
                  </a:lnTo>
                  <a:lnTo>
                    <a:pt x="241" y="352"/>
                  </a:lnTo>
                  <a:close/>
                </a:path>
              </a:pathLst>
            </a:custGeom>
            <a:solidFill>
              <a:srgbClr val="34B2E4"/>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2" name="Google Shape;437;p21">
              <a:extLst>
                <a:ext uri="{FF2B5EF4-FFF2-40B4-BE49-F238E27FC236}">
                  <a16:creationId xmlns:a16="http://schemas.microsoft.com/office/drawing/2014/main" id="{48862E96-1698-AF3C-E7F5-6D17D91830D4}"/>
                </a:ext>
              </a:extLst>
            </p:cNvPr>
            <p:cNvSpPr>
              <a:spLocks/>
            </p:cNvSpPr>
            <p:nvPr/>
          </p:nvSpPr>
          <p:spPr bwMode="auto">
            <a:xfrm>
              <a:off x="4800600" y="5280026"/>
              <a:ext cx="2451100" cy="228600"/>
            </a:xfrm>
            <a:custGeom>
              <a:avLst/>
              <a:gdLst>
                <a:gd name="T0" fmla="*/ 2147483646 w 1544"/>
                <a:gd name="T1" fmla="*/ 2147483646 h 144"/>
                <a:gd name="T2" fmla="*/ 2147483646 w 1544"/>
                <a:gd name="T3" fmla="*/ 0 h 144"/>
                <a:gd name="T4" fmla="*/ 0 w 1544"/>
                <a:gd name="T5" fmla="*/ 2147483646 h 144"/>
                <a:gd name="T6" fmla="*/ 2147483646 w 1544"/>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4" h="144" extrusionOk="0">
                  <a:moveTo>
                    <a:pt x="1383" y="131"/>
                  </a:moveTo>
                  <a:lnTo>
                    <a:pt x="1544" y="0"/>
                  </a:lnTo>
                  <a:lnTo>
                    <a:pt x="0" y="144"/>
                  </a:lnTo>
                  <a:lnTo>
                    <a:pt x="1383" y="131"/>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3" name="Google Shape;438;p21">
              <a:extLst>
                <a:ext uri="{FF2B5EF4-FFF2-40B4-BE49-F238E27FC236}">
                  <a16:creationId xmlns:a16="http://schemas.microsoft.com/office/drawing/2014/main" id="{D8371D2E-962B-888C-53CB-B6C679F09D5F}"/>
                </a:ext>
              </a:extLst>
            </p:cNvPr>
            <p:cNvSpPr>
              <a:spLocks/>
            </p:cNvSpPr>
            <p:nvPr/>
          </p:nvSpPr>
          <p:spPr bwMode="auto">
            <a:xfrm>
              <a:off x="4800600" y="5475288"/>
              <a:ext cx="922993" cy="594702"/>
            </a:xfrm>
            <a:custGeom>
              <a:avLst/>
              <a:gdLst>
                <a:gd name="T0" fmla="*/ 0 w 432"/>
                <a:gd name="T1" fmla="*/ 2147483646 h 417"/>
                <a:gd name="T2" fmla="*/ 2147483646 w 432"/>
                <a:gd name="T3" fmla="*/ 2147483646 h 417"/>
                <a:gd name="T4" fmla="*/ 2147483646 w 432"/>
                <a:gd name="T5" fmla="*/ 0 h 417"/>
                <a:gd name="T6" fmla="*/ 0 w 432"/>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17" extrusionOk="0">
                  <a:moveTo>
                    <a:pt x="0" y="21"/>
                  </a:moveTo>
                  <a:lnTo>
                    <a:pt x="432" y="417"/>
                  </a:lnTo>
                  <a:lnTo>
                    <a:pt x="226" y="0"/>
                  </a:lnTo>
                  <a:lnTo>
                    <a:pt x="0" y="21"/>
                  </a:lnTo>
                  <a:close/>
                </a:path>
              </a:pathLst>
            </a:custGeom>
            <a:solidFill>
              <a:srgbClr val="2F9FCC"/>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14" name="Google Shape;439;p21">
              <a:extLst>
                <a:ext uri="{FF2B5EF4-FFF2-40B4-BE49-F238E27FC236}">
                  <a16:creationId xmlns:a16="http://schemas.microsoft.com/office/drawing/2014/main" id="{8E241ACF-CA0F-0C0F-4DB0-3AAE65D5F625}"/>
                </a:ext>
              </a:extLst>
            </p:cNvPr>
            <p:cNvSpPr>
              <a:spLocks/>
            </p:cNvSpPr>
            <p:nvPr/>
          </p:nvSpPr>
          <p:spPr bwMode="auto">
            <a:xfrm>
              <a:off x="5159375" y="5475288"/>
              <a:ext cx="564218" cy="594702"/>
            </a:xfrm>
            <a:custGeom>
              <a:avLst/>
              <a:gdLst>
                <a:gd name="T0" fmla="*/ 2147483646 w 206"/>
                <a:gd name="T1" fmla="*/ 2147483646 h 417"/>
                <a:gd name="T2" fmla="*/ 2147483646 w 206"/>
                <a:gd name="T3" fmla="*/ 2147483646 h 417"/>
                <a:gd name="T4" fmla="*/ 0 w 206"/>
                <a:gd name="T5" fmla="*/ 0 h 417"/>
                <a:gd name="T6" fmla="*/ 2147483646 w 206"/>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 h="417" extrusionOk="0">
                  <a:moveTo>
                    <a:pt x="123" y="18"/>
                  </a:moveTo>
                  <a:lnTo>
                    <a:pt x="206" y="417"/>
                  </a:lnTo>
                  <a:lnTo>
                    <a:pt x="0" y="0"/>
                  </a:lnTo>
                  <a:lnTo>
                    <a:pt x="123" y="18"/>
                  </a:lnTo>
                  <a:close/>
                </a:path>
              </a:pathLst>
            </a:custGeom>
            <a:solidFill>
              <a:srgbClr val="2787A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grpSp>
      <p:sp>
        <p:nvSpPr>
          <p:cNvPr id="15" name="TextBox 14">
            <a:extLst>
              <a:ext uri="{FF2B5EF4-FFF2-40B4-BE49-F238E27FC236}">
                <a16:creationId xmlns:a16="http://schemas.microsoft.com/office/drawing/2014/main" id="{417BC05A-F8CA-028F-8649-0E9DB69656E5}"/>
              </a:ext>
            </a:extLst>
          </p:cNvPr>
          <p:cNvSpPr txBox="1"/>
          <p:nvPr/>
        </p:nvSpPr>
        <p:spPr>
          <a:xfrm>
            <a:off x="5892686" y="2894435"/>
            <a:ext cx="9573473" cy="2308324"/>
          </a:xfrm>
          <a:prstGeom prst="rect">
            <a:avLst/>
          </a:prstGeom>
          <a:noFill/>
        </p:spPr>
        <p:txBody>
          <a:bodyPr wrap="square">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I need a little bit more info?</a:t>
            </a:r>
            <a:endParaRPr lang="en-US" sz="7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774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E3B234-A94F-15C6-4FE8-9635F59AE7EC}"/>
              </a:ext>
            </a:extLst>
          </p:cNvPr>
          <p:cNvSpPr/>
          <p:nvPr/>
        </p:nvSpPr>
        <p:spPr>
          <a:xfrm>
            <a:off x="5658874" y="3956858"/>
            <a:ext cx="10281777" cy="187867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9600" dirty="0" err="1">
                <a:solidFill>
                  <a:schemeClr val="tx1"/>
                </a:solidFill>
              </a:rPr>
              <a:t>Codespace</a:t>
            </a:r>
            <a:endParaRPr lang="en-NZ" sz="9600" dirty="0">
              <a:solidFill>
                <a:schemeClr val="tx1"/>
              </a:solidFill>
            </a:endParaRPr>
          </a:p>
        </p:txBody>
      </p:sp>
    </p:spTree>
    <p:extLst>
      <p:ext uri="{BB962C8B-B14F-4D97-AF65-F5344CB8AC3E}">
        <p14:creationId xmlns:p14="http://schemas.microsoft.com/office/powerpoint/2010/main" val="188584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iagram showing the relationship between a code editor and a codespace running on an Azure virtual machine.">
            <a:extLst>
              <a:ext uri="{FF2B5EF4-FFF2-40B4-BE49-F238E27FC236}">
                <a16:creationId xmlns:a16="http://schemas.microsoft.com/office/drawing/2014/main" id="{7F87CB6B-E39E-DF59-F323-1A0B3AFD5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118" y="0"/>
            <a:ext cx="12587288" cy="899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32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5_Black Template">
  <a:themeElements>
    <a:clrScheme name="Custom 47">
      <a:dk1>
        <a:srgbClr val="000000"/>
      </a:dk1>
      <a:lt1>
        <a:srgbClr val="FFFFFF"/>
      </a:lt1>
      <a:dk2>
        <a:srgbClr val="243A5E"/>
      </a:dk2>
      <a:lt2>
        <a:srgbClr val="E6E6E6"/>
      </a:lt2>
      <a:accent1>
        <a:srgbClr val="8DC8E8"/>
      </a:accent1>
      <a:accent2>
        <a:srgbClr val="0078D4"/>
      </a:accent2>
      <a:accent3>
        <a:srgbClr val="8661C5"/>
      </a:accent3>
      <a:accent4>
        <a:srgbClr val="89DCD2"/>
      </a:accent4>
      <a:accent5>
        <a:srgbClr val="49C5B1"/>
      </a:accent5>
      <a:accent6>
        <a:srgbClr val="B1B3B3"/>
      </a:accent6>
      <a:hlink>
        <a:srgbClr val="8DC8E8"/>
      </a:hlink>
      <a:folHlink>
        <a:srgbClr val="8DC8E8"/>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CIO_Connections_16-9_Template" id="{6C8FA419-2AAC-A34A-97C0-3DCAB34170DC}" vid="{0D390DF1-26D7-B749-9D7B-A332EB6ADBB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Facet</Template>
  <TotalTime>2152</TotalTime>
  <Words>827</Words>
  <Application>Microsoft Office PowerPoint</Application>
  <PresentationFormat>Custom</PresentationFormat>
  <Paragraphs>64</Paragraphs>
  <Slides>12</Slides>
  <Notes>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12</vt:i4>
      </vt:variant>
    </vt:vector>
  </HeadingPairs>
  <TitlesOfParts>
    <vt:vector size="28" baseType="lpstr">
      <vt:lpstr>-apple-system</vt:lpstr>
      <vt:lpstr>Arial</vt:lpstr>
      <vt:lpstr>Calibri</vt:lpstr>
      <vt:lpstr>Consolas</vt:lpstr>
      <vt:lpstr>inherit</vt:lpstr>
      <vt:lpstr>Montserrat</vt:lpstr>
      <vt:lpstr>Open Sans</vt:lpstr>
      <vt:lpstr>Segoe UI</vt:lpstr>
      <vt:lpstr>Segoe UI Semibold</vt:lpstr>
      <vt:lpstr>Tahoma</vt:lpstr>
      <vt:lpstr>Trebuchet MS</vt:lpstr>
      <vt:lpstr>Verdana</vt:lpstr>
      <vt:lpstr>Wingdings</vt:lpstr>
      <vt:lpstr>Wingdings 3</vt:lpstr>
      <vt:lpstr>Facet</vt:lpstr>
      <vt:lpstr>5_Black Template</vt:lpstr>
      <vt:lpstr>Microsoft Azure Management with PowerShell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 Applications of Azure</dc:title>
  <dc:creator>Luke Murray</dc:creator>
  <cp:keywords>Azure;Migration</cp:keywords>
  <cp:lastModifiedBy>Luke Murray</cp:lastModifiedBy>
  <cp:revision>78</cp:revision>
  <dcterms:created xsi:type="dcterms:W3CDTF">2022-04-26T22:49:53Z</dcterms:created>
  <dcterms:modified xsi:type="dcterms:W3CDTF">2023-10-28T19:18:06Z</dcterms:modified>
</cp:coreProperties>
</file>