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8DDA-BB19-C24E-88C9-E9DB7BF09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0D2B0-701C-E74F-B7B5-3C318BE5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6D87-0947-7345-AE44-1EA39359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D197B-BFED-5646-AE5D-5723E13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4EBE-690D-8A48-AA90-92AD7F6F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65AF-7406-F248-875D-5B1535DA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9A21-A520-0D4B-8A93-514DCCF05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B0C0-7E8D-DB44-B39B-8B41DD8E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5962-29B7-F540-AF36-A7028BB7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35C4-0745-1944-97D1-7BDF1FDF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36D22-808F-F74F-BF29-3DB34A93C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F1607-419A-EB40-94BA-C16D79FB8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001D-CF9A-9E42-9AC9-6CC5585C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B0AD7-48E8-B246-9ED9-34682B33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4A32-7B93-3343-8738-D2DD74C2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9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je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CB773-81E5-EB4E-982D-1904BA58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97ED-F933-F140-B965-41326E6414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862222-3BBD-C44A-98A8-FAE8598491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953000"/>
            <a:ext cx="121920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6027-9356-304D-ADC2-20E1D583C4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818930"/>
            <a:ext cx="3198812" cy="77187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Overview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FA67FD-014B-F745-AA3F-DD91FFCBF1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09800" y="2895600"/>
            <a:ext cx="8534400" cy="190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8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DADC-5BEB-704C-B92B-292FC73F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3FA8-6186-D346-9793-CE78711C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E6D3-51B2-7D4E-8BB0-F821F513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CEEB-9B61-F24D-B730-E2497CCC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BC25-1197-0A44-8768-353DEE33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02EB-AB30-354F-B029-7131887A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ABDB-1114-064A-96A6-444237C1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FF31-EC92-BA49-BD95-A95211BF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D095-7715-0B43-B6D8-F164A6A7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693-28E9-8549-B530-934FB1BE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F55E-15E4-2147-A1A0-D8866438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6772-D102-0B43-A703-FACB2C418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8B77A-0B5A-844A-9E2C-C3C0B2AAA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1A4D-6128-6442-AB87-C767DC87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6C80-B6F2-7845-9DEB-E4B152D8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DF0E6-54AC-AB43-80D5-44AE8CC4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30BE-F834-9947-A67C-CF2738FC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ECC9-0317-9A48-A544-C2D0AA65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B125F-2804-514D-A3E5-99CE9D76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4B92-3D36-3747-8EDA-408DFD8BA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5CD6A-AA4B-A044-9CF7-E1B0A65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33365-0F99-A149-96A1-8DFE6657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4F1B-424D-414E-A551-1F216A30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6C135-5AA8-6247-982C-ED02EDE8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445-77AB-7C4E-B931-F8C16077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AE50-F616-EB45-AAA4-6E68D4BC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293ED-133C-B74D-B205-A04A15DE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D25B4-46E1-1548-8C53-449463C3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2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C09BC-F9A5-AF49-B4F5-26FBC8F6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8BFF2-3C64-4E46-A309-873B624A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D237B-232E-D048-848C-48445A8D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DEB7-1917-894C-94A7-CE8F6F8A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BFFD-5030-9541-8FC7-2344D1F3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1D84B-1FE1-3A4E-B18E-2B552F93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400F-B474-BF46-ABDF-85E5CFF9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5B273-9AE4-AB40-A751-BCB25B2E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D8957-30E7-E643-AF55-05DCDBE8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8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2BBD-9E21-4541-BC2D-FA8BCC5C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3A145-E803-2B41-B1A9-D5E6C8343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83A2B-7E94-664F-BFDC-392493C8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D1067-DD70-654F-8927-081B943E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AFA5-614B-2C4C-8E80-A54DC1BE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B1058-B5CE-1E45-8B4D-CAE0AC51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B7717-C54C-E84E-9DA3-7CFC1E7E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86474-AAFF-F74C-B1EB-65EC38EC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6968-2D3C-3748-807C-F07B84745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1DAE-AE81-364C-AE6E-6B67EDD0B98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3BE4-2A0B-284A-AF70-9DD5CB07C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1A60-E6F4-CA4B-AF55-FDA6615C2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1E5E-7DC7-7246-A740-41C383EF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32327C-9435-5246-A0F6-E2CD4E68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97ED-F933-F140-B965-41326E641414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75C05-D1BA-1546-8C23-29EE995F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6" y="990600"/>
            <a:ext cx="4648102" cy="3048001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Collaborating with commercial fishermen to fill critical offshore data gaps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DAAAE-4862-2742-AA01-E76A895A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" y="4502748"/>
            <a:ext cx="4648102" cy="1230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05A17-0C48-B74F-92D7-A2F4FB71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88" y="5892800"/>
            <a:ext cx="281940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4CCC1-146E-B94D-951E-BCB3192A3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043" y="903306"/>
            <a:ext cx="7450550" cy="50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Collaborating with commercial fishermen to fill critical offshore data gaps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Collaborating with commercial fishermen to fill critical offshore data gaps</dc:title>
  <dc:creator>Chris Kelble</dc:creator>
  <cp:lastModifiedBy>Chris Kelble</cp:lastModifiedBy>
  <cp:revision>1</cp:revision>
  <dcterms:created xsi:type="dcterms:W3CDTF">2020-02-05T13:59:34Z</dcterms:created>
  <dcterms:modified xsi:type="dcterms:W3CDTF">2020-02-05T13:59:52Z</dcterms:modified>
</cp:coreProperties>
</file>