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75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914" y="4375992"/>
            <a:ext cx="8672218" cy="29393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8718" y="2607250"/>
            <a:ext cx="5361093" cy="53610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264" y="4548971"/>
            <a:ext cx="6405801" cy="19580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108" y="8921194"/>
            <a:ext cx="782822" cy="7828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5649" y="9185288"/>
            <a:ext cx="2806240" cy="4413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4306" y="9165478"/>
            <a:ext cx="3791138" cy="44026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1959" y="8931664"/>
            <a:ext cx="775128" cy="77512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54338" y="8931664"/>
            <a:ext cx="822105" cy="82210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2050" y="8931664"/>
            <a:ext cx="822105" cy="822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0471150"/>
          </a:xfrm>
          <a:custGeom>
            <a:avLst/>
            <a:gdLst/>
            <a:ahLst/>
            <a:cxnLst/>
            <a:rect l="l" t="t" r="r" b="b"/>
            <a:pathLst>
              <a:path w="20104100" h="10471150">
                <a:moveTo>
                  <a:pt x="0" y="10470885"/>
                </a:moveTo>
                <a:lnTo>
                  <a:pt x="20104099" y="10470885"/>
                </a:lnTo>
                <a:lnTo>
                  <a:pt x="20104099" y="0"/>
                </a:lnTo>
                <a:lnTo>
                  <a:pt x="0" y="0"/>
                </a:lnTo>
                <a:lnTo>
                  <a:pt x="0" y="10470885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511" y="1192843"/>
            <a:ext cx="2365179" cy="65338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181504" y="2606412"/>
            <a:ext cx="162560" cy="482600"/>
          </a:xfrm>
          <a:custGeom>
            <a:avLst/>
            <a:gdLst/>
            <a:ahLst/>
            <a:cxnLst/>
            <a:rect l="l" t="t" r="r" b="b"/>
            <a:pathLst>
              <a:path w="162560" h="482600">
                <a:moveTo>
                  <a:pt x="162173" y="0"/>
                </a:moveTo>
                <a:lnTo>
                  <a:pt x="90803" y="0"/>
                </a:lnTo>
                <a:lnTo>
                  <a:pt x="0" y="54281"/>
                </a:lnTo>
                <a:lnTo>
                  <a:pt x="0" y="132351"/>
                </a:lnTo>
                <a:lnTo>
                  <a:pt x="90803" y="77065"/>
                </a:lnTo>
                <a:lnTo>
                  <a:pt x="90803" y="482498"/>
                </a:lnTo>
                <a:lnTo>
                  <a:pt x="162173" y="482498"/>
                </a:lnTo>
                <a:lnTo>
                  <a:pt x="162173" y="0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2778" y="2596361"/>
            <a:ext cx="6763359" cy="653383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759108" y="3523452"/>
            <a:ext cx="12146280" cy="10795"/>
          </a:xfrm>
          <a:custGeom>
            <a:avLst/>
            <a:gdLst/>
            <a:ahLst/>
            <a:cxnLst/>
            <a:rect l="l" t="t" r="r" b="b"/>
            <a:pathLst>
              <a:path w="12146280" h="10795">
                <a:moveTo>
                  <a:pt x="12146227" y="0"/>
                </a:moveTo>
                <a:lnTo>
                  <a:pt x="0" y="0"/>
                </a:lnTo>
                <a:lnTo>
                  <a:pt x="0" y="10470"/>
                </a:lnTo>
                <a:lnTo>
                  <a:pt x="12146227" y="10470"/>
                </a:lnTo>
                <a:lnTo>
                  <a:pt x="12146227" y="0"/>
                </a:lnTo>
                <a:close/>
              </a:path>
            </a:pathLst>
          </a:custGeom>
          <a:solidFill>
            <a:srgbClr val="000614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119503" y="3988988"/>
            <a:ext cx="326390" cy="492759"/>
          </a:xfrm>
          <a:custGeom>
            <a:avLst/>
            <a:gdLst/>
            <a:ahLst/>
            <a:cxnLst/>
            <a:rect l="l" t="t" r="r" b="b"/>
            <a:pathLst>
              <a:path w="326389" h="492760">
                <a:moveTo>
                  <a:pt x="298296" y="66678"/>
                </a:moveTo>
                <a:lnTo>
                  <a:pt x="165188" y="66678"/>
                </a:lnTo>
                <a:lnTo>
                  <a:pt x="177879" y="67432"/>
                </a:lnTo>
                <a:lnTo>
                  <a:pt x="189816" y="69694"/>
                </a:lnTo>
                <a:lnTo>
                  <a:pt x="229354" y="92981"/>
                </a:lnTo>
                <a:lnTo>
                  <a:pt x="251468" y="133357"/>
                </a:lnTo>
                <a:lnTo>
                  <a:pt x="254297" y="157482"/>
                </a:lnTo>
                <a:lnTo>
                  <a:pt x="254259" y="158822"/>
                </a:lnTo>
                <a:lnTo>
                  <a:pt x="244934" y="198695"/>
                </a:lnTo>
                <a:lnTo>
                  <a:pt x="222129" y="230485"/>
                </a:lnTo>
                <a:lnTo>
                  <a:pt x="335" y="429892"/>
                </a:lnTo>
                <a:lnTo>
                  <a:pt x="0" y="492215"/>
                </a:lnTo>
                <a:lnTo>
                  <a:pt x="326356" y="492215"/>
                </a:lnTo>
                <a:lnTo>
                  <a:pt x="326356" y="445640"/>
                </a:lnTo>
                <a:lnTo>
                  <a:pt x="85777" y="445640"/>
                </a:lnTo>
                <a:lnTo>
                  <a:pt x="78070" y="425536"/>
                </a:lnTo>
                <a:lnTo>
                  <a:pt x="108301" y="425536"/>
                </a:lnTo>
                <a:lnTo>
                  <a:pt x="247950" y="300891"/>
                </a:lnTo>
                <a:lnTo>
                  <a:pt x="282253" y="268096"/>
                </a:lnTo>
                <a:lnTo>
                  <a:pt x="306755" y="237395"/>
                </a:lnTo>
                <a:lnTo>
                  <a:pt x="324178" y="189481"/>
                </a:lnTo>
                <a:lnTo>
                  <a:pt x="326356" y="158822"/>
                </a:lnTo>
                <a:lnTo>
                  <a:pt x="325037" y="136498"/>
                </a:lnTo>
                <a:lnTo>
                  <a:pt x="321079" y="115431"/>
                </a:lnTo>
                <a:lnTo>
                  <a:pt x="314482" y="95620"/>
                </a:lnTo>
                <a:lnTo>
                  <a:pt x="305247" y="77065"/>
                </a:lnTo>
                <a:lnTo>
                  <a:pt x="298296" y="66678"/>
                </a:lnTo>
                <a:close/>
              </a:path>
              <a:path w="326389" h="492760">
                <a:moveTo>
                  <a:pt x="108301" y="425536"/>
                </a:moveTo>
                <a:lnTo>
                  <a:pt x="78070" y="425536"/>
                </a:lnTo>
                <a:lnTo>
                  <a:pt x="85777" y="445640"/>
                </a:lnTo>
                <a:lnTo>
                  <a:pt x="108301" y="425536"/>
                </a:lnTo>
                <a:close/>
              </a:path>
              <a:path w="326389" h="492760">
                <a:moveTo>
                  <a:pt x="326356" y="425536"/>
                </a:moveTo>
                <a:lnTo>
                  <a:pt x="108301" y="425536"/>
                </a:lnTo>
                <a:lnTo>
                  <a:pt x="85777" y="445640"/>
                </a:lnTo>
                <a:lnTo>
                  <a:pt x="326356" y="445640"/>
                </a:lnTo>
                <a:lnTo>
                  <a:pt x="326356" y="425536"/>
                </a:lnTo>
                <a:close/>
              </a:path>
              <a:path w="326389" h="492760">
                <a:moveTo>
                  <a:pt x="166528" y="0"/>
                </a:moveTo>
                <a:lnTo>
                  <a:pt x="121294" y="5026"/>
                </a:lnTo>
                <a:lnTo>
                  <a:pt x="81421" y="20104"/>
                </a:lnTo>
                <a:lnTo>
                  <a:pt x="48166" y="43810"/>
                </a:lnTo>
                <a:lnTo>
                  <a:pt x="22784" y="75390"/>
                </a:lnTo>
                <a:lnTo>
                  <a:pt x="6952" y="113504"/>
                </a:lnTo>
                <a:lnTo>
                  <a:pt x="1675" y="157482"/>
                </a:lnTo>
                <a:lnTo>
                  <a:pt x="73379" y="157482"/>
                </a:lnTo>
                <a:lnTo>
                  <a:pt x="73966" y="145629"/>
                </a:lnTo>
                <a:lnTo>
                  <a:pt x="76060" y="134194"/>
                </a:lnTo>
                <a:lnTo>
                  <a:pt x="98761" y="93902"/>
                </a:lnTo>
                <a:lnTo>
                  <a:pt x="139807" y="69861"/>
                </a:lnTo>
                <a:lnTo>
                  <a:pt x="165188" y="66678"/>
                </a:lnTo>
                <a:lnTo>
                  <a:pt x="298296" y="66678"/>
                </a:lnTo>
                <a:lnTo>
                  <a:pt x="293896" y="60102"/>
                </a:lnTo>
                <a:lnTo>
                  <a:pt x="265416" y="31957"/>
                </a:lnTo>
                <a:lnTo>
                  <a:pt x="229605" y="11685"/>
                </a:lnTo>
                <a:lnTo>
                  <a:pt x="188727" y="1298"/>
                </a:lnTo>
                <a:lnTo>
                  <a:pt x="166528" y="0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3835" y="3989323"/>
            <a:ext cx="4773430" cy="66310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759108" y="4916080"/>
            <a:ext cx="12146280" cy="10795"/>
          </a:xfrm>
          <a:custGeom>
            <a:avLst/>
            <a:gdLst/>
            <a:ahLst/>
            <a:cxnLst/>
            <a:rect l="l" t="t" r="r" b="b"/>
            <a:pathLst>
              <a:path w="12146280" h="10795">
                <a:moveTo>
                  <a:pt x="12146227" y="0"/>
                </a:moveTo>
                <a:lnTo>
                  <a:pt x="0" y="0"/>
                </a:lnTo>
                <a:lnTo>
                  <a:pt x="0" y="10470"/>
                </a:lnTo>
                <a:lnTo>
                  <a:pt x="12146227" y="10470"/>
                </a:lnTo>
                <a:lnTo>
                  <a:pt x="12146227" y="0"/>
                </a:lnTo>
                <a:close/>
              </a:path>
            </a:pathLst>
          </a:custGeom>
          <a:solidFill>
            <a:srgbClr val="000614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117710" y="5391668"/>
            <a:ext cx="316865" cy="492125"/>
          </a:xfrm>
          <a:custGeom>
            <a:avLst/>
            <a:gdLst/>
            <a:ahLst/>
            <a:cxnLst/>
            <a:rect l="l" t="t" r="r" b="b"/>
            <a:pathLst>
              <a:path w="316864" h="492125">
                <a:moveTo>
                  <a:pt x="67683" y="361203"/>
                </a:moveTo>
                <a:lnTo>
                  <a:pt x="0" y="379967"/>
                </a:lnTo>
                <a:lnTo>
                  <a:pt x="5968" y="396490"/>
                </a:lnTo>
                <a:lnTo>
                  <a:pt x="13486" y="411882"/>
                </a:lnTo>
                <a:lnTo>
                  <a:pt x="45255" y="451127"/>
                </a:lnTo>
                <a:lnTo>
                  <a:pt x="87787" y="478142"/>
                </a:lnTo>
                <a:lnTo>
                  <a:pt x="137482" y="490707"/>
                </a:lnTo>
                <a:lnTo>
                  <a:pt x="155136" y="491545"/>
                </a:lnTo>
                <a:lnTo>
                  <a:pt x="177188" y="490267"/>
                </a:lnTo>
                <a:lnTo>
                  <a:pt x="217899" y="480048"/>
                </a:lnTo>
                <a:lnTo>
                  <a:pt x="253877" y="459923"/>
                </a:lnTo>
                <a:lnTo>
                  <a:pt x="282860" y="431777"/>
                </a:lnTo>
                <a:lnTo>
                  <a:pt x="287382" y="425201"/>
                </a:lnTo>
                <a:lnTo>
                  <a:pt x="155136" y="425201"/>
                </a:lnTo>
                <a:lnTo>
                  <a:pt x="140728" y="424322"/>
                </a:lnTo>
                <a:lnTo>
                  <a:pt x="101525" y="409118"/>
                </a:lnTo>
                <a:lnTo>
                  <a:pt x="73442" y="375883"/>
                </a:lnTo>
                <a:lnTo>
                  <a:pt x="67683" y="361203"/>
                </a:lnTo>
                <a:close/>
              </a:path>
              <a:path w="316864" h="492125">
                <a:moveTo>
                  <a:pt x="288729" y="240244"/>
                </a:moveTo>
                <a:lnTo>
                  <a:pt x="154466" y="240244"/>
                </a:lnTo>
                <a:lnTo>
                  <a:pt x="173607" y="241877"/>
                </a:lnTo>
                <a:lnTo>
                  <a:pt x="190821" y="246777"/>
                </a:lnTo>
                <a:lnTo>
                  <a:pt x="230464" y="280326"/>
                </a:lnTo>
                <a:lnTo>
                  <a:pt x="244599" y="332722"/>
                </a:lnTo>
                <a:lnTo>
                  <a:pt x="243887" y="345748"/>
                </a:lnTo>
                <a:lnTo>
                  <a:pt x="226966" y="389998"/>
                </a:lnTo>
                <a:lnTo>
                  <a:pt x="191261" y="418102"/>
                </a:lnTo>
                <a:lnTo>
                  <a:pt x="155136" y="425201"/>
                </a:lnTo>
                <a:lnTo>
                  <a:pt x="287382" y="425201"/>
                </a:lnTo>
                <a:lnTo>
                  <a:pt x="310859" y="376365"/>
                </a:lnTo>
                <a:lnTo>
                  <a:pt x="316304" y="332722"/>
                </a:lnTo>
                <a:lnTo>
                  <a:pt x="315152" y="311802"/>
                </a:lnTo>
                <a:lnTo>
                  <a:pt x="311697" y="291928"/>
                </a:lnTo>
                <a:lnTo>
                  <a:pt x="305938" y="273101"/>
                </a:lnTo>
                <a:lnTo>
                  <a:pt x="297875" y="255322"/>
                </a:lnTo>
                <a:lnTo>
                  <a:pt x="288729" y="240244"/>
                </a:lnTo>
                <a:close/>
              </a:path>
              <a:path w="316864" h="492125">
                <a:moveTo>
                  <a:pt x="246275" y="46574"/>
                </a:moveTo>
                <a:lnTo>
                  <a:pt x="76060" y="197020"/>
                </a:lnTo>
                <a:lnTo>
                  <a:pt x="108897" y="252306"/>
                </a:lnTo>
                <a:lnTo>
                  <a:pt x="115821" y="248732"/>
                </a:lnTo>
                <a:lnTo>
                  <a:pt x="123193" y="245828"/>
                </a:lnTo>
                <a:lnTo>
                  <a:pt x="139053" y="241360"/>
                </a:lnTo>
                <a:lnTo>
                  <a:pt x="146871" y="240244"/>
                </a:lnTo>
                <a:lnTo>
                  <a:pt x="288729" y="240244"/>
                </a:lnTo>
                <a:lnTo>
                  <a:pt x="287865" y="238819"/>
                </a:lnTo>
                <a:lnTo>
                  <a:pt x="275928" y="224160"/>
                </a:lnTo>
                <a:lnTo>
                  <a:pt x="262065" y="211344"/>
                </a:lnTo>
                <a:lnTo>
                  <a:pt x="249650" y="202716"/>
                </a:lnTo>
                <a:lnTo>
                  <a:pt x="167869" y="202716"/>
                </a:lnTo>
                <a:lnTo>
                  <a:pt x="167199" y="179931"/>
                </a:lnTo>
                <a:lnTo>
                  <a:pt x="191551" y="179931"/>
                </a:lnTo>
                <a:lnTo>
                  <a:pt x="309268" y="66678"/>
                </a:lnTo>
                <a:lnTo>
                  <a:pt x="253646" y="66678"/>
                </a:lnTo>
                <a:lnTo>
                  <a:pt x="246275" y="46574"/>
                </a:lnTo>
                <a:close/>
              </a:path>
              <a:path w="316864" h="492125">
                <a:moveTo>
                  <a:pt x="167199" y="179931"/>
                </a:moveTo>
                <a:lnTo>
                  <a:pt x="167869" y="202716"/>
                </a:lnTo>
                <a:lnTo>
                  <a:pt x="190062" y="181364"/>
                </a:lnTo>
                <a:lnTo>
                  <a:pt x="189229" y="181209"/>
                </a:lnTo>
                <a:lnTo>
                  <a:pt x="167199" y="179931"/>
                </a:lnTo>
                <a:close/>
              </a:path>
              <a:path w="316864" h="492125">
                <a:moveTo>
                  <a:pt x="190062" y="181364"/>
                </a:moveTo>
                <a:lnTo>
                  <a:pt x="167869" y="202716"/>
                </a:lnTo>
                <a:lnTo>
                  <a:pt x="249650" y="202716"/>
                </a:lnTo>
                <a:lnTo>
                  <a:pt x="246275" y="200370"/>
                </a:lnTo>
                <a:lnTo>
                  <a:pt x="228767" y="191428"/>
                </a:lnTo>
                <a:lnTo>
                  <a:pt x="209752" y="185041"/>
                </a:lnTo>
                <a:lnTo>
                  <a:pt x="190062" y="181364"/>
                </a:lnTo>
                <a:close/>
              </a:path>
              <a:path w="316864" h="492125">
                <a:moveTo>
                  <a:pt x="191551" y="179931"/>
                </a:moveTo>
                <a:lnTo>
                  <a:pt x="167199" y="179931"/>
                </a:lnTo>
                <a:lnTo>
                  <a:pt x="189229" y="181209"/>
                </a:lnTo>
                <a:lnTo>
                  <a:pt x="190062" y="181364"/>
                </a:lnTo>
                <a:lnTo>
                  <a:pt x="191551" y="179931"/>
                </a:lnTo>
                <a:close/>
              </a:path>
              <a:path w="316864" h="492125">
                <a:moveTo>
                  <a:pt x="309268" y="0"/>
                </a:moveTo>
                <a:lnTo>
                  <a:pt x="19098" y="0"/>
                </a:lnTo>
                <a:lnTo>
                  <a:pt x="19098" y="66678"/>
                </a:lnTo>
                <a:lnTo>
                  <a:pt x="223529" y="66678"/>
                </a:lnTo>
                <a:lnTo>
                  <a:pt x="246275" y="46574"/>
                </a:lnTo>
                <a:lnTo>
                  <a:pt x="309268" y="46574"/>
                </a:lnTo>
                <a:lnTo>
                  <a:pt x="309268" y="0"/>
                </a:lnTo>
                <a:close/>
              </a:path>
              <a:path w="316864" h="492125">
                <a:moveTo>
                  <a:pt x="309268" y="46574"/>
                </a:moveTo>
                <a:lnTo>
                  <a:pt x="246275" y="46574"/>
                </a:lnTo>
                <a:lnTo>
                  <a:pt x="253646" y="66678"/>
                </a:lnTo>
                <a:lnTo>
                  <a:pt x="309268" y="66678"/>
                </a:lnTo>
                <a:lnTo>
                  <a:pt x="309268" y="46574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980223" y="5376066"/>
            <a:ext cx="2614930" cy="487045"/>
          </a:xfrm>
          <a:custGeom>
            <a:avLst/>
            <a:gdLst/>
            <a:ahLst/>
            <a:cxnLst/>
            <a:rect l="l" t="t" r="r" b="b"/>
            <a:pathLst>
              <a:path w="2614929" h="487045">
                <a:moveTo>
                  <a:pt x="223323" y="73683"/>
                </a:moveTo>
                <a:lnTo>
                  <a:pt x="155482" y="73683"/>
                </a:lnTo>
                <a:lnTo>
                  <a:pt x="155482" y="477158"/>
                </a:lnTo>
                <a:lnTo>
                  <a:pt x="223323" y="477158"/>
                </a:lnTo>
                <a:lnTo>
                  <a:pt x="223323" y="73683"/>
                </a:lnTo>
                <a:close/>
              </a:path>
              <a:path w="2614929" h="487045">
                <a:moveTo>
                  <a:pt x="378805" y="9737"/>
                </a:moveTo>
                <a:lnTo>
                  <a:pt x="0" y="9737"/>
                </a:lnTo>
                <a:lnTo>
                  <a:pt x="0" y="73683"/>
                </a:lnTo>
                <a:lnTo>
                  <a:pt x="378805" y="73683"/>
                </a:lnTo>
                <a:lnTo>
                  <a:pt x="378805" y="9737"/>
                </a:lnTo>
                <a:close/>
              </a:path>
              <a:path w="2614929" h="487045">
                <a:moveTo>
                  <a:pt x="451002" y="126592"/>
                </a:moveTo>
                <a:lnTo>
                  <a:pt x="382188" y="126592"/>
                </a:lnTo>
                <a:lnTo>
                  <a:pt x="382245" y="324009"/>
                </a:lnTo>
                <a:lnTo>
                  <a:pt x="386917" y="369878"/>
                </a:lnTo>
                <a:lnTo>
                  <a:pt x="400649" y="413821"/>
                </a:lnTo>
                <a:lnTo>
                  <a:pt x="427875" y="453340"/>
                </a:lnTo>
                <a:lnTo>
                  <a:pt x="459766" y="474886"/>
                </a:lnTo>
                <a:lnTo>
                  <a:pt x="503344" y="485841"/>
                </a:lnTo>
                <a:lnTo>
                  <a:pt x="520791" y="486571"/>
                </a:lnTo>
                <a:lnTo>
                  <a:pt x="543614" y="485293"/>
                </a:lnTo>
                <a:lnTo>
                  <a:pt x="584026" y="475068"/>
                </a:lnTo>
                <a:lnTo>
                  <a:pt x="617359" y="454903"/>
                </a:lnTo>
                <a:lnTo>
                  <a:pt x="636672" y="434618"/>
                </a:lnTo>
                <a:lnTo>
                  <a:pt x="636672" y="422301"/>
                </a:lnTo>
                <a:lnTo>
                  <a:pt x="539617" y="422301"/>
                </a:lnTo>
                <a:lnTo>
                  <a:pt x="526309" y="421591"/>
                </a:lnTo>
                <a:lnTo>
                  <a:pt x="486039" y="404813"/>
                </a:lnTo>
                <a:lnTo>
                  <a:pt x="462891" y="371643"/>
                </a:lnTo>
                <a:lnTo>
                  <a:pt x="452828" y="330359"/>
                </a:lnTo>
                <a:lnTo>
                  <a:pt x="451002" y="298954"/>
                </a:lnTo>
                <a:lnTo>
                  <a:pt x="451002" y="126592"/>
                </a:lnTo>
                <a:close/>
              </a:path>
              <a:path w="2614929" h="487045">
                <a:moveTo>
                  <a:pt x="697047" y="126592"/>
                </a:moveTo>
                <a:lnTo>
                  <a:pt x="628557" y="126592"/>
                </a:lnTo>
                <a:lnTo>
                  <a:pt x="628557" y="309016"/>
                </a:lnTo>
                <a:lnTo>
                  <a:pt x="670755" y="324922"/>
                </a:lnTo>
                <a:lnTo>
                  <a:pt x="669639" y="348090"/>
                </a:lnTo>
                <a:lnTo>
                  <a:pt x="660713" y="390287"/>
                </a:lnTo>
                <a:lnTo>
                  <a:pt x="643002" y="426500"/>
                </a:lnTo>
                <a:lnTo>
                  <a:pt x="636690" y="434595"/>
                </a:lnTo>
                <a:lnTo>
                  <a:pt x="636672" y="477158"/>
                </a:lnTo>
                <a:lnTo>
                  <a:pt x="697047" y="477158"/>
                </a:lnTo>
                <a:lnTo>
                  <a:pt x="697047" y="126592"/>
                </a:lnTo>
                <a:close/>
              </a:path>
              <a:path w="2614929" h="487045">
                <a:moveTo>
                  <a:pt x="628557" y="309016"/>
                </a:moveTo>
                <a:lnTo>
                  <a:pt x="628557" y="375883"/>
                </a:lnTo>
                <a:lnTo>
                  <a:pt x="636672" y="375883"/>
                </a:lnTo>
                <a:lnTo>
                  <a:pt x="636672" y="434618"/>
                </a:lnTo>
                <a:lnTo>
                  <a:pt x="660713" y="390287"/>
                </a:lnTo>
                <a:lnTo>
                  <a:pt x="669639" y="348090"/>
                </a:lnTo>
                <a:lnTo>
                  <a:pt x="670755" y="324922"/>
                </a:lnTo>
                <a:lnTo>
                  <a:pt x="628557" y="309016"/>
                </a:lnTo>
                <a:close/>
              </a:path>
              <a:path w="2614929" h="487045">
                <a:moveTo>
                  <a:pt x="628557" y="309016"/>
                </a:moveTo>
                <a:lnTo>
                  <a:pt x="624540" y="350463"/>
                </a:lnTo>
                <a:lnTo>
                  <a:pt x="608087" y="389800"/>
                </a:lnTo>
                <a:lnTo>
                  <a:pt x="574025" y="416458"/>
                </a:lnTo>
                <a:lnTo>
                  <a:pt x="539617" y="422301"/>
                </a:lnTo>
                <a:lnTo>
                  <a:pt x="636672" y="422301"/>
                </a:lnTo>
                <a:lnTo>
                  <a:pt x="636672" y="375883"/>
                </a:lnTo>
                <a:lnTo>
                  <a:pt x="628557" y="375883"/>
                </a:lnTo>
                <a:lnTo>
                  <a:pt x="628557" y="309016"/>
                </a:lnTo>
                <a:close/>
              </a:path>
              <a:path w="2614929" h="487045">
                <a:moveTo>
                  <a:pt x="874754" y="29213"/>
                </a:moveTo>
                <a:lnTo>
                  <a:pt x="806589" y="29213"/>
                </a:lnTo>
                <a:lnTo>
                  <a:pt x="806609" y="346162"/>
                </a:lnTo>
                <a:lnTo>
                  <a:pt x="807238" y="390490"/>
                </a:lnTo>
                <a:lnTo>
                  <a:pt x="819573" y="434635"/>
                </a:lnTo>
                <a:lnTo>
                  <a:pt x="845500" y="463849"/>
                </a:lnTo>
                <a:lnTo>
                  <a:pt x="883924" y="479105"/>
                </a:lnTo>
                <a:lnTo>
                  <a:pt x="930017" y="482696"/>
                </a:lnTo>
                <a:lnTo>
                  <a:pt x="946166" y="481783"/>
                </a:lnTo>
                <a:lnTo>
                  <a:pt x="962477" y="479937"/>
                </a:lnTo>
                <a:lnTo>
                  <a:pt x="978950" y="477158"/>
                </a:lnTo>
                <a:lnTo>
                  <a:pt x="978950" y="422808"/>
                </a:lnTo>
                <a:lnTo>
                  <a:pt x="932269" y="422808"/>
                </a:lnTo>
                <a:lnTo>
                  <a:pt x="918899" y="421976"/>
                </a:lnTo>
                <a:lnTo>
                  <a:pt x="881895" y="398930"/>
                </a:lnTo>
                <a:lnTo>
                  <a:pt x="874819" y="353121"/>
                </a:lnTo>
                <a:lnTo>
                  <a:pt x="874754" y="29213"/>
                </a:lnTo>
                <a:close/>
              </a:path>
              <a:path w="2614929" h="487045">
                <a:moveTo>
                  <a:pt x="978950" y="419704"/>
                </a:moveTo>
                <a:lnTo>
                  <a:pt x="962294" y="421672"/>
                </a:lnTo>
                <a:lnTo>
                  <a:pt x="946734" y="422707"/>
                </a:lnTo>
                <a:lnTo>
                  <a:pt x="932269" y="422808"/>
                </a:lnTo>
                <a:lnTo>
                  <a:pt x="978950" y="422808"/>
                </a:lnTo>
                <a:lnTo>
                  <a:pt x="978950" y="419704"/>
                </a:lnTo>
                <a:close/>
              </a:path>
              <a:path w="2614929" h="487045">
                <a:moveTo>
                  <a:pt x="806589" y="126592"/>
                </a:moveTo>
                <a:lnTo>
                  <a:pt x="739397" y="126592"/>
                </a:lnTo>
                <a:lnTo>
                  <a:pt x="739397" y="181125"/>
                </a:lnTo>
                <a:lnTo>
                  <a:pt x="806589" y="181125"/>
                </a:lnTo>
                <a:lnTo>
                  <a:pt x="806589" y="126592"/>
                </a:lnTo>
                <a:close/>
              </a:path>
              <a:path w="2614929" h="487045">
                <a:moveTo>
                  <a:pt x="978950" y="126592"/>
                </a:moveTo>
                <a:lnTo>
                  <a:pt x="874754" y="126592"/>
                </a:lnTo>
                <a:lnTo>
                  <a:pt x="874754" y="181125"/>
                </a:lnTo>
                <a:lnTo>
                  <a:pt x="978950" y="181125"/>
                </a:lnTo>
                <a:lnTo>
                  <a:pt x="978950" y="126592"/>
                </a:lnTo>
                <a:close/>
              </a:path>
              <a:path w="2614929" h="487045">
                <a:moveTo>
                  <a:pt x="1179511" y="116855"/>
                </a:moveTo>
                <a:lnTo>
                  <a:pt x="1131145" y="122697"/>
                </a:lnTo>
                <a:lnTo>
                  <a:pt x="1089272" y="140226"/>
                </a:lnTo>
                <a:lnTo>
                  <a:pt x="1054946" y="167979"/>
                </a:lnTo>
                <a:lnTo>
                  <a:pt x="1029222" y="205145"/>
                </a:lnTo>
                <a:lnTo>
                  <a:pt x="1013154" y="250021"/>
                </a:lnTo>
                <a:lnTo>
                  <a:pt x="1007799" y="301551"/>
                </a:lnTo>
                <a:lnTo>
                  <a:pt x="1009052" y="327113"/>
                </a:lnTo>
                <a:lnTo>
                  <a:pt x="1019484" y="376228"/>
                </a:lnTo>
                <a:lnTo>
                  <a:pt x="1040218" y="417614"/>
                </a:lnTo>
                <a:lnTo>
                  <a:pt x="1070081" y="450236"/>
                </a:lnTo>
                <a:lnTo>
                  <a:pt x="1108485" y="473567"/>
                </a:lnTo>
                <a:lnTo>
                  <a:pt x="1154090" y="485415"/>
                </a:lnTo>
                <a:lnTo>
                  <a:pt x="1179511" y="486896"/>
                </a:lnTo>
                <a:lnTo>
                  <a:pt x="1204789" y="485435"/>
                </a:lnTo>
                <a:lnTo>
                  <a:pt x="1250232" y="473749"/>
                </a:lnTo>
                <a:lnTo>
                  <a:pt x="1288616" y="450561"/>
                </a:lnTo>
                <a:lnTo>
                  <a:pt x="1314500" y="422950"/>
                </a:lnTo>
                <a:lnTo>
                  <a:pt x="1179511" y="422950"/>
                </a:lnTo>
                <a:lnTo>
                  <a:pt x="1156484" y="420881"/>
                </a:lnTo>
                <a:lnTo>
                  <a:pt x="1119318" y="404326"/>
                </a:lnTo>
                <a:lnTo>
                  <a:pt x="1094101" y="371907"/>
                </a:lnTo>
                <a:lnTo>
                  <a:pt x="1081524" y="328168"/>
                </a:lnTo>
                <a:lnTo>
                  <a:pt x="1079859" y="301551"/>
                </a:lnTo>
                <a:lnTo>
                  <a:pt x="1080529" y="284245"/>
                </a:lnTo>
                <a:lnTo>
                  <a:pt x="1090571" y="238903"/>
                </a:lnTo>
                <a:lnTo>
                  <a:pt x="1113029" y="204760"/>
                </a:lnTo>
                <a:lnTo>
                  <a:pt x="1148430" y="184695"/>
                </a:lnTo>
                <a:lnTo>
                  <a:pt x="1179511" y="180800"/>
                </a:lnTo>
                <a:lnTo>
                  <a:pt x="1314567" y="180800"/>
                </a:lnTo>
                <a:lnTo>
                  <a:pt x="1304967" y="168709"/>
                </a:lnTo>
                <a:lnTo>
                  <a:pt x="1270722" y="140550"/>
                </a:lnTo>
                <a:lnTo>
                  <a:pt x="1228606" y="122778"/>
                </a:lnTo>
                <a:lnTo>
                  <a:pt x="1204931" y="118336"/>
                </a:lnTo>
                <a:lnTo>
                  <a:pt x="1179511" y="116855"/>
                </a:lnTo>
                <a:close/>
              </a:path>
              <a:path w="2614929" h="487045">
                <a:moveTo>
                  <a:pt x="1314567" y="180800"/>
                </a:moveTo>
                <a:lnTo>
                  <a:pt x="1179511" y="180800"/>
                </a:lnTo>
                <a:lnTo>
                  <a:pt x="1202800" y="182870"/>
                </a:lnTo>
                <a:lnTo>
                  <a:pt x="1223007" y="189077"/>
                </a:lnTo>
                <a:lnTo>
                  <a:pt x="1254168" y="213909"/>
                </a:lnTo>
                <a:lnTo>
                  <a:pt x="1273157" y="252212"/>
                </a:lnTo>
                <a:lnTo>
                  <a:pt x="1279487" y="301551"/>
                </a:lnTo>
                <a:lnTo>
                  <a:pt x="1277924" y="327113"/>
                </a:lnTo>
                <a:lnTo>
                  <a:pt x="1265427" y="370933"/>
                </a:lnTo>
                <a:lnTo>
                  <a:pt x="1240555" y="403961"/>
                </a:lnTo>
                <a:lnTo>
                  <a:pt x="1203064" y="420840"/>
                </a:lnTo>
                <a:lnTo>
                  <a:pt x="1179511" y="422950"/>
                </a:lnTo>
                <a:lnTo>
                  <a:pt x="1314500" y="422950"/>
                </a:lnTo>
                <a:lnTo>
                  <a:pt x="1339497" y="376533"/>
                </a:lnTo>
                <a:lnTo>
                  <a:pt x="1350208" y="328168"/>
                </a:lnTo>
                <a:lnTo>
                  <a:pt x="1351547" y="301551"/>
                </a:lnTo>
                <a:lnTo>
                  <a:pt x="1350242" y="275502"/>
                </a:lnTo>
                <a:lnTo>
                  <a:pt x="1339679" y="227360"/>
                </a:lnTo>
                <a:lnTo>
                  <a:pt x="1318803" y="186136"/>
                </a:lnTo>
                <a:lnTo>
                  <a:pt x="1314567" y="180800"/>
                </a:lnTo>
                <a:close/>
              </a:path>
              <a:path w="2614929" h="487045">
                <a:moveTo>
                  <a:pt x="1473515" y="126592"/>
                </a:moveTo>
                <a:lnTo>
                  <a:pt x="1413139" y="126592"/>
                </a:lnTo>
                <a:lnTo>
                  <a:pt x="1413139" y="477158"/>
                </a:lnTo>
                <a:lnTo>
                  <a:pt x="1481630" y="477158"/>
                </a:lnTo>
                <a:lnTo>
                  <a:pt x="1481630" y="300252"/>
                </a:lnTo>
                <a:lnTo>
                  <a:pt x="1481893" y="290007"/>
                </a:lnTo>
                <a:lnTo>
                  <a:pt x="1488284" y="251786"/>
                </a:lnTo>
                <a:lnTo>
                  <a:pt x="1510925" y="212773"/>
                </a:lnTo>
                <a:lnTo>
                  <a:pt x="1512205" y="211637"/>
                </a:lnTo>
                <a:lnTo>
                  <a:pt x="1473515" y="211637"/>
                </a:lnTo>
                <a:lnTo>
                  <a:pt x="1465075" y="200601"/>
                </a:lnTo>
                <a:lnTo>
                  <a:pt x="1468565" y="192344"/>
                </a:lnTo>
                <a:lnTo>
                  <a:pt x="1472541" y="184452"/>
                </a:lnTo>
                <a:lnTo>
                  <a:pt x="1473515" y="182810"/>
                </a:lnTo>
                <a:lnTo>
                  <a:pt x="1473515" y="126592"/>
                </a:lnTo>
                <a:close/>
              </a:path>
              <a:path w="2614929" h="487045">
                <a:moveTo>
                  <a:pt x="1473515" y="182810"/>
                </a:moveTo>
                <a:lnTo>
                  <a:pt x="1472541" y="184452"/>
                </a:lnTo>
                <a:lnTo>
                  <a:pt x="1468565" y="192344"/>
                </a:lnTo>
                <a:lnTo>
                  <a:pt x="1465075" y="200601"/>
                </a:lnTo>
                <a:lnTo>
                  <a:pt x="1473515" y="211637"/>
                </a:lnTo>
                <a:lnTo>
                  <a:pt x="1473515" y="182810"/>
                </a:lnTo>
                <a:close/>
              </a:path>
              <a:path w="2614929" h="487045">
                <a:moveTo>
                  <a:pt x="1577792" y="124584"/>
                </a:moveTo>
                <a:lnTo>
                  <a:pt x="1535513" y="131461"/>
                </a:lnTo>
                <a:lnTo>
                  <a:pt x="1499361" y="151262"/>
                </a:lnTo>
                <a:lnTo>
                  <a:pt x="1473515" y="182810"/>
                </a:lnTo>
                <a:lnTo>
                  <a:pt x="1473515" y="211637"/>
                </a:lnTo>
                <a:lnTo>
                  <a:pt x="1512205" y="211637"/>
                </a:lnTo>
                <a:lnTo>
                  <a:pt x="1517924" y="206565"/>
                </a:lnTo>
                <a:lnTo>
                  <a:pt x="1525775" y="200925"/>
                </a:lnTo>
                <a:lnTo>
                  <a:pt x="1564077" y="187617"/>
                </a:lnTo>
                <a:lnTo>
                  <a:pt x="1574383" y="187049"/>
                </a:lnTo>
                <a:lnTo>
                  <a:pt x="1602380" y="187049"/>
                </a:lnTo>
                <a:lnTo>
                  <a:pt x="1602380" y="126592"/>
                </a:lnTo>
                <a:lnTo>
                  <a:pt x="1594346" y="125396"/>
                </a:lnTo>
                <a:lnTo>
                  <a:pt x="1586150" y="124726"/>
                </a:lnTo>
                <a:lnTo>
                  <a:pt x="1577792" y="124584"/>
                </a:lnTo>
                <a:close/>
              </a:path>
              <a:path w="2614929" h="487045">
                <a:moveTo>
                  <a:pt x="1602380" y="187049"/>
                </a:moveTo>
                <a:lnTo>
                  <a:pt x="1574383" y="187049"/>
                </a:lnTo>
                <a:lnTo>
                  <a:pt x="1584202" y="187292"/>
                </a:lnTo>
                <a:lnTo>
                  <a:pt x="1593535" y="188347"/>
                </a:lnTo>
                <a:lnTo>
                  <a:pt x="1602380" y="190214"/>
                </a:lnTo>
                <a:lnTo>
                  <a:pt x="1602380" y="187049"/>
                </a:lnTo>
                <a:close/>
              </a:path>
              <a:path w="2614929" h="487045">
                <a:moveTo>
                  <a:pt x="1728790" y="3245"/>
                </a:moveTo>
                <a:lnTo>
                  <a:pt x="1660950" y="3245"/>
                </a:lnTo>
                <a:lnTo>
                  <a:pt x="1660950" y="69139"/>
                </a:lnTo>
                <a:lnTo>
                  <a:pt x="1728790" y="69139"/>
                </a:lnTo>
                <a:lnTo>
                  <a:pt x="1728790" y="3245"/>
                </a:lnTo>
                <a:close/>
              </a:path>
              <a:path w="2614929" h="487045">
                <a:moveTo>
                  <a:pt x="1728790" y="126592"/>
                </a:moveTo>
                <a:lnTo>
                  <a:pt x="1660950" y="126592"/>
                </a:lnTo>
                <a:lnTo>
                  <a:pt x="1660950" y="477158"/>
                </a:lnTo>
                <a:lnTo>
                  <a:pt x="1728790" y="477158"/>
                </a:lnTo>
                <a:lnTo>
                  <a:pt x="1728790" y="126592"/>
                </a:lnTo>
                <a:close/>
              </a:path>
              <a:path w="2614929" h="487045">
                <a:moveTo>
                  <a:pt x="2034535" y="250548"/>
                </a:moveTo>
                <a:lnTo>
                  <a:pt x="1963003" y="260814"/>
                </a:lnTo>
                <a:lnTo>
                  <a:pt x="1918350" y="268543"/>
                </a:lnTo>
                <a:lnTo>
                  <a:pt x="1879824" y="277855"/>
                </a:lnTo>
                <a:lnTo>
                  <a:pt x="1844159" y="294105"/>
                </a:lnTo>
                <a:lnTo>
                  <a:pt x="1811740" y="325307"/>
                </a:lnTo>
                <a:lnTo>
                  <a:pt x="1797640" y="368823"/>
                </a:lnTo>
                <a:lnTo>
                  <a:pt x="1797052" y="381726"/>
                </a:lnTo>
                <a:lnTo>
                  <a:pt x="1797884" y="395724"/>
                </a:lnTo>
                <a:lnTo>
                  <a:pt x="1810361" y="434311"/>
                </a:lnTo>
                <a:lnTo>
                  <a:pt x="1837931" y="464742"/>
                </a:lnTo>
                <a:lnTo>
                  <a:pt x="1879743" y="483325"/>
                </a:lnTo>
                <a:lnTo>
                  <a:pt x="1915530" y="486896"/>
                </a:lnTo>
                <a:lnTo>
                  <a:pt x="1939063" y="485678"/>
                </a:lnTo>
                <a:lnTo>
                  <a:pt x="1980287" y="475941"/>
                </a:lnTo>
                <a:lnTo>
                  <a:pt x="2014106" y="456242"/>
                </a:lnTo>
                <a:lnTo>
                  <a:pt x="2037691" y="431390"/>
                </a:lnTo>
                <a:lnTo>
                  <a:pt x="1927540" y="431390"/>
                </a:lnTo>
                <a:lnTo>
                  <a:pt x="1917153" y="430963"/>
                </a:lnTo>
                <a:lnTo>
                  <a:pt x="1879662" y="416620"/>
                </a:lnTo>
                <a:lnTo>
                  <a:pt x="1864285" y="381726"/>
                </a:lnTo>
                <a:lnTo>
                  <a:pt x="1864244" y="371772"/>
                </a:lnTo>
                <a:lnTo>
                  <a:pt x="1866300" y="363873"/>
                </a:lnTo>
                <a:lnTo>
                  <a:pt x="1899381" y="334497"/>
                </a:lnTo>
                <a:lnTo>
                  <a:pt x="1939997" y="322264"/>
                </a:lnTo>
                <a:lnTo>
                  <a:pt x="1985136" y="314534"/>
                </a:lnTo>
                <a:lnTo>
                  <a:pt x="2034144" y="307171"/>
                </a:lnTo>
                <a:lnTo>
                  <a:pt x="2034227" y="303823"/>
                </a:lnTo>
                <a:lnTo>
                  <a:pt x="2034333" y="295708"/>
                </a:lnTo>
                <a:lnTo>
                  <a:pt x="2101849" y="295708"/>
                </a:lnTo>
                <a:lnTo>
                  <a:pt x="2101842" y="260651"/>
                </a:lnTo>
                <a:lnTo>
                  <a:pt x="2034982" y="260651"/>
                </a:lnTo>
                <a:lnTo>
                  <a:pt x="2034535" y="250548"/>
                </a:lnTo>
                <a:close/>
              </a:path>
              <a:path w="2614929" h="487045">
                <a:moveTo>
                  <a:pt x="2101849" y="396982"/>
                </a:moveTo>
                <a:lnTo>
                  <a:pt x="2041799" y="396982"/>
                </a:lnTo>
                <a:lnTo>
                  <a:pt x="2053484" y="407369"/>
                </a:lnTo>
                <a:lnTo>
                  <a:pt x="2041859" y="426216"/>
                </a:lnTo>
                <a:lnTo>
                  <a:pt x="2041799" y="477158"/>
                </a:lnTo>
                <a:lnTo>
                  <a:pt x="2101849" y="477158"/>
                </a:lnTo>
                <a:lnTo>
                  <a:pt x="2101849" y="396982"/>
                </a:lnTo>
                <a:close/>
              </a:path>
              <a:path w="2614929" h="487045">
                <a:moveTo>
                  <a:pt x="2101849" y="295708"/>
                </a:moveTo>
                <a:lnTo>
                  <a:pt x="2034333" y="295708"/>
                </a:lnTo>
                <a:lnTo>
                  <a:pt x="2056406" y="303823"/>
                </a:lnTo>
                <a:lnTo>
                  <a:pt x="2034144" y="307171"/>
                </a:lnTo>
                <a:lnTo>
                  <a:pt x="2031475" y="345452"/>
                </a:lnTo>
                <a:lnTo>
                  <a:pt x="2027192" y="361926"/>
                </a:lnTo>
                <a:lnTo>
                  <a:pt x="2024696" y="370446"/>
                </a:lnTo>
                <a:lnTo>
                  <a:pt x="2003800" y="402642"/>
                </a:lnTo>
                <a:lnTo>
                  <a:pt x="1966309" y="425729"/>
                </a:lnTo>
                <a:lnTo>
                  <a:pt x="1927540" y="431390"/>
                </a:lnTo>
                <a:lnTo>
                  <a:pt x="2037691" y="431390"/>
                </a:lnTo>
                <a:lnTo>
                  <a:pt x="2041799" y="426292"/>
                </a:lnTo>
                <a:lnTo>
                  <a:pt x="2041799" y="396982"/>
                </a:lnTo>
                <a:lnTo>
                  <a:pt x="2101849" y="396982"/>
                </a:lnTo>
                <a:lnTo>
                  <a:pt x="2101849" y="295708"/>
                </a:lnTo>
                <a:close/>
              </a:path>
              <a:path w="2614929" h="487045">
                <a:moveTo>
                  <a:pt x="2041799" y="396982"/>
                </a:moveTo>
                <a:lnTo>
                  <a:pt x="2041799" y="426292"/>
                </a:lnTo>
                <a:lnTo>
                  <a:pt x="2053484" y="407369"/>
                </a:lnTo>
                <a:lnTo>
                  <a:pt x="2041799" y="396982"/>
                </a:lnTo>
                <a:close/>
              </a:path>
              <a:path w="2614929" h="487045">
                <a:moveTo>
                  <a:pt x="2034333" y="295708"/>
                </a:moveTo>
                <a:lnTo>
                  <a:pt x="2034227" y="303823"/>
                </a:lnTo>
                <a:lnTo>
                  <a:pt x="2034144" y="307171"/>
                </a:lnTo>
                <a:lnTo>
                  <a:pt x="2056406" y="303823"/>
                </a:lnTo>
                <a:lnTo>
                  <a:pt x="2034333" y="295708"/>
                </a:lnTo>
                <a:close/>
              </a:path>
              <a:path w="2614929" h="487045">
                <a:moveTo>
                  <a:pt x="2059651" y="247018"/>
                </a:moveTo>
                <a:lnTo>
                  <a:pt x="2034535" y="250548"/>
                </a:lnTo>
                <a:lnTo>
                  <a:pt x="2034982" y="260651"/>
                </a:lnTo>
                <a:lnTo>
                  <a:pt x="2059651" y="247018"/>
                </a:lnTo>
                <a:close/>
              </a:path>
              <a:path w="2614929" h="487045">
                <a:moveTo>
                  <a:pt x="2101608" y="247018"/>
                </a:moveTo>
                <a:lnTo>
                  <a:pt x="2059651" y="247018"/>
                </a:lnTo>
                <a:lnTo>
                  <a:pt x="2034982" y="260651"/>
                </a:lnTo>
                <a:lnTo>
                  <a:pt x="2101842" y="260651"/>
                </a:lnTo>
                <a:lnTo>
                  <a:pt x="2101727" y="250447"/>
                </a:lnTo>
                <a:lnTo>
                  <a:pt x="2101608" y="247018"/>
                </a:lnTo>
                <a:close/>
              </a:path>
              <a:path w="2614929" h="487045">
                <a:moveTo>
                  <a:pt x="2087092" y="179502"/>
                </a:moveTo>
                <a:lnTo>
                  <a:pt x="1955780" y="179502"/>
                </a:lnTo>
                <a:lnTo>
                  <a:pt x="1976068" y="180760"/>
                </a:lnTo>
                <a:lnTo>
                  <a:pt x="1993109" y="184533"/>
                </a:lnTo>
                <a:lnTo>
                  <a:pt x="2025366" y="210866"/>
                </a:lnTo>
                <a:lnTo>
                  <a:pt x="2034535" y="250548"/>
                </a:lnTo>
                <a:lnTo>
                  <a:pt x="2059651" y="247018"/>
                </a:lnTo>
                <a:lnTo>
                  <a:pt x="2101608" y="247018"/>
                </a:lnTo>
                <a:lnTo>
                  <a:pt x="2101362" y="239958"/>
                </a:lnTo>
                <a:lnTo>
                  <a:pt x="2096331" y="201412"/>
                </a:lnTo>
                <a:lnTo>
                  <a:pt x="2089514" y="183722"/>
                </a:lnTo>
                <a:lnTo>
                  <a:pt x="2087092" y="179502"/>
                </a:lnTo>
                <a:close/>
              </a:path>
              <a:path w="2614929" h="487045">
                <a:moveTo>
                  <a:pt x="1956429" y="116855"/>
                </a:moveTo>
                <a:lnTo>
                  <a:pt x="1901735" y="123509"/>
                </a:lnTo>
                <a:lnTo>
                  <a:pt x="1859050" y="143472"/>
                </a:lnTo>
                <a:lnTo>
                  <a:pt x="1828538" y="174714"/>
                </a:lnTo>
                <a:lnTo>
                  <a:pt x="1809711" y="215208"/>
                </a:lnTo>
                <a:lnTo>
                  <a:pt x="1873008" y="234683"/>
                </a:lnTo>
                <a:lnTo>
                  <a:pt x="1878425" y="220969"/>
                </a:lnTo>
                <a:lnTo>
                  <a:pt x="1885586" y="209365"/>
                </a:lnTo>
                <a:lnTo>
                  <a:pt x="1916950" y="186805"/>
                </a:lnTo>
                <a:lnTo>
                  <a:pt x="1955780" y="179502"/>
                </a:lnTo>
                <a:lnTo>
                  <a:pt x="2087092" y="179502"/>
                </a:lnTo>
                <a:lnTo>
                  <a:pt x="2080223" y="167532"/>
                </a:lnTo>
                <a:lnTo>
                  <a:pt x="2038228" y="133084"/>
                </a:lnTo>
                <a:lnTo>
                  <a:pt x="2000412" y="120912"/>
                </a:lnTo>
                <a:lnTo>
                  <a:pt x="1979192" y="117869"/>
                </a:lnTo>
                <a:lnTo>
                  <a:pt x="1956429" y="116855"/>
                </a:lnTo>
                <a:close/>
              </a:path>
              <a:path w="2614929" h="487045">
                <a:moveTo>
                  <a:pt x="2250733" y="0"/>
                </a:moveTo>
                <a:lnTo>
                  <a:pt x="2182892" y="0"/>
                </a:lnTo>
                <a:lnTo>
                  <a:pt x="2182892" y="477158"/>
                </a:lnTo>
                <a:lnTo>
                  <a:pt x="2250733" y="477158"/>
                </a:lnTo>
                <a:lnTo>
                  <a:pt x="2250733" y="0"/>
                </a:lnTo>
                <a:close/>
              </a:path>
              <a:path w="2614929" h="487045">
                <a:moveTo>
                  <a:pt x="2388458" y="368093"/>
                </a:moveTo>
                <a:lnTo>
                  <a:pt x="2318995" y="378805"/>
                </a:lnTo>
                <a:lnTo>
                  <a:pt x="2325487" y="403008"/>
                </a:lnTo>
                <a:lnTo>
                  <a:pt x="2335874" y="424330"/>
                </a:lnTo>
                <a:lnTo>
                  <a:pt x="2368333" y="458331"/>
                </a:lnTo>
                <a:lnTo>
                  <a:pt x="2414507" y="479511"/>
                </a:lnTo>
                <a:lnTo>
                  <a:pt x="2472529" y="486571"/>
                </a:lnTo>
                <a:lnTo>
                  <a:pt x="2503995" y="484725"/>
                </a:lnTo>
                <a:lnTo>
                  <a:pt x="2556093" y="469956"/>
                </a:lnTo>
                <a:lnTo>
                  <a:pt x="2593340" y="440864"/>
                </a:lnTo>
                <a:lnTo>
                  <a:pt x="2602111" y="426845"/>
                </a:lnTo>
                <a:lnTo>
                  <a:pt x="2477074" y="426845"/>
                </a:lnTo>
                <a:lnTo>
                  <a:pt x="2460255" y="425871"/>
                </a:lnTo>
                <a:lnTo>
                  <a:pt x="2418321" y="411264"/>
                </a:lnTo>
                <a:lnTo>
                  <a:pt x="2392759" y="381016"/>
                </a:lnTo>
                <a:lnTo>
                  <a:pt x="2388458" y="368093"/>
                </a:lnTo>
                <a:close/>
              </a:path>
              <a:path w="2614929" h="487045">
                <a:moveTo>
                  <a:pt x="2466687" y="116855"/>
                </a:moveTo>
                <a:lnTo>
                  <a:pt x="2428059" y="120101"/>
                </a:lnTo>
                <a:lnTo>
                  <a:pt x="2380222" y="137000"/>
                </a:lnTo>
                <a:lnTo>
                  <a:pt x="2347235" y="166518"/>
                </a:lnTo>
                <a:lnTo>
                  <a:pt x="2331411" y="206626"/>
                </a:lnTo>
                <a:lnTo>
                  <a:pt x="2330356" y="222024"/>
                </a:lnTo>
                <a:lnTo>
                  <a:pt x="2331045" y="234379"/>
                </a:lnTo>
                <a:lnTo>
                  <a:pt x="2348006" y="274507"/>
                </a:lnTo>
                <a:lnTo>
                  <a:pt x="2379045" y="297331"/>
                </a:lnTo>
                <a:lnTo>
                  <a:pt x="2429378" y="316381"/>
                </a:lnTo>
                <a:lnTo>
                  <a:pt x="2470074" y="327620"/>
                </a:lnTo>
                <a:lnTo>
                  <a:pt x="2486730" y="332468"/>
                </a:lnTo>
                <a:lnTo>
                  <a:pt x="2528766" y="348536"/>
                </a:lnTo>
                <a:lnTo>
                  <a:pt x="2544914" y="369283"/>
                </a:lnTo>
                <a:lnTo>
                  <a:pt x="2544846" y="378805"/>
                </a:lnTo>
                <a:lnTo>
                  <a:pt x="2526737" y="413861"/>
                </a:lnTo>
                <a:lnTo>
                  <a:pt x="2477074" y="426845"/>
                </a:lnTo>
                <a:lnTo>
                  <a:pt x="2602111" y="426845"/>
                </a:lnTo>
                <a:lnTo>
                  <a:pt x="2605209" y="421895"/>
                </a:lnTo>
                <a:lnTo>
                  <a:pt x="2612329" y="400127"/>
                </a:lnTo>
                <a:lnTo>
                  <a:pt x="2614703" y="375559"/>
                </a:lnTo>
                <a:lnTo>
                  <a:pt x="2613993" y="362595"/>
                </a:lnTo>
                <a:lnTo>
                  <a:pt x="2596891" y="320560"/>
                </a:lnTo>
                <a:lnTo>
                  <a:pt x="2566338" y="297006"/>
                </a:lnTo>
                <a:lnTo>
                  <a:pt x="2517161" y="277530"/>
                </a:lnTo>
                <a:lnTo>
                  <a:pt x="2476871" y="266677"/>
                </a:lnTo>
                <a:lnTo>
                  <a:pt x="2460032" y="262031"/>
                </a:lnTo>
                <a:lnTo>
                  <a:pt x="2416211" y="246207"/>
                </a:lnTo>
                <a:lnTo>
                  <a:pt x="2398196" y="226244"/>
                </a:lnTo>
                <a:lnTo>
                  <a:pt x="2398196" y="218454"/>
                </a:lnTo>
                <a:lnTo>
                  <a:pt x="2427654" y="181936"/>
                </a:lnTo>
                <a:lnTo>
                  <a:pt x="2467336" y="176581"/>
                </a:lnTo>
                <a:lnTo>
                  <a:pt x="2597424" y="176581"/>
                </a:lnTo>
                <a:lnTo>
                  <a:pt x="2589384" y="165544"/>
                </a:lnTo>
                <a:lnTo>
                  <a:pt x="2553415" y="136513"/>
                </a:lnTo>
                <a:lnTo>
                  <a:pt x="2504746" y="120019"/>
                </a:lnTo>
                <a:lnTo>
                  <a:pt x="2486264" y="117646"/>
                </a:lnTo>
                <a:lnTo>
                  <a:pt x="2466687" y="116855"/>
                </a:lnTo>
                <a:close/>
              </a:path>
              <a:path w="2614929" h="487045">
                <a:moveTo>
                  <a:pt x="2597424" y="176581"/>
                </a:moveTo>
                <a:lnTo>
                  <a:pt x="2467336" y="176581"/>
                </a:lnTo>
                <a:lnTo>
                  <a:pt x="2482653" y="178061"/>
                </a:lnTo>
                <a:lnTo>
                  <a:pt x="2496468" y="181206"/>
                </a:lnTo>
                <a:lnTo>
                  <a:pt x="2535582" y="209771"/>
                </a:lnTo>
                <a:lnTo>
                  <a:pt x="2543291" y="232411"/>
                </a:lnTo>
                <a:lnTo>
                  <a:pt x="2612755" y="219752"/>
                </a:lnTo>
                <a:lnTo>
                  <a:pt x="2609834" y="204678"/>
                </a:lnTo>
                <a:lnTo>
                  <a:pt x="2604965" y="190619"/>
                </a:lnTo>
                <a:lnTo>
                  <a:pt x="2598148" y="177575"/>
                </a:lnTo>
                <a:lnTo>
                  <a:pt x="2597424" y="176581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59108" y="6308708"/>
            <a:ext cx="12146280" cy="10795"/>
          </a:xfrm>
          <a:custGeom>
            <a:avLst/>
            <a:gdLst/>
            <a:ahLst/>
            <a:cxnLst/>
            <a:rect l="l" t="t" r="r" b="b"/>
            <a:pathLst>
              <a:path w="12146280" h="10795">
                <a:moveTo>
                  <a:pt x="12146227" y="0"/>
                </a:moveTo>
                <a:lnTo>
                  <a:pt x="0" y="0"/>
                </a:lnTo>
                <a:lnTo>
                  <a:pt x="0" y="10470"/>
                </a:lnTo>
                <a:lnTo>
                  <a:pt x="12146227" y="10470"/>
                </a:lnTo>
                <a:lnTo>
                  <a:pt x="12146227" y="0"/>
                </a:lnTo>
                <a:close/>
              </a:path>
            </a:pathLst>
          </a:custGeom>
          <a:solidFill>
            <a:srgbClr val="000614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114268" y="6784295"/>
            <a:ext cx="337185" cy="482600"/>
          </a:xfrm>
          <a:custGeom>
            <a:avLst/>
            <a:gdLst/>
            <a:ahLst/>
            <a:cxnLst/>
            <a:rect l="l" t="t" r="r" b="b"/>
            <a:pathLst>
              <a:path w="337185" h="482600">
                <a:moveTo>
                  <a:pt x="236893" y="0"/>
                </a:moveTo>
                <a:lnTo>
                  <a:pt x="156812" y="0"/>
                </a:lnTo>
                <a:lnTo>
                  <a:pt x="0" y="332052"/>
                </a:lnTo>
                <a:lnTo>
                  <a:pt x="0" y="398396"/>
                </a:lnTo>
                <a:lnTo>
                  <a:pt x="217794" y="398396"/>
                </a:lnTo>
                <a:lnTo>
                  <a:pt x="217794" y="482498"/>
                </a:lnTo>
                <a:lnTo>
                  <a:pt x="288828" y="482498"/>
                </a:lnTo>
                <a:lnTo>
                  <a:pt x="288828" y="398396"/>
                </a:lnTo>
                <a:lnTo>
                  <a:pt x="336743" y="398396"/>
                </a:lnTo>
                <a:lnTo>
                  <a:pt x="336743" y="332052"/>
                </a:lnTo>
                <a:lnTo>
                  <a:pt x="288828" y="332052"/>
                </a:lnTo>
                <a:lnTo>
                  <a:pt x="288828" y="201376"/>
                </a:lnTo>
                <a:lnTo>
                  <a:pt x="217794" y="201376"/>
                </a:lnTo>
                <a:lnTo>
                  <a:pt x="217794" y="332052"/>
                </a:lnTo>
                <a:lnTo>
                  <a:pt x="80081" y="332052"/>
                </a:lnTo>
                <a:lnTo>
                  <a:pt x="236893" y="0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0641" y="6777594"/>
            <a:ext cx="4412844" cy="499251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759108" y="7701336"/>
            <a:ext cx="12146280" cy="10795"/>
          </a:xfrm>
          <a:custGeom>
            <a:avLst/>
            <a:gdLst/>
            <a:ahLst/>
            <a:cxnLst/>
            <a:rect l="l" t="t" r="r" b="b"/>
            <a:pathLst>
              <a:path w="12146280" h="10795">
                <a:moveTo>
                  <a:pt x="12146227" y="0"/>
                </a:moveTo>
                <a:lnTo>
                  <a:pt x="0" y="0"/>
                </a:lnTo>
                <a:lnTo>
                  <a:pt x="0" y="10470"/>
                </a:lnTo>
                <a:lnTo>
                  <a:pt x="12146227" y="10470"/>
                </a:lnTo>
                <a:lnTo>
                  <a:pt x="12146227" y="0"/>
                </a:lnTo>
                <a:close/>
              </a:path>
            </a:pathLst>
          </a:custGeom>
          <a:solidFill>
            <a:srgbClr val="000614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120812" y="8176924"/>
            <a:ext cx="324485" cy="492759"/>
          </a:xfrm>
          <a:custGeom>
            <a:avLst/>
            <a:gdLst/>
            <a:ahLst/>
            <a:cxnLst/>
            <a:rect l="l" t="t" r="r" b="b"/>
            <a:pathLst>
              <a:path w="324485" h="492759">
                <a:moveTo>
                  <a:pt x="67348" y="354837"/>
                </a:moveTo>
                <a:lnTo>
                  <a:pt x="0" y="372931"/>
                </a:lnTo>
                <a:lnTo>
                  <a:pt x="5675" y="390019"/>
                </a:lnTo>
                <a:lnTo>
                  <a:pt x="12983" y="406102"/>
                </a:lnTo>
                <a:lnTo>
                  <a:pt x="44459" y="447944"/>
                </a:lnTo>
                <a:lnTo>
                  <a:pt x="87117" y="477472"/>
                </a:lnTo>
                <a:lnTo>
                  <a:pt x="138194" y="491608"/>
                </a:lnTo>
                <a:lnTo>
                  <a:pt x="156476" y="492550"/>
                </a:lnTo>
                <a:lnTo>
                  <a:pt x="178507" y="491189"/>
                </a:lnTo>
                <a:lnTo>
                  <a:pt x="220056" y="480299"/>
                </a:lnTo>
                <a:lnTo>
                  <a:pt x="257730" y="458959"/>
                </a:lnTo>
                <a:lnTo>
                  <a:pt x="288389" y="429808"/>
                </a:lnTo>
                <a:lnTo>
                  <a:pt x="291952" y="424866"/>
                </a:lnTo>
                <a:lnTo>
                  <a:pt x="158487" y="424866"/>
                </a:lnTo>
                <a:lnTo>
                  <a:pt x="148519" y="424343"/>
                </a:lnTo>
                <a:lnTo>
                  <a:pt x="110530" y="411694"/>
                </a:lnTo>
                <a:lnTo>
                  <a:pt x="80416" y="383799"/>
                </a:lnTo>
                <a:lnTo>
                  <a:pt x="70699" y="365203"/>
                </a:lnTo>
                <a:lnTo>
                  <a:pt x="67348" y="354837"/>
                </a:lnTo>
                <a:close/>
              </a:path>
              <a:path w="324485" h="492759">
                <a:moveTo>
                  <a:pt x="294543" y="236223"/>
                </a:moveTo>
                <a:lnTo>
                  <a:pt x="158487" y="236223"/>
                </a:lnTo>
                <a:lnTo>
                  <a:pt x="171115" y="237018"/>
                </a:lnTo>
                <a:lnTo>
                  <a:pt x="183198" y="239406"/>
                </a:lnTo>
                <a:lnTo>
                  <a:pt x="225249" y="263615"/>
                </a:lnTo>
                <a:lnTo>
                  <a:pt x="250044" y="305498"/>
                </a:lnTo>
                <a:lnTo>
                  <a:pt x="253311" y="330712"/>
                </a:lnTo>
                <a:lnTo>
                  <a:pt x="252515" y="343340"/>
                </a:lnTo>
                <a:lnTo>
                  <a:pt x="233793" y="388134"/>
                </a:lnTo>
                <a:lnTo>
                  <a:pt x="195365" y="417704"/>
                </a:lnTo>
                <a:lnTo>
                  <a:pt x="158487" y="424866"/>
                </a:lnTo>
                <a:lnTo>
                  <a:pt x="291952" y="424866"/>
                </a:lnTo>
                <a:lnTo>
                  <a:pt x="318231" y="373601"/>
                </a:lnTo>
                <a:lnTo>
                  <a:pt x="324011" y="330712"/>
                </a:lnTo>
                <a:lnTo>
                  <a:pt x="322733" y="308702"/>
                </a:lnTo>
                <a:lnTo>
                  <a:pt x="318901" y="287907"/>
                </a:lnTo>
                <a:lnTo>
                  <a:pt x="312514" y="268326"/>
                </a:lnTo>
                <a:lnTo>
                  <a:pt x="303571" y="249960"/>
                </a:lnTo>
                <a:lnTo>
                  <a:pt x="294543" y="236223"/>
                </a:lnTo>
                <a:close/>
              </a:path>
              <a:path w="324485" h="492759">
                <a:moveTo>
                  <a:pt x="290839" y="0"/>
                </a:moveTo>
                <a:lnTo>
                  <a:pt x="30491" y="0"/>
                </a:lnTo>
                <a:lnTo>
                  <a:pt x="15748" y="253646"/>
                </a:lnTo>
                <a:lnTo>
                  <a:pt x="76730" y="275091"/>
                </a:lnTo>
                <a:lnTo>
                  <a:pt x="82992" y="267614"/>
                </a:lnTo>
                <a:lnTo>
                  <a:pt x="90384" y="260599"/>
                </a:lnTo>
                <a:lnTo>
                  <a:pt x="131263" y="239155"/>
                </a:lnTo>
                <a:lnTo>
                  <a:pt x="158487" y="236223"/>
                </a:lnTo>
                <a:lnTo>
                  <a:pt x="294543" y="236223"/>
                </a:lnTo>
                <a:lnTo>
                  <a:pt x="292409" y="232977"/>
                </a:lnTo>
                <a:lnTo>
                  <a:pt x="289424" y="229521"/>
                </a:lnTo>
                <a:lnTo>
                  <a:pt x="83096" y="229521"/>
                </a:lnTo>
                <a:lnTo>
                  <a:pt x="69359" y="211763"/>
                </a:lnTo>
                <a:lnTo>
                  <a:pt x="79369" y="202779"/>
                </a:lnTo>
                <a:lnTo>
                  <a:pt x="84997" y="198736"/>
                </a:lnTo>
                <a:lnTo>
                  <a:pt x="93190" y="66008"/>
                </a:lnTo>
                <a:lnTo>
                  <a:pt x="66343" y="66008"/>
                </a:lnTo>
                <a:lnTo>
                  <a:pt x="94824" y="39538"/>
                </a:lnTo>
                <a:lnTo>
                  <a:pt x="290839" y="39538"/>
                </a:lnTo>
                <a:lnTo>
                  <a:pt x="290839" y="0"/>
                </a:lnTo>
                <a:close/>
              </a:path>
              <a:path w="324485" h="492759">
                <a:moveTo>
                  <a:pt x="84997" y="198736"/>
                </a:moveTo>
                <a:lnTo>
                  <a:pt x="79369" y="202779"/>
                </a:lnTo>
                <a:lnTo>
                  <a:pt x="69359" y="211763"/>
                </a:lnTo>
                <a:lnTo>
                  <a:pt x="83096" y="229521"/>
                </a:lnTo>
                <a:lnTo>
                  <a:pt x="84997" y="198736"/>
                </a:lnTo>
                <a:close/>
              </a:path>
              <a:path w="324485" h="492759">
                <a:moveTo>
                  <a:pt x="167534" y="172560"/>
                </a:moveTo>
                <a:lnTo>
                  <a:pt x="128142" y="178214"/>
                </a:lnTo>
                <a:lnTo>
                  <a:pt x="90300" y="194926"/>
                </a:lnTo>
                <a:lnTo>
                  <a:pt x="83096" y="229521"/>
                </a:lnTo>
                <a:lnTo>
                  <a:pt x="289424" y="229521"/>
                </a:lnTo>
                <a:lnTo>
                  <a:pt x="247615" y="193334"/>
                </a:lnTo>
                <a:lnTo>
                  <a:pt x="210004" y="177753"/>
                </a:lnTo>
                <a:lnTo>
                  <a:pt x="167534" y="172560"/>
                </a:lnTo>
                <a:close/>
              </a:path>
              <a:path w="324485" h="492759">
                <a:moveTo>
                  <a:pt x="94824" y="39538"/>
                </a:moveTo>
                <a:lnTo>
                  <a:pt x="66343" y="66008"/>
                </a:lnTo>
                <a:lnTo>
                  <a:pt x="93190" y="66008"/>
                </a:lnTo>
                <a:lnTo>
                  <a:pt x="94824" y="39538"/>
                </a:lnTo>
                <a:close/>
              </a:path>
              <a:path w="324485" h="492759">
                <a:moveTo>
                  <a:pt x="290839" y="39538"/>
                </a:moveTo>
                <a:lnTo>
                  <a:pt x="94824" y="39538"/>
                </a:lnTo>
                <a:lnTo>
                  <a:pt x="93190" y="66008"/>
                </a:lnTo>
                <a:lnTo>
                  <a:pt x="290839" y="66008"/>
                </a:lnTo>
                <a:lnTo>
                  <a:pt x="290839" y="39538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20641" y="8176924"/>
            <a:ext cx="4002621" cy="643331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19" name="object 19" descr="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066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161720" y="10586065"/>
              <a:ext cx="607311" cy="6073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599" y="4696569"/>
            <a:ext cx="7922915" cy="195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888" y="1473462"/>
            <a:ext cx="6056132" cy="376951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4" name="object 4" descr="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066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517" y="10748782"/>
              <a:ext cx="12347358" cy="37318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51249" y="10554652"/>
              <a:ext cx="617782" cy="61778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9160" y="2384430"/>
            <a:ext cx="15349889" cy="109734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9083" y="4381437"/>
            <a:ext cx="1789863" cy="279865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00460" y="4381437"/>
            <a:ext cx="1577951" cy="369412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4000460" y="4988748"/>
            <a:ext cx="1410335" cy="482600"/>
          </a:xfrm>
          <a:custGeom>
            <a:avLst/>
            <a:gdLst/>
            <a:ahLst/>
            <a:cxnLst/>
            <a:rect l="l" t="t" r="r" b="b"/>
            <a:pathLst>
              <a:path w="1410335" h="482600">
                <a:moveTo>
                  <a:pt x="149775" y="0"/>
                </a:moveTo>
                <a:lnTo>
                  <a:pt x="0" y="0"/>
                </a:lnTo>
                <a:lnTo>
                  <a:pt x="0" y="361873"/>
                </a:lnTo>
                <a:lnTo>
                  <a:pt x="52522" y="361873"/>
                </a:lnTo>
                <a:lnTo>
                  <a:pt x="52522" y="231951"/>
                </a:lnTo>
                <a:lnTo>
                  <a:pt x="148629" y="231951"/>
                </a:lnTo>
                <a:lnTo>
                  <a:pt x="140226" y="214611"/>
                </a:lnTo>
                <a:lnTo>
                  <a:pt x="193250" y="201040"/>
                </a:lnTo>
                <a:lnTo>
                  <a:pt x="233458" y="201040"/>
                </a:lnTo>
                <a:lnTo>
                  <a:pt x="242757" y="190486"/>
                </a:lnTo>
                <a:lnTo>
                  <a:pt x="247636" y="182193"/>
                </a:lnTo>
                <a:lnTo>
                  <a:pt x="52522" y="182193"/>
                </a:lnTo>
                <a:lnTo>
                  <a:pt x="52522" y="49506"/>
                </a:lnTo>
                <a:lnTo>
                  <a:pt x="248140" y="49506"/>
                </a:lnTo>
                <a:lnTo>
                  <a:pt x="242191" y="40522"/>
                </a:lnTo>
                <a:lnTo>
                  <a:pt x="201794" y="9549"/>
                </a:lnTo>
                <a:lnTo>
                  <a:pt x="164518" y="670"/>
                </a:lnTo>
                <a:lnTo>
                  <a:pt x="159325" y="502"/>
                </a:lnTo>
                <a:lnTo>
                  <a:pt x="154131" y="167"/>
                </a:lnTo>
                <a:lnTo>
                  <a:pt x="149775" y="0"/>
                </a:lnTo>
                <a:close/>
              </a:path>
              <a:path w="1410335" h="482600">
                <a:moveTo>
                  <a:pt x="193250" y="201040"/>
                </a:moveTo>
                <a:lnTo>
                  <a:pt x="140226" y="214611"/>
                </a:lnTo>
                <a:lnTo>
                  <a:pt x="211595" y="361873"/>
                </a:lnTo>
                <a:lnTo>
                  <a:pt x="271656" y="361873"/>
                </a:lnTo>
                <a:lnTo>
                  <a:pt x="208319" y="231951"/>
                </a:lnTo>
                <a:lnTo>
                  <a:pt x="155052" y="231951"/>
                </a:lnTo>
                <a:lnTo>
                  <a:pt x="176413" y="229437"/>
                </a:lnTo>
                <a:lnTo>
                  <a:pt x="197145" y="224082"/>
                </a:lnTo>
                <a:lnTo>
                  <a:pt x="203137" y="221321"/>
                </a:lnTo>
                <a:lnTo>
                  <a:pt x="193250" y="201040"/>
                </a:lnTo>
                <a:close/>
              </a:path>
              <a:path w="1410335" h="482600">
                <a:moveTo>
                  <a:pt x="203137" y="221321"/>
                </a:moveTo>
                <a:lnTo>
                  <a:pt x="197145" y="224082"/>
                </a:lnTo>
                <a:lnTo>
                  <a:pt x="176413" y="229437"/>
                </a:lnTo>
                <a:lnTo>
                  <a:pt x="155052" y="231951"/>
                </a:lnTo>
                <a:lnTo>
                  <a:pt x="208319" y="231951"/>
                </a:lnTo>
                <a:lnTo>
                  <a:pt x="203137" y="221321"/>
                </a:lnTo>
                <a:close/>
              </a:path>
              <a:path w="1410335" h="482600">
                <a:moveTo>
                  <a:pt x="233458" y="201040"/>
                </a:moveTo>
                <a:lnTo>
                  <a:pt x="193250" y="201040"/>
                </a:lnTo>
                <a:lnTo>
                  <a:pt x="203137" y="221321"/>
                </a:lnTo>
                <a:lnTo>
                  <a:pt x="215113" y="215804"/>
                </a:lnTo>
                <a:lnTo>
                  <a:pt x="230317" y="204606"/>
                </a:lnTo>
                <a:lnTo>
                  <a:pt x="233458" y="201040"/>
                </a:lnTo>
                <a:close/>
              </a:path>
              <a:path w="1410335" h="482600">
                <a:moveTo>
                  <a:pt x="248140" y="49506"/>
                </a:moveTo>
                <a:lnTo>
                  <a:pt x="147597" y="49506"/>
                </a:lnTo>
                <a:lnTo>
                  <a:pt x="151283" y="49673"/>
                </a:lnTo>
                <a:lnTo>
                  <a:pt x="159492" y="50344"/>
                </a:lnTo>
                <a:lnTo>
                  <a:pt x="197554" y="71322"/>
                </a:lnTo>
                <a:lnTo>
                  <a:pt x="211077" y="109206"/>
                </a:lnTo>
                <a:lnTo>
                  <a:pt x="211344" y="115849"/>
                </a:lnTo>
                <a:lnTo>
                  <a:pt x="211077" y="122509"/>
                </a:lnTo>
                <a:lnTo>
                  <a:pt x="197554" y="160769"/>
                </a:lnTo>
                <a:lnTo>
                  <a:pt x="163429" y="180769"/>
                </a:lnTo>
                <a:lnTo>
                  <a:pt x="147597" y="182193"/>
                </a:lnTo>
                <a:lnTo>
                  <a:pt x="247636" y="182193"/>
                </a:lnTo>
                <a:lnTo>
                  <a:pt x="252432" y="174041"/>
                </a:lnTo>
                <a:lnTo>
                  <a:pt x="259342" y="156120"/>
                </a:lnTo>
                <a:lnTo>
                  <a:pt x="263489" y="136723"/>
                </a:lnTo>
                <a:lnTo>
                  <a:pt x="264871" y="115849"/>
                </a:lnTo>
                <a:lnTo>
                  <a:pt x="264243" y="101588"/>
                </a:lnTo>
                <a:lnTo>
                  <a:pt x="262358" y="87955"/>
                </a:lnTo>
                <a:lnTo>
                  <a:pt x="259217" y="74950"/>
                </a:lnTo>
                <a:lnTo>
                  <a:pt x="254819" y="62573"/>
                </a:lnTo>
                <a:lnTo>
                  <a:pt x="249139" y="51014"/>
                </a:lnTo>
                <a:lnTo>
                  <a:pt x="248140" y="49506"/>
                </a:lnTo>
                <a:close/>
              </a:path>
              <a:path w="1410335" h="482600">
                <a:moveTo>
                  <a:pt x="437209" y="82929"/>
                </a:moveTo>
                <a:lnTo>
                  <a:pt x="383163" y="92965"/>
                </a:lnTo>
                <a:lnTo>
                  <a:pt x="340960" y="122320"/>
                </a:lnTo>
                <a:lnTo>
                  <a:pt x="313600" y="168356"/>
                </a:lnTo>
                <a:lnTo>
                  <a:pt x="305307" y="206930"/>
                </a:lnTo>
                <a:lnTo>
                  <a:pt x="304270" y="228432"/>
                </a:lnTo>
                <a:lnTo>
                  <a:pt x="305323" y="248788"/>
                </a:lnTo>
                <a:lnTo>
                  <a:pt x="321108" y="302315"/>
                </a:lnTo>
                <a:lnTo>
                  <a:pt x="354232" y="342036"/>
                </a:lnTo>
                <a:lnTo>
                  <a:pt x="401713" y="365015"/>
                </a:lnTo>
                <a:lnTo>
                  <a:pt x="439722" y="369412"/>
                </a:lnTo>
                <a:lnTo>
                  <a:pt x="458994" y="368172"/>
                </a:lnTo>
                <a:lnTo>
                  <a:pt x="511343" y="349559"/>
                </a:lnTo>
                <a:lnTo>
                  <a:pt x="543385" y="319906"/>
                </a:lnTo>
                <a:lnTo>
                  <a:pt x="437209" y="319906"/>
                </a:lnTo>
                <a:lnTo>
                  <a:pt x="419586" y="318382"/>
                </a:lnTo>
                <a:lnTo>
                  <a:pt x="379912" y="295530"/>
                </a:lnTo>
                <a:lnTo>
                  <a:pt x="361300" y="247280"/>
                </a:lnTo>
                <a:lnTo>
                  <a:pt x="360931" y="240997"/>
                </a:lnTo>
                <a:lnTo>
                  <a:pt x="342971" y="240997"/>
                </a:lnTo>
                <a:lnTo>
                  <a:pt x="342971" y="200035"/>
                </a:lnTo>
                <a:lnTo>
                  <a:pt x="362074" y="200035"/>
                </a:lnTo>
                <a:lnTo>
                  <a:pt x="365023" y="184706"/>
                </a:lnTo>
                <a:lnTo>
                  <a:pt x="391064" y="143414"/>
                </a:lnTo>
                <a:lnTo>
                  <a:pt x="439219" y="129420"/>
                </a:lnTo>
                <a:lnTo>
                  <a:pt x="535954" y="129420"/>
                </a:lnTo>
                <a:lnTo>
                  <a:pt x="533269" y="125462"/>
                </a:lnTo>
                <a:lnTo>
                  <a:pt x="492479" y="93813"/>
                </a:lnTo>
                <a:lnTo>
                  <a:pt x="457172" y="84138"/>
                </a:lnTo>
                <a:lnTo>
                  <a:pt x="437209" y="82929"/>
                </a:lnTo>
                <a:close/>
              </a:path>
              <a:path w="1410335" h="482600">
                <a:moveTo>
                  <a:pt x="507824" y="276682"/>
                </a:moveTo>
                <a:lnTo>
                  <a:pt x="479679" y="308849"/>
                </a:lnTo>
                <a:lnTo>
                  <a:pt x="437209" y="319906"/>
                </a:lnTo>
                <a:lnTo>
                  <a:pt x="543385" y="319906"/>
                </a:lnTo>
                <a:lnTo>
                  <a:pt x="550404" y="310215"/>
                </a:lnTo>
                <a:lnTo>
                  <a:pt x="559341" y="293017"/>
                </a:lnTo>
                <a:lnTo>
                  <a:pt x="507824" y="276682"/>
                </a:lnTo>
                <a:close/>
              </a:path>
              <a:path w="1410335" h="482600">
                <a:moveTo>
                  <a:pt x="362074" y="200035"/>
                </a:moveTo>
                <a:lnTo>
                  <a:pt x="342971" y="200035"/>
                </a:lnTo>
                <a:lnTo>
                  <a:pt x="342971" y="240997"/>
                </a:lnTo>
                <a:lnTo>
                  <a:pt x="360931" y="240997"/>
                </a:lnTo>
                <a:lnTo>
                  <a:pt x="360059" y="226171"/>
                </a:lnTo>
                <a:lnTo>
                  <a:pt x="361300" y="204056"/>
                </a:lnTo>
                <a:lnTo>
                  <a:pt x="362074" y="200035"/>
                </a:lnTo>
                <a:close/>
              </a:path>
              <a:path w="1410335" h="482600">
                <a:moveTo>
                  <a:pt x="509031" y="200035"/>
                </a:moveTo>
                <a:lnTo>
                  <a:pt x="362074" y="200035"/>
                </a:lnTo>
                <a:lnTo>
                  <a:pt x="361300" y="204056"/>
                </a:lnTo>
                <a:lnTo>
                  <a:pt x="360059" y="226171"/>
                </a:lnTo>
                <a:lnTo>
                  <a:pt x="360931" y="240997"/>
                </a:lnTo>
                <a:lnTo>
                  <a:pt x="510337" y="240997"/>
                </a:lnTo>
                <a:lnTo>
                  <a:pt x="510337" y="221898"/>
                </a:lnTo>
                <a:lnTo>
                  <a:pt x="509031" y="200035"/>
                </a:lnTo>
                <a:close/>
              </a:path>
              <a:path w="1410335" h="482600">
                <a:moveTo>
                  <a:pt x="535954" y="129420"/>
                </a:moveTo>
                <a:lnTo>
                  <a:pt x="439219" y="129420"/>
                </a:lnTo>
                <a:lnTo>
                  <a:pt x="455915" y="130833"/>
                </a:lnTo>
                <a:lnTo>
                  <a:pt x="470318" y="135074"/>
                </a:lnTo>
                <a:lnTo>
                  <a:pt x="499971" y="164884"/>
                </a:lnTo>
                <a:lnTo>
                  <a:pt x="510337" y="221898"/>
                </a:lnTo>
                <a:lnTo>
                  <a:pt x="510337" y="240997"/>
                </a:lnTo>
                <a:lnTo>
                  <a:pt x="536724" y="240997"/>
                </a:lnTo>
                <a:lnTo>
                  <a:pt x="536724" y="200035"/>
                </a:lnTo>
                <a:lnTo>
                  <a:pt x="561842" y="200035"/>
                </a:lnTo>
                <a:lnTo>
                  <a:pt x="561477" y="195575"/>
                </a:lnTo>
                <a:lnTo>
                  <a:pt x="557488" y="175361"/>
                </a:lnTo>
                <a:lnTo>
                  <a:pt x="551300" y="156811"/>
                </a:lnTo>
                <a:lnTo>
                  <a:pt x="543211" y="140116"/>
                </a:lnTo>
                <a:lnTo>
                  <a:pt x="535954" y="129420"/>
                </a:lnTo>
                <a:close/>
              </a:path>
              <a:path w="1410335" h="482600">
                <a:moveTo>
                  <a:pt x="561842" y="200035"/>
                </a:moveTo>
                <a:lnTo>
                  <a:pt x="536724" y="200035"/>
                </a:lnTo>
                <a:lnTo>
                  <a:pt x="536724" y="240997"/>
                </a:lnTo>
                <a:lnTo>
                  <a:pt x="562860" y="240997"/>
                </a:lnTo>
                <a:lnTo>
                  <a:pt x="563268" y="217454"/>
                </a:lnTo>
                <a:lnTo>
                  <a:pt x="561842" y="200035"/>
                </a:lnTo>
                <a:close/>
              </a:path>
              <a:path w="1410335" h="482600">
                <a:moveTo>
                  <a:pt x="650830" y="90468"/>
                </a:moveTo>
                <a:lnTo>
                  <a:pt x="604088" y="90468"/>
                </a:lnTo>
                <a:lnTo>
                  <a:pt x="604088" y="482498"/>
                </a:lnTo>
                <a:lnTo>
                  <a:pt x="656862" y="482498"/>
                </a:lnTo>
                <a:lnTo>
                  <a:pt x="656862" y="342565"/>
                </a:lnTo>
                <a:lnTo>
                  <a:pt x="654019" y="340183"/>
                </a:lnTo>
                <a:lnTo>
                  <a:pt x="643229" y="328136"/>
                </a:lnTo>
                <a:lnTo>
                  <a:pt x="620517" y="282321"/>
                </a:lnTo>
                <a:lnTo>
                  <a:pt x="612884" y="225919"/>
                </a:lnTo>
                <a:lnTo>
                  <a:pt x="613729" y="205988"/>
                </a:lnTo>
                <a:lnTo>
                  <a:pt x="626203" y="152791"/>
                </a:lnTo>
                <a:lnTo>
                  <a:pt x="650830" y="115042"/>
                </a:lnTo>
                <a:lnTo>
                  <a:pt x="650830" y="90468"/>
                </a:lnTo>
                <a:close/>
              </a:path>
              <a:path w="1410335" h="482600">
                <a:moveTo>
                  <a:pt x="650830" y="225919"/>
                </a:moveTo>
                <a:lnTo>
                  <a:pt x="650830" y="285729"/>
                </a:lnTo>
                <a:lnTo>
                  <a:pt x="656862" y="285729"/>
                </a:lnTo>
                <a:lnTo>
                  <a:pt x="656862" y="342565"/>
                </a:lnTo>
                <a:lnTo>
                  <a:pt x="695939" y="364700"/>
                </a:lnTo>
                <a:lnTo>
                  <a:pt x="731750" y="369412"/>
                </a:lnTo>
                <a:lnTo>
                  <a:pt x="750063" y="368234"/>
                </a:lnTo>
                <a:lnTo>
                  <a:pt x="797088" y="350565"/>
                </a:lnTo>
                <a:lnTo>
                  <a:pt x="826130" y="321916"/>
                </a:lnTo>
                <a:lnTo>
                  <a:pt x="724462" y="321916"/>
                </a:lnTo>
                <a:lnTo>
                  <a:pt x="712117" y="321147"/>
                </a:lnTo>
                <a:lnTo>
                  <a:pt x="674625" y="302865"/>
                </a:lnTo>
                <a:lnTo>
                  <a:pt x="655071" y="264463"/>
                </a:lnTo>
                <a:lnTo>
                  <a:pt x="651301" y="239584"/>
                </a:lnTo>
                <a:lnTo>
                  <a:pt x="650830" y="225919"/>
                </a:lnTo>
                <a:close/>
              </a:path>
              <a:path w="1410335" h="482600">
                <a:moveTo>
                  <a:pt x="650830" y="115042"/>
                </a:moveTo>
                <a:lnTo>
                  <a:pt x="626203" y="152791"/>
                </a:lnTo>
                <a:lnTo>
                  <a:pt x="613716" y="206082"/>
                </a:lnTo>
                <a:lnTo>
                  <a:pt x="612884" y="225919"/>
                </a:lnTo>
                <a:lnTo>
                  <a:pt x="613734" y="245772"/>
                </a:lnTo>
                <a:lnTo>
                  <a:pt x="626454" y="299048"/>
                </a:lnTo>
                <a:lnTo>
                  <a:pt x="654019" y="340183"/>
                </a:lnTo>
                <a:lnTo>
                  <a:pt x="656862" y="342565"/>
                </a:lnTo>
                <a:lnTo>
                  <a:pt x="656862" y="285729"/>
                </a:lnTo>
                <a:lnTo>
                  <a:pt x="650830" y="285729"/>
                </a:lnTo>
                <a:lnTo>
                  <a:pt x="650830" y="115042"/>
                </a:lnTo>
                <a:close/>
              </a:path>
              <a:path w="1410335" h="482600">
                <a:moveTo>
                  <a:pt x="826092" y="130425"/>
                </a:moveTo>
                <a:lnTo>
                  <a:pt x="722703" y="130425"/>
                </a:lnTo>
                <a:lnTo>
                  <a:pt x="735189" y="131226"/>
                </a:lnTo>
                <a:lnTo>
                  <a:pt x="746513" y="133629"/>
                </a:lnTo>
                <a:lnTo>
                  <a:pt x="780313" y="158256"/>
                </a:lnTo>
                <a:lnTo>
                  <a:pt x="796774" y="200538"/>
                </a:lnTo>
                <a:lnTo>
                  <a:pt x="798847" y="225919"/>
                </a:lnTo>
                <a:lnTo>
                  <a:pt x="798329" y="239050"/>
                </a:lnTo>
                <a:lnTo>
                  <a:pt x="785999" y="284928"/>
                </a:lnTo>
                <a:lnTo>
                  <a:pt x="757209" y="314707"/>
                </a:lnTo>
                <a:lnTo>
                  <a:pt x="724462" y="321916"/>
                </a:lnTo>
                <a:lnTo>
                  <a:pt x="826130" y="321916"/>
                </a:lnTo>
                <a:lnTo>
                  <a:pt x="846154" y="282462"/>
                </a:lnTo>
                <a:lnTo>
                  <a:pt x="854636" y="225919"/>
                </a:lnTo>
                <a:lnTo>
                  <a:pt x="853693" y="205988"/>
                </a:lnTo>
                <a:lnTo>
                  <a:pt x="850866" y="187156"/>
                </a:lnTo>
                <a:lnTo>
                  <a:pt x="846154" y="169424"/>
                </a:lnTo>
                <a:lnTo>
                  <a:pt x="839558" y="152791"/>
                </a:lnTo>
                <a:lnTo>
                  <a:pt x="831218" y="137446"/>
                </a:lnTo>
                <a:lnTo>
                  <a:pt x="826092" y="130425"/>
                </a:lnTo>
                <a:close/>
              </a:path>
              <a:path w="1410335" h="482600">
                <a:moveTo>
                  <a:pt x="730744" y="82929"/>
                </a:moveTo>
                <a:lnTo>
                  <a:pt x="679856" y="93531"/>
                </a:lnTo>
                <a:lnTo>
                  <a:pt x="650830" y="115042"/>
                </a:lnTo>
                <a:lnTo>
                  <a:pt x="650830" y="225919"/>
                </a:lnTo>
                <a:lnTo>
                  <a:pt x="651301" y="212255"/>
                </a:lnTo>
                <a:lnTo>
                  <a:pt x="652715" y="199407"/>
                </a:lnTo>
                <a:lnTo>
                  <a:pt x="668170" y="156937"/>
                </a:lnTo>
                <a:lnTo>
                  <a:pt x="700211" y="133440"/>
                </a:lnTo>
                <a:lnTo>
                  <a:pt x="722703" y="130425"/>
                </a:lnTo>
                <a:lnTo>
                  <a:pt x="826092" y="130425"/>
                </a:lnTo>
                <a:lnTo>
                  <a:pt x="821276" y="123828"/>
                </a:lnTo>
                <a:lnTo>
                  <a:pt x="782104" y="93531"/>
                </a:lnTo>
                <a:lnTo>
                  <a:pt x="749183" y="84107"/>
                </a:lnTo>
                <a:lnTo>
                  <a:pt x="730744" y="82929"/>
                </a:lnTo>
                <a:close/>
              </a:path>
              <a:path w="1410335" h="482600">
                <a:moveTo>
                  <a:pt x="1020443" y="82929"/>
                </a:moveTo>
                <a:lnTo>
                  <a:pt x="966162" y="93107"/>
                </a:lnTo>
                <a:lnTo>
                  <a:pt x="924007" y="122509"/>
                </a:lnTo>
                <a:lnTo>
                  <a:pt x="896835" y="168010"/>
                </a:lnTo>
                <a:lnTo>
                  <a:pt x="888542" y="205328"/>
                </a:lnTo>
                <a:lnTo>
                  <a:pt x="887505" y="225919"/>
                </a:lnTo>
                <a:lnTo>
                  <a:pt x="888528" y="246526"/>
                </a:lnTo>
                <a:lnTo>
                  <a:pt x="903588" y="300556"/>
                </a:lnTo>
                <a:lnTo>
                  <a:pt x="935724" y="341031"/>
                </a:lnTo>
                <a:lnTo>
                  <a:pt x="982434" y="364826"/>
                </a:lnTo>
                <a:lnTo>
                  <a:pt x="1020443" y="369412"/>
                </a:lnTo>
                <a:lnTo>
                  <a:pt x="1040098" y="368266"/>
                </a:lnTo>
                <a:lnTo>
                  <a:pt x="1090808" y="351319"/>
                </a:lnTo>
                <a:lnTo>
                  <a:pt x="1124952" y="319906"/>
                </a:lnTo>
                <a:lnTo>
                  <a:pt x="1020443" y="319906"/>
                </a:lnTo>
                <a:lnTo>
                  <a:pt x="1002617" y="318304"/>
                </a:lnTo>
                <a:lnTo>
                  <a:pt x="962895" y="294273"/>
                </a:lnTo>
                <a:lnTo>
                  <a:pt x="944583" y="246526"/>
                </a:lnTo>
                <a:lnTo>
                  <a:pt x="943294" y="225919"/>
                </a:lnTo>
                <a:lnTo>
                  <a:pt x="943812" y="212522"/>
                </a:lnTo>
                <a:lnTo>
                  <a:pt x="956283" y="167445"/>
                </a:lnTo>
                <a:lnTo>
                  <a:pt x="986094" y="139220"/>
                </a:lnTo>
                <a:lnTo>
                  <a:pt x="1020443" y="132435"/>
                </a:lnTo>
                <a:lnTo>
                  <a:pt x="1125004" y="132435"/>
                </a:lnTo>
                <a:lnTo>
                  <a:pt x="1117571" y="123074"/>
                </a:lnTo>
                <a:lnTo>
                  <a:pt x="1075431" y="93248"/>
                </a:lnTo>
                <a:lnTo>
                  <a:pt x="1040124" y="84075"/>
                </a:lnTo>
                <a:lnTo>
                  <a:pt x="1020443" y="82929"/>
                </a:lnTo>
                <a:close/>
              </a:path>
              <a:path w="1410335" h="482600">
                <a:moveTo>
                  <a:pt x="1125004" y="132435"/>
                </a:moveTo>
                <a:lnTo>
                  <a:pt x="1020443" y="132435"/>
                </a:lnTo>
                <a:lnTo>
                  <a:pt x="1038474" y="134037"/>
                </a:lnTo>
                <a:lnTo>
                  <a:pt x="1054118" y="138843"/>
                </a:lnTo>
                <a:lnTo>
                  <a:pt x="1086818" y="171827"/>
                </a:lnTo>
                <a:lnTo>
                  <a:pt x="1097844" y="225919"/>
                </a:lnTo>
                <a:lnTo>
                  <a:pt x="1096635" y="245709"/>
                </a:lnTo>
                <a:lnTo>
                  <a:pt x="1078494" y="293771"/>
                </a:lnTo>
                <a:lnTo>
                  <a:pt x="1038679" y="318272"/>
                </a:lnTo>
                <a:lnTo>
                  <a:pt x="1020443" y="319906"/>
                </a:lnTo>
                <a:lnTo>
                  <a:pt x="1124952" y="319906"/>
                </a:lnTo>
                <a:lnTo>
                  <a:pt x="1144304" y="283970"/>
                </a:lnTo>
                <a:lnTo>
                  <a:pt x="1152597" y="246526"/>
                </a:lnTo>
                <a:lnTo>
                  <a:pt x="1153633" y="225919"/>
                </a:lnTo>
                <a:lnTo>
                  <a:pt x="1152623" y="205752"/>
                </a:lnTo>
                <a:lnTo>
                  <a:pt x="1144445" y="168481"/>
                </a:lnTo>
                <a:lnTo>
                  <a:pt x="1128283" y="136566"/>
                </a:lnTo>
                <a:lnTo>
                  <a:pt x="1125004" y="132435"/>
                </a:lnTo>
                <a:close/>
              </a:path>
              <a:path w="1410335" h="482600">
                <a:moveTo>
                  <a:pt x="1235110" y="277436"/>
                </a:moveTo>
                <a:lnTo>
                  <a:pt x="1181331" y="285729"/>
                </a:lnTo>
                <a:lnTo>
                  <a:pt x="1186357" y="304467"/>
                </a:lnTo>
                <a:lnTo>
                  <a:pt x="1194399" y="320974"/>
                </a:lnTo>
                <a:lnTo>
                  <a:pt x="1236256" y="356863"/>
                </a:lnTo>
                <a:lnTo>
                  <a:pt x="1276590" y="367795"/>
                </a:lnTo>
                <a:lnTo>
                  <a:pt x="1300197" y="369161"/>
                </a:lnTo>
                <a:lnTo>
                  <a:pt x="1324557" y="367732"/>
                </a:lnTo>
                <a:lnTo>
                  <a:pt x="1364891" y="356298"/>
                </a:lnTo>
                <a:lnTo>
                  <a:pt x="1400518" y="322922"/>
                </a:lnTo>
                <a:lnTo>
                  <a:pt x="1303715" y="322922"/>
                </a:lnTo>
                <a:lnTo>
                  <a:pt x="1290694" y="322168"/>
                </a:lnTo>
                <a:lnTo>
                  <a:pt x="1249999" y="304153"/>
                </a:lnTo>
                <a:lnTo>
                  <a:pt x="1238440" y="287441"/>
                </a:lnTo>
                <a:lnTo>
                  <a:pt x="1235110" y="277436"/>
                </a:lnTo>
                <a:close/>
              </a:path>
              <a:path w="1410335" h="482600">
                <a:moveTo>
                  <a:pt x="1295673" y="82929"/>
                </a:moveTo>
                <a:lnTo>
                  <a:pt x="1252324" y="88583"/>
                </a:lnTo>
                <a:lnTo>
                  <a:pt x="1210388" y="112724"/>
                </a:lnTo>
                <a:lnTo>
                  <a:pt x="1190944" y="152429"/>
                </a:lnTo>
                <a:lnTo>
                  <a:pt x="1190127" y="164351"/>
                </a:lnTo>
                <a:lnTo>
                  <a:pt x="1190661" y="173916"/>
                </a:lnTo>
                <a:lnTo>
                  <a:pt x="1210357" y="211281"/>
                </a:lnTo>
                <a:lnTo>
                  <a:pt x="1252010" y="232642"/>
                </a:lnTo>
                <a:lnTo>
                  <a:pt x="1298296" y="246102"/>
                </a:lnTo>
                <a:lnTo>
                  <a:pt x="1311191" y="249856"/>
                </a:lnTo>
                <a:lnTo>
                  <a:pt x="1348028" y="264285"/>
                </a:lnTo>
                <a:lnTo>
                  <a:pt x="1351211" y="268641"/>
                </a:lnTo>
                <a:lnTo>
                  <a:pt x="1354561" y="272829"/>
                </a:lnTo>
                <a:lnTo>
                  <a:pt x="1356237" y="278358"/>
                </a:lnTo>
                <a:lnTo>
                  <a:pt x="1356184" y="285729"/>
                </a:lnTo>
                <a:lnTo>
                  <a:pt x="1355357" y="293551"/>
                </a:lnTo>
                <a:lnTo>
                  <a:pt x="1325641" y="320409"/>
                </a:lnTo>
                <a:lnTo>
                  <a:pt x="1303715" y="322922"/>
                </a:lnTo>
                <a:lnTo>
                  <a:pt x="1400518" y="322922"/>
                </a:lnTo>
                <a:lnTo>
                  <a:pt x="1402916" y="319089"/>
                </a:lnTo>
                <a:lnTo>
                  <a:pt x="1408429" y="302236"/>
                </a:lnTo>
                <a:lnTo>
                  <a:pt x="1410267" y="283216"/>
                </a:lnTo>
                <a:lnTo>
                  <a:pt x="1409717" y="273180"/>
                </a:lnTo>
                <a:lnTo>
                  <a:pt x="1390037" y="234024"/>
                </a:lnTo>
                <a:lnTo>
                  <a:pt x="1349200" y="212098"/>
                </a:lnTo>
                <a:lnTo>
                  <a:pt x="1303558" y="198920"/>
                </a:lnTo>
                <a:lnTo>
                  <a:pt x="1290522" y="195323"/>
                </a:lnTo>
                <a:lnTo>
                  <a:pt x="1252031" y="181104"/>
                </a:lnTo>
                <a:lnTo>
                  <a:pt x="1242649" y="167617"/>
                </a:lnTo>
                <a:lnTo>
                  <a:pt x="1242649" y="161586"/>
                </a:lnTo>
                <a:lnTo>
                  <a:pt x="1274564" y="130676"/>
                </a:lnTo>
                <a:lnTo>
                  <a:pt x="1296176" y="129168"/>
                </a:lnTo>
                <a:lnTo>
                  <a:pt x="1396890" y="129168"/>
                </a:lnTo>
                <a:lnTo>
                  <a:pt x="1390665" y="120624"/>
                </a:lnTo>
                <a:lnTo>
                  <a:pt x="1351211" y="92730"/>
                </a:lnTo>
                <a:lnTo>
                  <a:pt x="1310830" y="83541"/>
                </a:lnTo>
                <a:lnTo>
                  <a:pt x="1295673" y="82929"/>
                </a:lnTo>
                <a:close/>
              </a:path>
              <a:path w="1410335" h="482600">
                <a:moveTo>
                  <a:pt x="1396890" y="129168"/>
                </a:moveTo>
                <a:lnTo>
                  <a:pt x="1296176" y="129168"/>
                </a:lnTo>
                <a:lnTo>
                  <a:pt x="1308034" y="130315"/>
                </a:lnTo>
                <a:lnTo>
                  <a:pt x="1318730" y="132749"/>
                </a:lnTo>
                <a:lnTo>
                  <a:pt x="1352797" y="163110"/>
                </a:lnTo>
                <a:lnTo>
                  <a:pt x="1354980" y="172392"/>
                </a:lnTo>
                <a:lnTo>
                  <a:pt x="1408759" y="162591"/>
                </a:lnTo>
                <a:lnTo>
                  <a:pt x="1406497" y="150922"/>
                </a:lnTo>
                <a:lnTo>
                  <a:pt x="1402728" y="140037"/>
                </a:lnTo>
                <a:lnTo>
                  <a:pt x="1397450" y="129938"/>
                </a:lnTo>
                <a:lnTo>
                  <a:pt x="1396890" y="129168"/>
                </a:lnTo>
                <a:close/>
              </a:path>
            </a:pathLst>
          </a:custGeom>
          <a:solidFill>
            <a:srgbClr val="E1581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00460" y="5588520"/>
            <a:ext cx="2079042" cy="49003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0304" y="6195832"/>
            <a:ext cx="2365231" cy="37695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75330" y="6803143"/>
            <a:ext cx="2012389" cy="37695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22186" y="4334946"/>
            <a:ext cx="7319148" cy="44501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94905" y="4915452"/>
            <a:ext cx="8674100" cy="754380"/>
          </a:xfrm>
          <a:custGeom>
            <a:avLst/>
            <a:gdLst/>
            <a:ahLst/>
            <a:cxnLst/>
            <a:rect l="l" t="t" r="r" b="b"/>
            <a:pathLst>
              <a:path w="8674100" h="754379">
                <a:moveTo>
                  <a:pt x="338754" y="0"/>
                </a:moveTo>
                <a:lnTo>
                  <a:pt x="291729" y="2827"/>
                </a:lnTo>
                <a:lnTo>
                  <a:pt x="247154" y="11308"/>
                </a:lnTo>
                <a:lnTo>
                  <a:pt x="205030" y="25444"/>
                </a:lnTo>
                <a:lnTo>
                  <a:pt x="165356" y="45234"/>
                </a:lnTo>
                <a:lnTo>
                  <a:pt x="128948" y="70081"/>
                </a:lnTo>
                <a:lnTo>
                  <a:pt x="96625" y="99892"/>
                </a:lnTo>
                <a:lnTo>
                  <a:pt x="68385" y="134666"/>
                </a:lnTo>
                <a:lnTo>
                  <a:pt x="44229" y="174403"/>
                </a:lnTo>
                <a:lnTo>
                  <a:pt x="24878" y="218537"/>
                </a:lnTo>
                <a:lnTo>
                  <a:pt x="11057" y="267007"/>
                </a:lnTo>
                <a:lnTo>
                  <a:pt x="2764" y="319812"/>
                </a:lnTo>
                <a:lnTo>
                  <a:pt x="0" y="376951"/>
                </a:lnTo>
                <a:lnTo>
                  <a:pt x="1633" y="420929"/>
                </a:lnTo>
                <a:lnTo>
                  <a:pt x="6533" y="462394"/>
                </a:lnTo>
                <a:lnTo>
                  <a:pt x="14701" y="501346"/>
                </a:lnTo>
                <a:lnTo>
                  <a:pt x="26135" y="537784"/>
                </a:lnTo>
                <a:lnTo>
                  <a:pt x="57296" y="602243"/>
                </a:lnTo>
                <a:lnTo>
                  <a:pt x="98510" y="655896"/>
                </a:lnTo>
                <a:lnTo>
                  <a:pt x="148895" y="698366"/>
                </a:lnTo>
                <a:lnTo>
                  <a:pt x="206569" y="729276"/>
                </a:lnTo>
                <a:lnTo>
                  <a:pt x="270525" y="747746"/>
                </a:lnTo>
                <a:lnTo>
                  <a:pt x="338754" y="753903"/>
                </a:lnTo>
                <a:lnTo>
                  <a:pt x="389422" y="751076"/>
                </a:lnTo>
                <a:lnTo>
                  <a:pt x="436384" y="742595"/>
                </a:lnTo>
                <a:lnTo>
                  <a:pt x="479639" y="728459"/>
                </a:lnTo>
                <a:lnTo>
                  <a:pt x="519188" y="708669"/>
                </a:lnTo>
                <a:lnTo>
                  <a:pt x="554684" y="683916"/>
                </a:lnTo>
                <a:lnTo>
                  <a:pt x="585783" y="654891"/>
                </a:lnTo>
                <a:lnTo>
                  <a:pt x="597874" y="639812"/>
                </a:lnTo>
                <a:lnTo>
                  <a:pt x="346293" y="639812"/>
                </a:lnTo>
                <a:lnTo>
                  <a:pt x="311362" y="637331"/>
                </a:lnTo>
                <a:lnTo>
                  <a:pt x="250547" y="620494"/>
                </a:lnTo>
                <a:lnTo>
                  <a:pt x="202046" y="588202"/>
                </a:lnTo>
                <a:lnTo>
                  <a:pt x="165827" y="542653"/>
                </a:lnTo>
                <a:lnTo>
                  <a:pt x="141733" y="484477"/>
                </a:lnTo>
                <a:lnTo>
                  <a:pt x="129671" y="415369"/>
                </a:lnTo>
                <a:lnTo>
                  <a:pt x="128163" y="376951"/>
                </a:lnTo>
                <a:lnTo>
                  <a:pt x="129671" y="338502"/>
                </a:lnTo>
                <a:lnTo>
                  <a:pt x="141733" y="269143"/>
                </a:lnTo>
                <a:lnTo>
                  <a:pt x="166078" y="210244"/>
                </a:lnTo>
                <a:lnTo>
                  <a:pt x="202517" y="164256"/>
                </a:lnTo>
                <a:lnTo>
                  <a:pt x="250830" y="132027"/>
                </a:lnTo>
                <a:lnTo>
                  <a:pt x="311393" y="116195"/>
                </a:lnTo>
                <a:lnTo>
                  <a:pt x="346293" y="114593"/>
                </a:lnTo>
                <a:lnTo>
                  <a:pt x="599789" y="114593"/>
                </a:lnTo>
                <a:lnTo>
                  <a:pt x="586380" y="96374"/>
                </a:lnTo>
                <a:lnTo>
                  <a:pt x="550349" y="62322"/>
                </a:lnTo>
                <a:lnTo>
                  <a:pt x="516956" y="39886"/>
                </a:lnTo>
                <a:lnTo>
                  <a:pt x="479100" y="22436"/>
                </a:lnTo>
                <a:lnTo>
                  <a:pt x="436781" y="9971"/>
                </a:lnTo>
                <a:lnTo>
                  <a:pt x="389999" y="2492"/>
                </a:lnTo>
                <a:lnTo>
                  <a:pt x="338754" y="0"/>
                </a:lnTo>
                <a:close/>
              </a:path>
              <a:path w="8674100" h="754379">
                <a:moveTo>
                  <a:pt x="673487" y="359360"/>
                </a:moveTo>
                <a:lnTo>
                  <a:pt x="417160" y="359360"/>
                </a:lnTo>
                <a:lnTo>
                  <a:pt x="417160" y="454352"/>
                </a:lnTo>
                <a:lnTo>
                  <a:pt x="544821" y="454352"/>
                </a:lnTo>
                <a:lnTo>
                  <a:pt x="539229" y="484226"/>
                </a:lnTo>
                <a:lnTo>
                  <a:pt x="521638" y="536245"/>
                </a:lnTo>
                <a:lnTo>
                  <a:pt x="495628" y="577710"/>
                </a:lnTo>
                <a:lnTo>
                  <a:pt x="461954" y="608620"/>
                </a:lnTo>
                <a:lnTo>
                  <a:pt x="420835" y="628975"/>
                </a:lnTo>
                <a:lnTo>
                  <a:pt x="372836" y="638776"/>
                </a:lnTo>
                <a:lnTo>
                  <a:pt x="346293" y="639812"/>
                </a:lnTo>
                <a:lnTo>
                  <a:pt x="597874" y="639812"/>
                </a:lnTo>
                <a:lnTo>
                  <a:pt x="634787" y="584024"/>
                </a:lnTo>
                <a:lnTo>
                  <a:pt x="652597" y="542653"/>
                </a:lnTo>
                <a:lnTo>
                  <a:pt x="665320" y="498456"/>
                </a:lnTo>
                <a:lnTo>
                  <a:pt x="672953" y="451431"/>
                </a:lnTo>
                <a:lnTo>
                  <a:pt x="675497" y="401579"/>
                </a:lnTo>
                <a:lnTo>
                  <a:pt x="675497" y="399568"/>
                </a:lnTo>
                <a:lnTo>
                  <a:pt x="675330" y="393370"/>
                </a:lnTo>
                <a:lnTo>
                  <a:pt x="674660" y="372595"/>
                </a:lnTo>
                <a:lnTo>
                  <a:pt x="674157" y="364721"/>
                </a:lnTo>
                <a:lnTo>
                  <a:pt x="673487" y="359360"/>
                </a:lnTo>
                <a:close/>
              </a:path>
              <a:path w="8674100" h="754379">
                <a:moveTo>
                  <a:pt x="599789" y="114593"/>
                </a:moveTo>
                <a:lnTo>
                  <a:pt x="346293" y="114593"/>
                </a:lnTo>
                <a:lnTo>
                  <a:pt x="380878" y="117012"/>
                </a:lnTo>
                <a:lnTo>
                  <a:pt x="412259" y="124268"/>
                </a:lnTo>
                <a:lnTo>
                  <a:pt x="465409" y="153293"/>
                </a:lnTo>
                <a:lnTo>
                  <a:pt x="505618" y="198025"/>
                </a:lnTo>
                <a:lnTo>
                  <a:pt x="532758" y="255824"/>
                </a:lnTo>
                <a:lnTo>
                  <a:pt x="656398" y="236223"/>
                </a:lnTo>
                <a:lnTo>
                  <a:pt x="639404" y="183324"/>
                </a:lnTo>
                <a:lnTo>
                  <a:pt x="616065" y="136707"/>
                </a:lnTo>
                <a:lnTo>
                  <a:pt x="599789" y="114593"/>
                </a:lnTo>
                <a:close/>
              </a:path>
              <a:path w="8674100" h="754379">
                <a:moveTo>
                  <a:pt x="1223758" y="15078"/>
                </a:moveTo>
                <a:lnTo>
                  <a:pt x="756338" y="15078"/>
                </a:lnTo>
                <a:lnTo>
                  <a:pt x="756338" y="738825"/>
                </a:lnTo>
                <a:lnTo>
                  <a:pt x="1223758" y="738825"/>
                </a:lnTo>
                <a:lnTo>
                  <a:pt x="1223758" y="625237"/>
                </a:lnTo>
                <a:lnTo>
                  <a:pt x="877465" y="625237"/>
                </a:lnTo>
                <a:lnTo>
                  <a:pt x="877465" y="420678"/>
                </a:lnTo>
                <a:lnTo>
                  <a:pt x="1163446" y="420678"/>
                </a:lnTo>
                <a:lnTo>
                  <a:pt x="1163446" y="307090"/>
                </a:lnTo>
                <a:lnTo>
                  <a:pt x="877465" y="307090"/>
                </a:lnTo>
                <a:lnTo>
                  <a:pt x="877465" y="128666"/>
                </a:lnTo>
                <a:lnTo>
                  <a:pt x="1223758" y="128666"/>
                </a:lnTo>
                <a:lnTo>
                  <a:pt x="1223758" y="15078"/>
                </a:lnTo>
                <a:close/>
              </a:path>
              <a:path w="8674100" h="754379">
                <a:moveTo>
                  <a:pt x="1619267" y="128666"/>
                </a:moveTo>
                <a:lnTo>
                  <a:pt x="1498140" y="128666"/>
                </a:lnTo>
                <a:lnTo>
                  <a:pt x="1498140" y="738825"/>
                </a:lnTo>
                <a:lnTo>
                  <a:pt x="1619267" y="738825"/>
                </a:lnTo>
                <a:lnTo>
                  <a:pt x="1619267" y="128666"/>
                </a:lnTo>
                <a:close/>
              </a:path>
              <a:path w="8674100" h="754379">
                <a:moveTo>
                  <a:pt x="1853480" y="15078"/>
                </a:moveTo>
                <a:lnTo>
                  <a:pt x="1263927" y="15078"/>
                </a:lnTo>
                <a:lnTo>
                  <a:pt x="1263927" y="128666"/>
                </a:lnTo>
                <a:lnTo>
                  <a:pt x="1853480" y="128666"/>
                </a:lnTo>
                <a:lnTo>
                  <a:pt x="1853480" y="15078"/>
                </a:lnTo>
                <a:close/>
              </a:path>
              <a:path w="8674100" h="754379">
                <a:moveTo>
                  <a:pt x="2268645" y="128666"/>
                </a:moveTo>
                <a:lnTo>
                  <a:pt x="2147518" y="128666"/>
                </a:lnTo>
                <a:lnTo>
                  <a:pt x="2147518" y="738825"/>
                </a:lnTo>
                <a:lnTo>
                  <a:pt x="2268645" y="738825"/>
                </a:lnTo>
                <a:lnTo>
                  <a:pt x="2268645" y="128666"/>
                </a:lnTo>
                <a:close/>
              </a:path>
              <a:path w="8674100" h="754379">
                <a:moveTo>
                  <a:pt x="2502858" y="15078"/>
                </a:moveTo>
                <a:lnTo>
                  <a:pt x="1913305" y="15078"/>
                </a:lnTo>
                <a:lnTo>
                  <a:pt x="1913305" y="128666"/>
                </a:lnTo>
                <a:lnTo>
                  <a:pt x="2502858" y="128666"/>
                </a:lnTo>
                <a:lnTo>
                  <a:pt x="2502858" y="15078"/>
                </a:lnTo>
                <a:close/>
              </a:path>
              <a:path w="8674100" h="754379">
                <a:moveTo>
                  <a:pt x="2694294" y="15078"/>
                </a:moveTo>
                <a:lnTo>
                  <a:pt x="2573167" y="15078"/>
                </a:lnTo>
                <a:lnTo>
                  <a:pt x="2573167" y="738825"/>
                </a:lnTo>
                <a:lnTo>
                  <a:pt x="2694294" y="738825"/>
                </a:lnTo>
                <a:lnTo>
                  <a:pt x="2694294" y="15078"/>
                </a:lnTo>
                <a:close/>
              </a:path>
              <a:path w="8674100" h="754379">
                <a:moveTo>
                  <a:pt x="2947378" y="15078"/>
                </a:moveTo>
                <a:lnTo>
                  <a:pt x="2824743" y="15078"/>
                </a:lnTo>
                <a:lnTo>
                  <a:pt x="2824743" y="738825"/>
                </a:lnTo>
                <a:lnTo>
                  <a:pt x="2947378" y="738825"/>
                </a:lnTo>
                <a:lnTo>
                  <a:pt x="2947378" y="228684"/>
                </a:lnTo>
                <a:lnTo>
                  <a:pt x="3087958" y="228684"/>
                </a:lnTo>
                <a:lnTo>
                  <a:pt x="2947378" y="15078"/>
                </a:lnTo>
                <a:close/>
              </a:path>
              <a:path w="8674100" h="754379">
                <a:moveTo>
                  <a:pt x="3087958" y="228684"/>
                </a:moveTo>
                <a:lnTo>
                  <a:pt x="2947378" y="228684"/>
                </a:lnTo>
                <a:lnTo>
                  <a:pt x="3283117" y="738825"/>
                </a:lnTo>
                <a:lnTo>
                  <a:pt x="3405752" y="738825"/>
                </a:lnTo>
                <a:lnTo>
                  <a:pt x="3405752" y="525219"/>
                </a:lnTo>
                <a:lnTo>
                  <a:pt x="3283117" y="525219"/>
                </a:lnTo>
                <a:lnTo>
                  <a:pt x="3087958" y="228684"/>
                </a:lnTo>
                <a:close/>
              </a:path>
              <a:path w="8674100" h="754379">
                <a:moveTo>
                  <a:pt x="3405752" y="15078"/>
                </a:moveTo>
                <a:lnTo>
                  <a:pt x="3283117" y="15078"/>
                </a:lnTo>
                <a:lnTo>
                  <a:pt x="3283117" y="525219"/>
                </a:lnTo>
                <a:lnTo>
                  <a:pt x="3405752" y="525219"/>
                </a:lnTo>
                <a:lnTo>
                  <a:pt x="3405752" y="15078"/>
                </a:lnTo>
                <a:close/>
              </a:path>
              <a:path w="8674100" h="754379">
                <a:moveTo>
                  <a:pt x="3824695" y="0"/>
                </a:moveTo>
                <a:lnTo>
                  <a:pt x="3777670" y="2827"/>
                </a:lnTo>
                <a:lnTo>
                  <a:pt x="3733095" y="11308"/>
                </a:lnTo>
                <a:lnTo>
                  <a:pt x="3690971" y="25444"/>
                </a:lnTo>
                <a:lnTo>
                  <a:pt x="3651297" y="45234"/>
                </a:lnTo>
                <a:lnTo>
                  <a:pt x="3614890" y="70081"/>
                </a:lnTo>
                <a:lnTo>
                  <a:pt x="3582566" y="99892"/>
                </a:lnTo>
                <a:lnTo>
                  <a:pt x="3554326" y="134666"/>
                </a:lnTo>
                <a:lnTo>
                  <a:pt x="3530170" y="174403"/>
                </a:lnTo>
                <a:lnTo>
                  <a:pt x="3510819" y="218537"/>
                </a:lnTo>
                <a:lnTo>
                  <a:pt x="3496998" y="267007"/>
                </a:lnTo>
                <a:lnTo>
                  <a:pt x="3488705" y="319812"/>
                </a:lnTo>
                <a:lnTo>
                  <a:pt x="3485941" y="376951"/>
                </a:lnTo>
                <a:lnTo>
                  <a:pt x="3487574" y="420929"/>
                </a:lnTo>
                <a:lnTo>
                  <a:pt x="3492474" y="462394"/>
                </a:lnTo>
                <a:lnTo>
                  <a:pt x="3500642" y="501346"/>
                </a:lnTo>
                <a:lnTo>
                  <a:pt x="3512076" y="537784"/>
                </a:lnTo>
                <a:lnTo>
                  <a:pt x="3543237" y="602243"/>
                </a:lnTo>
                <a:lnTo>
                  <a:pt x="3584451" y="655896"/>
                </a:lnTo>
                <a:lnTo>
                  <a:pt x="3634837" y="698366"/>
                </a:lnTo>
                <a:lnTo>
                  <a:pt x="3692510" y="729276"/>
                </a:lnTo>
                <a:lnTo>
                  <a:pt x="3756466" y="747746"/>
                </a:lnTo>
                <a:lnTo>
                  <a:pt x="3824695" y="753903"/>
                </a:lnTo>
                <a:lnTo>
                  <a:pt x="3875363" y="751076"/>
                </a:lnTo>
                <a:lnTo>
                  <a:pt x="3922325" y="742595"/>
                </a:lnTo>
                <a:lnTo>
                  <a:pt x="3965580" y="728459"/>
                </a:lnTo>
                <a:lnTo>
                  <a:pt x="4005129" y="708669"/>
                </a:lnTo>
                <a:lnTo>
                  <a:pt x="4040625" y="683916"/>
                </a:lnTo>
                <a:lnTo>
                  <a:pt x="4071724" y="654891"/>
                </a:lnTo>
                <a:lnTo>
                  <a:pt x="4083815" y="639812"/>
                </a:lnTo>
                <a:lnTo>
                  <a:pt x="3832234" y="639812"/>
                </a:lnTo>
                <a:lnTo>
                  <a:pt x="3797303" y="637331"/>
                </a:lnTo>
                <a:lnTo>
                  <a:pt x="3736488" y="620494"/>
                </a:lnTo>
                <a:lnTo>
                  <a:pt x="3687987" y="588202"/>
                </a:lnTo>
                <a:lnTo>
                  <a:pt x="3651768" y="542653"/>
                </a:lnTo>
                <a:lnTo>
                  <a:pt x="3627675" y="484477"/>
                </a:lnTo>
                <a:lnTo>
                  <a:pt x="3615612" y="415369"/>
                </a:lnTo>
                <a:lnTo>
                  <a:pt x="3614104" y="376951"/>
                </a:lnTo>
                <a:lnTo>
                  <a:pt x="3615612" y="338502"/>
                </a:lnTo>
                <a:lnTo>
                  <a:pt x="3627675" y="269143"/>
                </a:lnTo>
                <a:lnTo>
                  <a:pt x="3652019" y="210244"/>
                </a:lnTo>
                <a:lnTo>
                  <a:pt x="3688458" y="164256"/>
                </a:lnTo>
                <a:lnTo>
                  <a:pt x="3736771" y="132027"/>
                </a:lnTo>
                <a:lnTo>
                  <a:pt x="3797334" y="116195"/>
                </a:lnTo>
                <a:lnTo>
                  <a:pt x="3832234" y="114593"/>
                </a:lnTo>
                <a:lnTo>
                  <a:pt x="4085730" y="114593"/>
                </a:lnTo>
                <a:lnTo>
                  <a:pt x="4072321" y="96374"/>
                </a:lnTo>
                <a:lnTo>
                  <a:pt x="4036290" y="62322"/>
                </a:lnTo>
                <a:lnTo>
                  <a:pt x="4002897" y="39886"/>
                </a:lnTo>
                <a:lnTo>
                  <a:pt x="3965041" y="22436"/>
                </a:lnTo>
                <a:lnTo>
                  <a:pt x="3922722" y="9971"/>
                </a:lnTo>
                <a:lnTo>
                  <a:pt x="3875940" y="2492"/>
                </a:lnTo>
                <a:lnTo>
                  <a:pt x="3824695" y="0"/>
                </a:lnTo>
                <a:close/>
              </a:path>
              <a:path w="8674100" h="754379">
                <a:moveTo>
                  <a:pt x="4159428" y="359360"/>
                </a:moveTo>
                <a:lnTo>
                  <a:pt x="3903101" y="359360"/>
                </a:lnTo>
                <a:lnTo>
                  <a:pt x="3903101" y="454352"/>
                </a:lnTo>
                <a:lnTo>
                  <a:pt x="4030762" y="454352"/>
                </a:lnTo>
                <a:lnTo>
                  <a:pt x="4025170" y="484226"/>
                </a:lnTo>
                <a:lnTo>
                  <a:pt x="4007579" y="536245"/>
                </a:lnTo>
                <a:lnTo>
                  <a:pt x="3981569" y="577710"/>
                </a:lnTo>
                <a:lnTo>
                  <a:pt x="3947895" y="608620"/>
                </a:lnTo>
                <a:lnTo>
                  <a:pt x="3906776" y="628975"/>
                </a:lnTo>
                <a:lnTo>
                  <a:pt x="3858777" y="638776"/>
                </a:lnTo>
                <a:lnTo>
                  <a:pt x="3832234" y="639812"/>
                </a:lnTo>
                <a:lnTo>
                  <a:pt x="4083815" y="639812"/>
                </a:lnTo>
                <a:lnTo>
                  <a:pt x="4120728" y="584024"/>
                </a:lnTo>
                <a:lnTo>
                  <a:pt x="4138539" y="542653"/>
                </a:lnTo>
                <a:lnTo>
                  <a:pt x="4151261" y="498456"/>
                </a:lnTo>
                <a:lnTo>
                  <a:pt x="4158894" y="451431"/>
                </a:lnTo>
                <a:lnTo>
                  <a:pt x="4161438" y="401579"/>
                </a:lnTo>
                <a:lnTo>
                  <a:pt x="4161438" y="399568"/>
                </a:lnTo>
                <a:lnTo>
                  <a:pt x="4161271" y="393370"/>
                </a:lnTo>
                <a:lnTo>
                  <a:pt x="4160600" y="372595"/>
                </a:lnTo>
                <a:lnTo>
                  <a:pt x="4160098" y="364721"/>
                </a:lnTo>
                <a:lnTo>
                  <a:pt x="4159428" y="359360"/>
                </a:lnTo>
                <a:close/>
              </a:path>
              <a:path w="8674100" h="754379">
                <a:moveTo>
                  <a:pt x="4085730" y="114593"/>
                </a:moveTo>
                <a:lnTo>
                  <a:pt x="3832234" y="114593"/>
                </a:lnTo>
                <a:lnTo>
                  <a:pt x="3866819" y="117012"/>
                </a:lnTo>
                <a:lnTo>
                  <a:pt x="3898200" y="124268"/>
                </a:lnTo>
                <a:lnTo>
                  <a:pt x="3951351" y="153293"/>
                </a:lnTo>
                <a:lnTo>
                  <a:pt x="3991559" y="198025"/>
                </a:lnTo>
                <a:lnTo>
                  <a:pt x="4018699" y="255824"/>
                </a:lnTo>
                <a:lnTo>
                  <a:pt x="4142339" y="236223"/>
                </a:lnTo>
                <a:lnTo>
                  <a:pt x="4125345" y="183324"/>
                </a:lnTo>
                <a:lnTo>
                  <a:pt x="4102006" y="136707"/>
                </a:lnTo>
                <a:lnTo>
                  <a:pt x="4085730" y="114593"/>
                </a:lnTo>
                <a:close/>
              </a:path>
              <a:path w="8674100" h="754379">
                <a:moveTo>
                  <a:pt x="4517399" y="505618"/>
                </a:moveTo>
                <a:lnTo>
                  <a:pt x="4391748" y="524717"/>
                </a:lnTo>
                <a:lnTo>
                  <a:pt x="4399130" y="558956"/>
                </a:lnTo>
                <a:lnTo>
                  <a:pt x="4410219" y="590809"/>
                </a:lnTo>
                <a:lnTo>
                  <a:pt x="4443516" y="647352"/>
                </a:lnTo>
                <a:lnTo>
                  <a:pt x="4490258" y="692711"/>
                </a:lnTo>
                <a:lnTo>
                  <a:pt x="4548057" y="726260"/>
                </a:lnTo>
                <a:lnTo>
                  <a:pt x="4615783" y="746993"/>
                </a:lnTo>
                <a:lnTo>
                  <a:pt x="4691299" y="753903"/>
                </a:lnTo>
                <a:lnTo>
                  <a:pt x="4718880" y="753024"/>
                </a:lnTo>
                <a:lnTo>
                  <a:pt x="4772155" y="745987"/>
                </a:lnTo>
                <a:lnTo>
                  <a:pt x="4822761" y="731914"/>
                </a:lnTo>
                <a:lnTo>
                  <a:pt x="4868247" y="710805"/>
                </a:lnTo>
                <a:lnTo>
                  <a:pt x="4907638" y="682659"/>
                </a:lnTo>
                <a:lnTo>
                  <a:pt x="4939051" y="647477"/>
                </a:lnTo>
                <a:lnTo>
                  <a:pt x="4943510" y="640315"/>
                </a:lnTo>
                <a:lnTo>
                  <a:pt x="4698838" y="640315"/>
                </a:lnTo>
                <a:lnTo>
                  <a:pt x="4667111" y="638116"/>
                </a:lnTo>
                <a:lnTo>
                  <a:pt x="4609312" y="620525"/>
                </a:lnTo>
                <a:lnTo>
                  <a:pt x="4560466" y="585720"/>
                </a:lnTo>
                <a:lnTo>
                  <a:pt x="4527545" y="535962"/>
                </a:lnTo>
                <a:lnTo>
                  <a:pt x="4517399" y="505618"/>
                </a:lnTo>
                <a:close/>
              </a:path>
              <a:path w="8674100" h="754379">
                <a:moveTo>
                  <a:pt x="4684263" y="1005"/>
                </a:moveTo>
                <a:lnTo>
                  <a:pt x="4614150" y="6533"/>
                </a:lnTo>
                <a:lnTo>
                  <a:pt x="4550571" y="24124"/>
                </a:lnTo>
                <a:lnTo>
                  <a:pt x="4496792" y="53778"/>
                </a:lnTo>
                <a:lnTo>
                  <a:pt x="4455076" y="95494"/>
                </a:lnTo>
                <a:lnTo>
                  <a:pt x="4428689" y="148393"/>
                </a:lnTo>
                <a:lnTo>
                  <a:pt x="4419894" y="212600"/>
                </a:lnTo>
                <a:lnTo>
                  <a:pt x="4420868" y="235532"/>
                </a:lnTo>
                <a:lnTo>
                  <a:pt x="4428658" y="275740"/>
                </a:lnTo>
                <a:lnTo>
                  <a:pt x="4453694" y="322419"/>
                </a:lnTo>
                <a:lnTo>
                  <a:pt x="4488908" y="356062"/>
                </a:lnTo>
                <a:lnTo>
                  <a:pt x="4528958" y="378962"/>
                </a:lnTo>
                <a:lnTo>
                  <a:pt x="4568916" y="393757"/>
                </a:lnTo>
                <a:lnTo>
                  <a:pt x="4768198" y="452844"/>
                </a:lnTo>
                <a:lnTo>
                  <a:pt x="4777935" y="456017"/>
                </a:lnTo>
                <a:lnTo>
                  <a:pt x="4817452" y="475964"/>
                </a:lnTo>
                <a:lnTo>
                  <a:pt x="4843588" y="508633"/>
                </a:lnTo>
                <a:lnTo>
                  <a:pt x="4848614" y="536276"/>
                </a:lnTo>
                <a:lnTo>
                  <a:pt x="4847263" y="552454"/>
                </a:lnTo>
                <a:lnTo>
                  <a:pt x="4827002" y="593070"/>
                </a:lnTo>
                <a:lnTo>
                  <a:pt x="4787987" y="621530"/>
                </a:lnTo>
                <a:lnTo>
                  <a:pt x="4736408" y="637299"/>
                </a:lnTo>
                <a:lnTo>
                  <a:pt x="4698838" y="640315"/>
                </a:lnTo>
                <a:lnTo>
                  <a:pt x="4943510" y="640315"/>
                </a:lnTo>
                <a:lnTo>
                  <a:pt x="4961982" y="605039"/>
                </a:lnTo>
                <a:lnTo>
                  <a:pt x="4973793" y="555532"/>
                </a:lnTo>
                <a:lnTo>
                  <a:pt x="4975270" y="528235"/>
                </a:lnTo>
                <a:lnTo>
                  <a:pt x="4974013" y="502288"/>
                </a:lnTo>
                <a:lnTo>
                  <a:pt x="4963961" y="457556"/>
                </a:lnTo>
                <a:lnTo>
                  <a:pt x="4944674" y="422029"/>
                </a:lnTo>
                <a:lnTo>
                  <a:pt x="4904905" y="381977"/>
                </a:lnTo>
                <a:lnTo>
                  <a:pt x="4857504" y="354931"/>
                </a:lnTo>
                <a:lnTo>
                  <a:pt x="4809537" y="337497"/>
                </a:lnTo>
                <a:lnTo>
                  <a:pt x="4639311" y="289561"/>
                </a:lnTo>
                <a:lnTo>
                  <a:pt x="4627092" y="285729"/>
                </a:lnTo>
                <a:lnTo>
                  <a:pt x="4591501" y="271499"/>
                </a:lnTo>
                <a:lnTo>
                  <a:pt x="4556099" y="241154"/>
                </a:lnTo>
                <a:lnTo>
                  <a:pt x="4547052" y="206569"/>
                </a:lnTo>
                <a:lnTo>
                  <a:pt x="4548215" y="192936"/>
                </a:lnTo>
                <a:lnTo>
                  <a:pt x="4565648" y="157314"/>
                </a:lnTo>
                <a:lnTo>
                  <a:pt x="4600799" y="131304"/>
                </a:lnTo>
                <a:lnTo>
                  <a:pt x="4647824" y="116603"/>
                </a:lnTo>
                <a:lnTo>
                  <a:pt x="4682755" y="114090"/>
                </a:lnTo>
                <a:lnTo>
                  <a:pt x="4925840" y="114090"/>
                </a:lnTo>
                <a:lnTo>
                  <a:pt x="4914455" y="98510"/>
                </a:lnTo>
                <a:lnTo>
                  <a:pt x="4870477" y="56919"/>
                </a:lnTo>
                <a:lnTo>
                  <a:pt x="4816950" y="26637"/>
                </a:lnTo>
                <a:lnTo>
                  <a:pt x="4754627" y="7664"/>
                </a:lnTo>
                <a:lnTo>
                  <a:pt x="4720450" y="2795"/>
                </a:lnTo>
                <a:lnTo>
                  <a:pt x="4684263" y="1005"/>
                </a:lnTo>
                <a:close/>
              </a:path>
              <a:path w="8674100" h="754379">
                <a:moveTo>
                  <a:pt x="4925840" y="114090"/>
                </a:moveTo>
                <a:lnTo>
                  <a:pt x="4682755" y="114090"/>
                </a:lnTo>
                <a:lnTo>
                  <a:pt x="4701069" y="115410"/>
                </a:lnTo>
                <a:lnTo>
                  <a:pt x="4718817" y="118362"/>
                </a:lnTo>
                <a:lnTo>
                  <a:pt x="4768543" y="137021"/>
                </a:lnTo>
                <a:lnTo>
                  <a:pt x="4808406" y="170382"/>
                </a:lnTo>
                <a:lnTo>
                  <a:pt x="4834604" y="216841"/>
                </a:lnTo>
                <a:lnTo>
                  <a:pt x="4839567" y="235217"/>
                </a:lnTo>
                <a:lnTo>
                  <a:pt x="4969741" y="212600"/>
                </a:lnTo>
                <a:lnTo>
                  <a:pt x="4960254" y="180402"/>
                </a:lnTo>
                <a:lnTo>
                  <a:pt x="4947878" y="150655"/>
                </a:lnTo>
                <a:lnTo>
                  <a:pt x="4932611" y="123357"/>
                </a:lnTo>
                <a:lnTo>
                  <a:pt x="4925840" y="114090"/>
                </a:lnTo>
                <a:close/>
              </a:path>
              <a:path w="8674100" h="754379">
                <a:moveTo>
                  <a:pt x="5358983" y="128666"/>
                </a:moveTo>
                <a:lnTo>
                  <a:pt x="5237856" y="128666"/>
                </a:lnTo>
                <a:lnTo>
                  <a:pt x="5237856" y="738825"/>
                </a:lnTo>
                <a:lnTo>
                  <a:pt x="5358983" y="738825"/>
                </a:lnTo>
                <a:lnTo>
                  <a:pt x="5358983" y="128666"/>
                </a:lnTo>
                <a:close/>
              </a:path>
              <a:path w="8674100" h="754379">
                <a:moveTo>
                  <a:pt x="5989160" y="15078"/>
                </a:moveTo>
                <a:lnTo>
                  <a:pt x="5811741" y="15078"/>
                </a:lnTo>
                <a:lnTo>
                  <a:pt x="5583560" y="738825"/>
                </a:lnTo>
                <a:lnTo>
                  <a:pt x="5708205" y="738825"/>
                </a:lnTo>
                <a:lnTo>
                  <a:pt x="5757603" y="582013"/>
                </a:lnTo>
                <a:lnTo>
                  <a:pt x="5710718" y="582013"/>
                </a:lnTo>
                <a:lnTo>
                  <a:pt x="5710718" y="468928"/>
                </a:lnTo>
                <a:lnTo>
                  <a:pt x="5793227" y="468928"/>
                </a:lnTo>
                <a:lnTo>
                  <a:pt x="5899277" y="132277"/>
                </a:lnTo>
                <a:lnTo>
                  <a:pt x="5885624" y="89463"/>
                </a:lnTo>
                <a:lnTo>
                  <a:pt x="6012612" y="89463"/>
                </a:lnTo>
                <a:lnTo>
                  <a:pt x="5989160" y="15078"/>
                </a:lnTo>
                <a:close/>
              </a:path>
              <a:path w="8674100" h="754379">
                <a:moveTo>
                  <a:pt x="6012612" y="89463"/>
                </a:moveTo>
                <a:lnTo>
                  <a:pt x="5912764" y="89463"/>
                </a:lnTo>
                <a:lnTo>
                  <a:pt x="5899277" y="132277"/>
                </a:lnTo>
                <a:lnTo>
                  <a:pt x="6092696" y="738825"/>
                </a:lnTo>
                <a:lnTo>
                  <a:pt x="6217341" y="738825"/>
                </a:lnTo>
                <a:lnTo>
                  <a:pt x="6167902" y="582013"/>
                </a:lnTo>
                <a:lnTo>
                  <a:pt x="6090686" y="582013"/>
                </a:lnTo>
                <a:lnTo>
                  <a:pt x="6090686" y="468928"/>
                </a:lnTo>
                <a:lnTo>
                  <a:pt x="6132249" y="468928"/>
                </a:lnTo>
                <a:lnTo>
                  <a:pt x="6012612" y="89463"/>
                </a:lnTo>
                <a:close/>
              </a:path>
              <a:path w="8674100" h="754379">
                <a:moveTo>
                  <a:pt x="5793227" y="468928"/>
                </a:moveTo>
                <a:lnTo>
                  <a:pt x="5710718" y="468928"/>
                </a:lnTo>
                <a:lnTo>
                  <a:pt x="5710718" y="582013"/>
                </a:lnTo>
                <a:lnTo>
                  <a:pt x="5757603" y="582013"/>
                </a:lnTo>
                <a:lnTo>
                  <a:pt x="5793227" y="468928"/>
                </a:lnTo>
                <a:close/>
              </a:path>
              <a:path w="8674100" h="754379">
                <a:moveTo>
                  <a:pt x="6006630" y="468928"/>
                </a:moveTo>
                <a:lnTo>
                  <a:pt x="5793227" y="468928"/>
                </a:lnTo>
                <a:lnTo>
                  <a:pt x="5757603" y="582013"/>
                </a:lnTo>
                <a:lnTo>
                  <a:pt x="6042691" y="582013"/>
                </a:lnTo>
                <a:lnTo>
                  <a:pt x="6006630" y="468928"/>
                </a:lnTo>
                <a:close/>
              </a:path>
              <a:path w="8674100" h="754379">
                <a:moveTo>
                  <a:pt x="6132249" y="468928"/>
                </a:moveTo>
                <a:lnTo>
                  <a:pt x="6090686" y="468928"/>
                </a:lnTo>
                <a:lnTo>
                  <a:pt x="6090686" y="582013"/>
                </a:lnTo>
                <a:lnTo>
                  <a:pt x="6167902" y="582013"/>
                </a:lnTo>
                <a:lnTo>
                  <a:pt x="6132249" y="468928"/>
                </a:lnTo>
                <a:close/>
              </a:path>
              <a:path w="8674100" h="754379">
                <a:moveTo>
                  <a:pt x="5912764" y="89463"/>
                </a:moveTo>
                <a:lnTo>
                  <a:pt x="5885624" y="89463"/>
                </a:lnTo>
                <a:lnTo>
                  <a:pt x="5899277" y="132277"/>
                </a:lnTo>
                <a:lnTo>
                  <a:pt x="5912764" y="89463"/>
                </a:lnTo>
                <a:close/>
              </a:path>
              <a:path w="8674100" h="754379">
                <a:moveTo>
                  <a:pt x="5593196" y="15078"/>
                </a:moveTo>
                <a:lnTo>
                  <a:pt x="5003643" y="15078"/>
                </a:lnTo>
                <a:lnTo>
                  <a:pt x="5003643" y="128666"/>
                </a:lnTo>
                <a:lnTo>
                  <a:pt x="5593196" y="128666"/>
                </a:lnTo>
                <a:lnTo>
                  <a:pt x="5593196" y="15078"/>
                </a:lnTo>
                <a:close/>
              </a:path>
              <a:path w="8674100" h="754379">
                <a:moveTo>
                  <a:pt x="6587155" y="15078"/>
                </a:moveTo>
                <a:lnTo>
                  <a:pt x="6288106" y="15078"/>
                </a:lnTo>
                <a:lnTo>
                  <a:pt x="6288106" y="738825"/>
                </a:lnTo>
                <a:lnTo>
                  <a:pt x="6409234" y="738825"/>
                </a:lnTo>
                <a:lnTo>
                  <a:pt x="6409234" y="486016"/>
                </a:lnTo>
                <a:lnTo>
                  <a:pt x="6581237" y="486016"/>
                </a:lnTo>
                <a:lnTo>
                  <a:pt x="6561020" y="444300"/>
                </a:lnTo>
                <a:lnTo>
                  <a:pt x="6684157" y="417160"/>
                </a:lnTo>
                <a:lnTo>
                  <a:pt x="6772225" y="417160"/>
                </a:lnTo>
                <a:lnTo>
                  <a:pt x="6784678" y="403087"/>
                </a:lnTo>
                <a:lnTo>
                  <a:pt x="6802318" y="372931"/>
                </a:lnTo>
                <a:lnTo>
                  <a:pt x="6409234" y="372931"/>
                </a:lnTo>
                <a:lnTo>
                  <a:pt x="6409234" y="128666"/>
                </a:lnTo>
                <a:lnTo>
                  <a:pt x="6802882" y="128666"/>
                </a:lnTo>
                <a:lnTo>
                  <a:pt x="6798154" y="118676"/>
                </a:lnTo>
                <a:lnTo>
                  <a:pt x="6767746" y="77966"/>
                </a:lnTo>
                <a:lnTo>
                  <a:pt x="6726753" y="46145"/>
                </a:lnTo>
                <a:lnTo>
                  <a:pt x="6674985" y="25287"/>
                </a:lnTo>
                <a:lnTo>
                  <a:pt x="6630253" y="17088"/>
                </a:lnTo>
                <a:lnTo>
                  <a:pt x="6592810" y="15140"/>
                </a:lnTo>
                <a:lnTo>
                  <a:pt x="6587155" y="15078"/>
                </a:lnTo>
                <a:close/>
              </a:path>
              <a:path w="8674100" h="754379">
                <a:moveTo>
                  <a:pt x="6684157" y="417160"/>
                </a:moveTo>
                <a:lnTo>
                  <a:pt x="6561020" y="444300"/>
                </a:lnTo>
                <a:lnTo>
                  <a:pt x="6703759" y="738825"/>
                </a:lnTo>
                <a:lnTo>
                  <a:pt x="6840969" y="738825"/>
                </a:lnTo>
                <a:lnTo>
                  <a:pt x="6717725" y="486016"/>
                </a:lnTo>
                <a:lnTo>
                  <a:pt x="6595699" y="486016"/>
                </a:lnTo>
                <a:lnTo>
                  <a:pt x="6647467" y="481493"/>
                </a:lnTo>
                <a:lnTo>
                  <a:pt x="6690722" y="470938"/>
                </a:lnTo>
                <a:lnTo>
                  <a:pt x="6706872" y="463754"/>
                </a:lnTo>
                <a:lnTo>
                  <a:pt x="6684157" y="417160"/>
                </a:lnTo>
                <a:close/>
              </a:path>
              <a:path w="8674100" h="754379">
                <a:moveTo>
                  <a:pt x="6706872" y="463754"/>
                </a:moveTo>
                <a:lnTo>
                  <a:pt x="6690722" y="470938"/>
                </a:lnTo>
                <a:lnTo>
                  <a:pt x="6647467" y="481493"/>
                </a:lnTo>
                <a:lnTo>
                  <a:pt x="6595699" y="486016"/>
                </a:lnTo>
                <a:lnTo>
                  <a:pt x="6717725" y="486016"/>
                </a:lnTo>
                <a:lnTo>
                  <a:pt x="6706872" y="463754"/>
                </a:lnTo>
                <a:close/>
              </a:path>
              <a:path w="8674100" h="754379">
                <a:moveTo>
                  <a:pt x="6772225" y="417160"/>
                </a:moveTo>
                <a:lnTo>
                  <a:pt x="6684157" y="417160"/>
                </a:lnTo>
                <a:lnTo>
                  <a:pt x="6706872" y="463754"/>
                </a:lnTo>
                <a:lnTo>
                  <a:pt x="6728009" y="454352"/>
                </a:lnTo>
                <a:lnTo>
                  <a:pt x="6759328" y="431735"/>
                </a:lnTo>
                <a:lnTo>
                  <a:pt x="6772225" y="417160"/>
                </a:lnTo>
                <a:close/>
              </a:path>
              <a:path w="8674100" h="754379">
                <a:moveTo>
                  <a:pt x="6802882" y="128666"/>
                </a:moveTo>
                <a:lnTo>
                  <a:pt x="6588830" y="128666"/>
                </a:lnTo>
                <a:lnTo>
                  <a:pt x="6596370" y="129001"/>
                </a:lnTo>
                <a:lnTo>
                  <a:pt x="6604746" y="129671"/>
                </a:lnTo>
                <a:lnTo>
                  <a:pt x="6642127" y="137681"/>
                </a:lnTo>
                <a:lnTo>
                  <a:pt x="6675110" y="159827"/>
                </a:lnTo>
                <a:lnTo>
                  <a:pt x="6699738" y="203553"/>
                </a:lnTo>
                <a:lnTo>
                  <a:pt x="6707277" y="250798"/>
                </a:lnTo>
                <a:lnTo>
                  <a:pt x="6706806" y="262421"/>
                </a:lnTo>
                <a:lnTo>
                  <a:pt x="6695560" y="309791"/>
                </a:lnTo>
                <a:lnTo>
                  <a:pt x="6665749" y="350094"/>
                </a:lnTo>
                <a:lnTo>
                  <a:pt x="6627866" y="367904"/>
                </a:lnTo>
                <a:lnTo>
                  <a:pt x="6588830" y="372931"/>
                </a:lnTo>
                <a:lnTo>
                  <a:pt x="6802318" y="372931"/>
                </a:lnTo>
                <a:lnTo>
                  <a:pt x="6804248" y="369632"/>
                </a:lnTo>
                <a:lnTo>
                  <a:pt x="6818227" y="333099"/>
                </a:lnTo>
                <a:lnTo>
                  <a:pt x="6826614" y="293488"/>
                </a:lnTo>
                <a:lnTo>
                  <a:pt x="6829410" y="250798"/>
                </a:lnTo>
                <a:lnTo>
                  <a:pt x="6828153" y="221584"/>
                </a:lnTo>
                <a:lnTo>
                  <a:pt x="6824383" y="193753"/>
                </a:lnTo>
                <a:lnTo>
                  <a:pt x="6818101" y="167303"/>
                </a:lnTo>
                <a:lnTo>
                  <a:pt x="6809305" y="142236"/>
                </a:lnTo>
                <a:lnTo>
                  <a:pt x="6802882" y="128666"/>
                </a:lnTo>
                <a:close/>
              </a:path>
              <a:path w="8674100" h="754379">
                <a:moveTo>
                  <a:pt x="7226623" y="128666"/>
                </a:moveTo>
                <a:lnTo>
                  <a:pt x="7105495" y="128666"/>
                </a:lnTo>
                <a:lnTo>
                  <a:pt x="7105495" y="738825"/>
                </a:lnTo>
                <a:lnTo>
                  <a:pt x="7226623" y="738825"/>
                </a:lnTo>
                <a:lnTo>
                  <a:pt x="7226623" y="128666"/>
                </a:lnTo>
                <a:close/>
              </a:path>
              <a:path w="8674100" h="754379">
                <a:moveTo>
                  <a:pt x="7460835" y="15078"/>
                </a:moveTo>
                <a:lnTo>
                  <a:pt x="6871283" y="15078"/>
                </a:lnTo>
                <a:lnTo>
                  <a:pt x="6871283" y="128666"/>
                </a:lnTo>
                <a:lnTo>
                  <a:pt x="7460835" y="128666"/>
                </a:lnTo>
                <a:lnTo>
                  <a:pt x="7460835" y="15078"/>
                </a:lnTo>
                <a:close/>
              </a:path>
              <a:path w="8674100" h="754379">
                <a:moveTo>
                  <a:pt x="7988512" y="15078"/>
                </a:moveTo>
                <a:lnTo>
                  <a:pt x="7521092" y="15078"/>
                </a:lnTo>
                <a:lnTo>
                  <a:pt x="7521092" y="738825"/>
                </a:lnTo>
                <a:lnTo>
                  <a:pt x="7988512" y="738825"/>
                </a:lnTo>
                <a:lnTo>
                  <a:pt x="7988512" y="625237"/>
                </a:lnTo>
                <a:lnTo>
                  <a:pt x="7642220" y="625237"/>
                </a:lnTo>
                <a:lnTo>
                  <a:pt x="7642220" y="420678"/>
                </a:lnTo>
                <a:lnTo>
                  <a:pt x="7928200" y="420678"/>
                </a:lnTo>
                <a:lnTo>
                  <a:pt x="7928200" y="307090"/>
                </a:lnTo>
                <a:lnTo>
                  <a:pt x="7642220" y="307090"/>
                </a:lnTo>
                <a:lnTo>
                  <a:pt x="7642220" y="128666"/>
                </a:lnTo>
                <a:lnTo>
                  <a:pt x="7988512" y="128666"/>
                </a:lnTo>
                <a:lnTo>
                  <a:pt x="7988512" y="15078"/>
                </a:lnTo>
                <a:close/>
              </a:path>
              <a:path w="8674100" h="754379">
                <a:moveTo>
                  <a:pt x="8319689" y="15078"/>
                </a:moveTo>
                <a:lnTo>
                  <a:pt x="8088994" y="15078"/>
                </a:lnTo>
                <a:lnTo>
                  <a:pt x="8088994" y="738825"/>
                </a:lnTo>
                <a:lnTo>
                  <a:pt x="8319689" y="738825"/>
                </a:lnTo>
                <a:lnTo>
                  <a:pt x="8355876" y="738323"/>
                </a:lnTo>
                <a:lnTo>
                  <a:pt x="8395173" y="736155"/>
                </a:lnTo>
                <a:lnTo>
                  <a:pt x="8448951" y="726857"/>
                </a:lnTo>
                <a:lnTo>
                  <a:pt x="8486929" y="714072"/>
                </a:lnTo>
                <a:lnTo>
                  <a:pt x="8521577" y="696449"/>
                </a:lnTo>
                <a:lnTo>
                  <a:pt x="8552896" y="673989"/>
                </a:lnTo>
                <a:lnTo>
                  <a:pt x="8580979" y="647163"/>
                </a:lnTo>
                <a:lnTo>
                  <a:pt x="8599118" y="624734"/>
                </a:lnTo>
                <a:lnTo>
                  <a:pt x="8212131" y="624734"/>
                </a:lnTo>
                <a:lnTo>
                  <a:pt x="8212131" y="129168"/>
                </a:lnTo>
                <a:lnTo>
                  <a:pt x="8598983" y="129168"/>
                </a:lnTo>
                <a:lnTo>
                  <a:pt x="8580979" y="107022"/>
                </a:lnTo>
                <a:lnTo>
                  <a:pt x="8552896" y="80416"/>
                </a:lnTo>
                <a:lnTo>
                  <a:pt x="8521577" y="57736"/>
                </a:lnTo>
                <a:lnTo>
                  <a:pt x="8486929" y="39956"/>
                </a:lnTo>
                <a:lnTo>
                  <a:pt x="8448951" y="27077"/>
                </a:lnTo>
                <a:lnTo>
                  <a:pt x="8407644" y="19098"/>
                </a:lnTo>
                <a:lnTo>
                  <a:pt x="8368818" y="15989"/>
                </a:lnTo>
                <a:lnTo>
                  <a:pt x="8325311" y="15109"/>
                </a:lnTo>
                <a:lnTo>
                  <a:pt x="8319689" y="15078"/>
                </a:lnTo>
                <a:close/>
              </a:path>
              <a:path w="8674100" h="754379">
                <a:moveTo>
                  <a:pt x="8598983" y="129168"/>
                </a:moveTo>
                <a:lnTo>
                  <a:pt x="8319689" y="129168"/>
                </a:lnTo>
                <a:lnTo>
                  <a:pt x="8327730" y="129231"/>
                </a:lnTo>
                <a:lnTo>
                  <a:pt x="8336777" y="129420"/>
                </a:lnTo>
                <a:lnTo>
                  <a:pt x="8380126" y="131556"/>
                </a:lnTo>
                <a:lnTo>
                  <a:pt x="8423601" y="141074"/>
                </a:lnTo>
                <a:lnTo>
                  <a:pt x="8464815" y="163440"/>
                </a:lnTo>
                <a:lnTo>
                  <a:pt x="8497296" y="198056"/>
                </a:lnTo>
                <a:lnTo>
                  <a:pt x="8521421" y="241531"/>
                </a:lnTo>
                <a:lnTo>
                  <a:pt x="8537096" y="292703"/>
                </a:lnTo>
                <a:lnTo>
                  <a:pt x="8544886" y="347989"/>
                </a:lnTo>
                <a:lnTo>
                  <a:pt x="8545860" y="376951"/>
                </a:lnTo>
                <a:lnTo>
                  <a:pt x="8544886" y="405034"/>
                </a:lnTo>
                <a:lnTo>
                  <a:pt x="8537096" y="459315"/>
                </a:lnTo>
                <a:lnTo>
                  <a:pt x="8521672" y="510424"/>
                </a:lnTo>
                <a:lnTo>
                  <a:pt x="8498050" y="554401"/>
                </a:lnTo>
                <a:lnTo>
                  <a:pt x="8465757" y="589898"/>
                </a:lnTo>
                <a:lnTo>
                  <a:pt x="8424041" y="612766"/>
                </a:lnTo>
                <a:lnTo>
                  <a:pt x="8380126" y="622096"/>
                </a:lnTo>
                <a:lnTo>
                  <a:pt x="8336777" y="624483"/>
                </a:lnTo>
                <a:lnTo>
                  <a:pt x="8319689" y="624734"/>
                </a:lnTo>
                <a:lnTo>
                  <a:pt x="8599118" y="624734"/>
                </a:lnTo>
                <a:lnTo>
                  <a:pt x="8626213" y="583333"/>
                </a:lnTo>
                <a:lnTo>
                  <a:pt x="8643365" y="546328"/>
                </a:lnTo>
                <a:lnTo>
                  <a:pt x="8656778" y="506717"/>
                </a:lnTo>
                <a:lnTo>
                  <a:pt x="8666358" y="465284"/>
                </a:lnTo>
                <a:lnTo>
                  <a:pt x="8672107" y="422029"/>
                </a:lnTo>
                <a:lnTo>
                  <a:pt x="8674023" y="376951"/>
                </a:lnTo>
                <a:lnTo>
                  <a:pt x="8672107" y="331874"/>
                </a:lnTo>
                <a:lnTo>
                  <a:pt x="8666358" y="288619"/>
                </a:lnTo>
                <a:lnTo>
                  <a:pt x="8656778" y="247186"/>
                </a:lnTo>
                <a:lnTo>
                  <a:pt x="8643365" y="207574"/>
                </a:lnTo>
                <a:lnTo>
                  <a:pt x="8626213" y="170602"/>
                </a:lnTo>
                <a:lnTo>
                  <a:pt x="8605418" y="137084"/>
                </a:lnTo>
                <a:lnTo>
                  <a:pt x="8598983" y="129168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74186" y="1473462"/>
            <a:ext cx="4372610" cy="377190"/>
          </a:xfrm>
          <a:custGeom>
            <a:avLst/>
            <a:gdLst/>
            <a:ahLst/>
            <a:cxnLst/>
            <a:rect l="l" t="t" r="r" b="b"/>
            <a:pathLst>
              <a:path w="4372610" h="377189">
                <a:moveTo>
                  <a:pt x="169377" y="0"/>
                </a:moveTo>
                <a:lnTo>
                  <a:pt x="123577" y="5654"/>
                </a:lnTo>
                <a:lnTo>
                  <a:pt x="82678" y="22617"/>
                </a:lnTo>
                <a:lnTo>
                  <a:pt x="48312" y="49946"/>
                </a:lnTo>
                <a:lnTo>
                  <a:pt x="22114" y="87201"/>
                </a:lnTo>
                <a:lnTo>
                  <a:pt x="5528" y="133503"/>
                </a:lnTo>
                <a:lnTo>
                  <a:pt x="0" y="188475"/>
                </a:lnTo>
                <a:lnTo>
                  <a:pt x="816" y="210464"/>
                </a:lnTo>
                <a:lnTo>
                  <a:pt x="7350" y="250673"/>
                </a:lnTo>
                <a:lnTo>
                  <a:pt x="28648" y="301121"/>
                </a:lnTo>
                <a:lnTo>
                  <a:pt x="61396" y="339288"/>
                </a:lnTo>
                <a:lnTo>
                  <a:pt x="103284" y="364638"/>
                </a:lnTo>
                <a:lnTo>
                  <a:pt x="152052" y="376182"/>
                </a:lnTo>
                <a:lnTo>
                  <a:pt x="169377" y="376951"/>
                </a:lnTo>
                <a:lnTo>
                  <a:pt x="194711" y="375538"/>
                </a:lnTo>
                <a:lnTo>
                  <a:pt x="239819" y="364229"/>
                </a:lnTo>
                <a:lnTo>
                  <a:pt x="277342" y="341958"/>
                </a:lnTo>
                <a:lnTo>
                  <a:pt x="298937" y="319906"/>
                </a:lnTo>
                <a:lnTo>
                  <a:pt x="173146" y="319906"/>
                </a:lnTo>
                <a:lnTo>
                  <a:pt x="155681" y="318665"/>
                </a:lnTo>
                <a:lnTo>
                  <a:pt x="112331" y="303069"/>
                </a:lnTo>
                <a:lnTo>
                  <a:pt x="82913" y="271326"/>
                </a:lnTo>
                <a:lnTo>
                  <a:pt x="67097" y="225605"/>
                </a:lnTo>
                <a:lnTo>
                  <a:pt x="64081" y="188475"/>
                </a:lnTo>
                <a:lnTo>
                  <a:pt x="64835" y="169251"/>
                </a:lnTo>
                <a:lnTo>
                  <a:pt x="76144" y="119116"/>
                </a:lnTo>
                <a:lnTo>
                  <a:pt x="101258" y="82128"/>
                </a:lnTo>
                <a:lnTo>
                  <a:pt x="139786" y="61003"/>
                </a:lnTo>
                <a:lnTo>
                  <a:pt x="173146" y="57296"/>
                </a:lnTo>
                <a:lnTo>
                  <a:pt x="299894" y="57296"/>
                </a:lnTo>
                <a:lnTo>
                  <a:pt x="293190" y="48187"/>
                </a:lnTo>
                <a:lnTo>
                  <a:pt x="275174" y="31161"/>
                </a:lnTo>
                <a:lnTo>
                  <a:pt x="253955" y="17528"/>
                </a:lnTo>
                <a:lnTo>
                  <a:pt x="229249" y="7790"/>
                </a:lnTo>
                <a:lnTo>
                  <a:pt x="201056" y="1947"/>
                </a:lnTo>
                <a:lnTo>
                  <a:pt x="169377" y="0"/>
                </a:lnTo>
                <a:close/>
              </a:path>
              <a:path w="4372610" h="377189">
                <a:moveTo>
                  <a:pt x="336743" y="179680"/>
                </a:moveTo>
                <a:lnTo>
                  <a:pt x="208580" y="179680"/>
                </a:lnTo>
                <a:lnTo>
                  <a:pt x="208580" y="227176"/>
                </a:lnTo>
                <a:lnTo>
                  <a:pt x="272410" y="227176"/>
                </a:lnTo>
                <a:lnTo>
                  <a:pt x="269579" y="242238"/>
                </a:lnTo>
                <a:lnTo>
                  <a:pt x="254819" y="279195"/>
                </a:lnTo>
                <a:lnTo>
                  <a:pt x="221145" y="310105"/>
                </a:lnTo>
                <a:lnTo>
                  <a:pt x="173146" y="319906"/>
                </a:lnTo>
                <a:lnTo>
                  <a:pt x="298937" y="319906"/>
                </a:lnTo>
                <a:lnTo>
                  <a:pt x="326298" y="271326"/>
                </a:lnTo>
                <a:lnTo>
                  <a:pt x="336482" y="225605"/>
                </a:lnTo>
                <a:lnTo>
                  <a:pt x="337748" y="200789"/>
                </a:lnTo>
                <a:lnTo>
                  <a:pt x="337748" y="199784"/>
                </a:lnTo>
                <a:lnTo>
                  <a:pt x="337330" y="186297"/>
                </a:lnTo>
                <a:lnTo>
                  <a:pt x="337078" y="182360"/>
                </a:lnTo>
                <a:lnTo>
                  <a:pt x="336743" y="179680"/>
                </a:lnTo>
                <a:close/>
              </a:path>
              <a:path w="4372610" h="377189">
                <a:moveTo>
                  <a:pt x="299894" y="57296"/>
                </a:moveTo>
                <a:lnTo>
                  <a:pt x="173146" y="57296"/>
                </a:lnTo>
                <a:lnTo>
                  <a:pt x="190439" y="58506"/>
                </a:lnTo>
                <a:lnTo>
                  <a:pt x="206129" y="62134"/>
                </a:lnTo>
                <a:lnTo>
                  <a:pt x="243573" y="87013"/>
                </a:lnTo>
                <a:lnTo>
                  <a:pt x="266379" y="127912"/>
                </a:lnTo>
                <a:lnTo>
                  <a:pt x="328199" y="118111"/>
                </a:lnTo>
                <a:lnTo>
                  <a:pt x="319702" y="91662"/>
                </a:lnTo>
                <a:lnTo>
                  <a:pt x="308032" y="68353"/>
                </a:lnTo>
                <a:lnTo>
                  <a:pt x="299894" y="57296"/>
                </a:lnTo>
                <a:close/>
              </a:path>
              <a:path w="4372610" h="377189">
                <a:moveTo>
                  <a:pt x="614392" y="7539"/>
                </a:moveTo>
                <a:lnTo>
                  <a:pt x="380682" y="7539"/>
                </a:lnTo>
                <a:lnTo>
                  <a:pt x="380682" y="369412"/>
                </a:lnTo>
                <a:lnTo>
                  <a:pt x="614392" y="369412"/>
                </a:lnTo>
                <a:lnTo>
                  <a:pt x="614392" y="312618"/>
                </a:lnTo>
                <a:lnTo>
                  <a:pt x="441245" y="312618"/>
                </a:lnTo>
                <a:lnTo>
                  <a:pt x="441245" y="210339"/>
                </a:lnTo>
                <a:lnTo>
                  <a:pt x="584236" y="210339"/>
                </a:lnTo>
                <a:lnTo>
                  <a:pt x="584236" y="153545"/>
                </a:lnTo>
                <a:lnTo>
                  <a:pt x="441245" y="153545"/>
                </a:lnTo>
                <a:lnTo>
                  <a:pt x="441245" y="64333"/>
                </a:lnTo>
                <a:lnTo>
                  <a:pt x="614392" y="64333"/>
                </a:lnTo>
                <a:lnTo>
                  <a:pt x="614392" y="7539"/>
                </a:lnTo>
                <a:close/>
              </a:path>
              <a:path w="4372610" h="377189">
                <a:moveTo>
                  <a:pt x="814659" y="64333"/>
                </a:moveTo>
                <a:lnTo>
                  <a:pt x="754096" y="64333"/>
                </a:lnTo>
                <a:lnTo>
                  <a:pt x="754096" y="369412"/>
                </a:lnTo>
                <a:lnTo>
                  <a:pt x="814659" y="369412"/>
                </a:lnTo>
                <a:lnTo>
                  <a:pt x="814659" y="64333"/>
                </a:lnTo>
                <a:close/>
              </a:path>
              <a:path w="4372610" h="377189">
                <a:moveTo>
                  <a:pt x="931766" y="7539"/>
                </a:moveTo>
                <a:lnTo>
                  <a:pt x="636989" y="7539"/>
                </a:lnTo>
                <a:lnTo>
                  <a:pt x="636989" y="64333"/>
                </a:lnTo>
                <a:lnTo>
                  <a:pt x="931766" y="64333"/>
                </a:lnTo>
                <a:lnTo>
                  <a:pt x="931766" y="7539"/>
                </a:lnTo>
                <a:close/>
              </a:path>
              <a:path w="4372610" h="377189">
                <a:moveTo>
                  <a:pt x="1141861" y="64333"/>
                </a:moveTo>
                <a:lnTo>
                  <a:pt x="1081298" y="64333"/>
                </a:lnTo>
                <a:lnTo>
                  <a:pt x="1081298" y="369412"/>
                </a:lnTo>
                <a:lnTo>
                  <a:pt x="1141861" y="369412"/>
                </a:lnTo>
                <a:lnTo>
                  <a:pt x="1141861" y="64333"/>
                </a:lnTo>
                <a:close/>
              </a:path>
              <a:path w="4372610" h="377189">
                <a:moveTo>
                  <a:pt x="1258968" y="7539"/>
                </a:moveTo>
                <a:lnTo>
                  <a:pt x="964191" y="7539"/>
                </a:lnTo>
                <a:lnTo>
                  <a:pt x="964191" y="64333"/>
                </a:lnTo>
                <a:lnTo>
                  <a:pt x="1258968" y="64333"/>
                </a:lnTo>
                <a:lnTo>
                  <a:pt x="1258968" y="7539"/>
                </a:lnTo>
                <a:close/>
              </a:path>
              <a:path w="4372610" h="377189">
                <a:moveTo>
                  <a:pt x="1357199" y="7539"/>
                </a:moveTo>
                <a:lnTo>
                  <a:pt x="1296635" y="7539"/>
                </a:lnTo>
                <a:lnTo>
                  <a:pt x="1296635" y="369412"/>
                </a:lnTo>
                <a:lnTo>
                  <a:pt x="1357199" y="369412"/>
                </a:lnTo>
                <a:lnTo>
                  <a:pt x="1357199" y="7539"/>
                </a:lnTo>
                <a:close/>
              </a:path>
              <a:path w="4372610" h="377189">
                <a:moveTo>
                  <a:pt x="1486254" y="7539"/>
                </a:moveTo>
                <a:lnTo>
                  <a:pt x="1424936" y="7539"/>
                </a:lnTo>
                <a:lnTo>
                  <a:pt x="1424936" y="369412"/>
                </a:lnTo>
                <a:lnTo>
                  <a:pt x="1486254" y="369412"/>
                </a:lnTo>
                <a:lnTo>
                  <a:pt x="1486254" y="114342"/>
                </a:lnTo>
                <a:lnTo>
                  <a:pt x="1556544" y="114342"/>
                </a:lnTo>
                <a:lnTo>
                  <a:pt x="1486254" y="7539"/>
                </a:lnTo>
                <a:close/>
              </a:path>
              <a:path w="4372610" h="377189">
                <a:moveTo>
                  <a:pt x="1556544" y="114342"/>
                </a:moveTo>
                <a:lnTo>
                  <a:pt x="1486254" y="114342"/>
                </a:lnTo>
                <a:lnTo>
                  <a:pt x="1654123" y="369412"/>
                </a:lnTo>
                <a:lnTo>
                  <a:pt x="1715441" y="369412"/>
                </a:lnTo>
                <a:lnTo>
                  <a:pt x="1715441" y="262609"/>
                </a:lnTo>
                <a:lnTo>
                  <a:pt x="1654123" y="262609"/>
                </a:lnTo>
                <a:lnTo>
                  <a:pt x="1556544" y="114342"/>
                </a:lnTo>
                <a:close/>
              </a:path>
              <a:path w="4372610" h="377189">
                <a:moveTo>
                  <a:pt x="1715441" y="7539"/>
                </a:moveTo>
                <a:lnTo>
                  <a:pt x="1654123" y="7539"/>
                </a:lnTo>
                <a:lnTo>
                  <a:pt x="1654123" y="262609"/>
                </a:lnTo>
                <a:lnTo>
                  <a:pt x="1715441" y="262609"/>
                </a:lnTo>
                <a:lnTo>
                  <a:pt x="1715441" y="7539"/>
                </a:lnTo>
                <a:close/>
              </a:path>
              <a:path w="4372610" h="377189">
                <a:moveTo>
                  <a:pt x="1927425" y="0"/>
                </a:moveTo>
                <a:lnTo>
                  <a:pt x="1881625" y="5654"/>
                </a:lnTo>
                <a:lnTo>
                  <a:pt x="1840726" y="22617"/>
                </a:lnTo>
                <a:lnTo>
                  <a:pt x="1806361" y="49946"/>
                </a:lnTo>
                <a:lnTo>
                  <a:pt x="1780163" y="87201"/>
                </a:lnTo>
                <a:lnTo>
                  <a:pt x="1763577" y="133503"/>
                </a:lnTo>
                <a:lnTo>
                  <a:pt x="1758048" y="188475"/>
                </a:lnTo>
                <a:lnTo>
                  <a:pt x="1758865" y="210464"/>
                </a:lnTo>
                <a:lnTo>
                  <a:pt x="1765399" y="250673"/>
                </a:lnTo>
                <a:lnTo>
                  <a:pt x="1786696" y="301121"/>
                </a:lnTo>
                <a:lnTo>
                  <a:pt x="1819444" y="339288"/>
                </a:lnTo>
                <a:lnTo>
                  <a:pt x="1861333" y="364638"/>
                </a:lnTo>
                <a:lnTo>
                  <a:pt x="1910101" y="376182"/>
                </a:lnTo>
                <a:lnTo>
                  <a:pt x="1927425" y="376951"/>
                </a:lnTo>
                <a:lnTo>
                  <a:pt x="1952759" y="375538"/>
                </a:lnTo>
                <a:lnTo>
                  <a:pt x="1997868" y="364229"/>
                </a:lnTo>
                <a:lnTo>
                  <a:pt x="2035390" y="341958"/>
                </a:lnTo>
                <a:lnTo>
                  <a:pt x="2056985" y="319906"/>
                </a:lnTo>
                <a:lnTo>
                  <a:pt x="1931195" y="319906"/>
                </a:lnTo>
                <a:lnTo>
                  <a:pt x="1913729" y="318665"/>
                </a:lnTo>
                <a:lnTo>
                  <a:pt x="1870380" y="303069"/>
                </a:lnTo>
                <a:lnTo>
                  <a:pt x="1840962" y="271326"/>
                </a:lnTo>
                <a:lnTo>
                  <a:pt x="1825145" y="225605"/>
                </a:lnTo>
                <a:lnTo>
                  <a:pt x="1822130" y="188475"/>
                </a:lnTo>
                <a:lnTo>
                  <a:pt x="1822884" y="169251"/>
                </a:lnTo>
                <a:lnTo>
                  <a:pt x="1834192" y="119116"/>
                </a:lnTo>
                <a:lnTo>
                  <a:pt x="1859307" y="82128"/>
                </a:lnTo>
                <a:lnTo>
                  <a:pt x="1897834" y="61003"/>
                </a:lnTo>
                <a:lnTo>
                  <a:pt x="1931195" y="57296"/>
                </a:lnTo>
                <a:lnTo>
                  <a:pt x="2057943" y="57296"/>
                </a:lnTo>
                <a:lnTo>
                  <a:pt x="2051238" y="48187"/>
                </a:lnTo>
                <a:lnTo>
                  <a:pt x="2033223" y="31161"/>
                </a:lnTo>
                <a:lnTo>
                  <a:pt x="2012004" y="17528"/>
                </a:lnTo>
                <a:lnTo>
                  <a:pt x="1987298" y="7790"/>
                </a:lnTo>
                <a:lnTo>
                  <a:pt x="1959105" y="1947"/>
                </a:lnTo>
                <a:lnTo>
                  <a:pt x="1927425" y="0"/>
                </a:lnTo>
                <a:close/>
              </a:path>
              <a:path w="4372610" h="377189">
                <a:moveTo>
                  <a:pt x="2094792" y="179680"/>
                </a:moveTo>
                <a:lnTo>
                  <a:pt x="1966628" y="179680"/>
                </a:lnTo>
                <a:lnTo>
                  <a:pt x="1966628" y="227176"/>
                </a:lnTo>
                <a:lnTo>
                  <a:pt x="2030458" y="227176"/>
                </a:lnTo>
                <a:lnTo>
                  <a:pt x="2027627" y="242238"/>
                </a:lnTo>
                <a:lnTo>
                  <a:pt x="2012867" y="279195"/>
                </a:lnTo>
                <a:lnTo>
                  <a:pt x="1979193" y="310105"/>
                </a:lnTo>
                <a:lnTo>
                  <a:pt x="1931195" y="319906"/>
                </a:lnTo>
                <a:lnTo>
                  <a:pt x="2056985" y="319906"/>
                </a:lnTo>
                <a:lnTo>
                  <a:pt x="2084347" y="271326"/>
                </a:lnTo>
                <a:lnTo>
                  <a:pt x="2094530" y="225605"/>
                </a:lnTo>
                <a:lnTo>
                  <a:pt x="2095797" y="200789"/>
                </a:lnTo>
                <a:lnTo>
                  <a:pt x="2095797" y="199784"/>
                </a:lnTo>
                <a:lnTo>
                  <a:pt x="2095378" y="186297"/>
                </a:lnTo>
                <a:lnTo>
                  <a:pt x="2095127" y="182360"/>
                </a:lnTo>
                <a:lnTo>
                  <a:pt x="2094792" y="179680"/>
                </a:lnTo>
                <a:close/>
              </a:path>
              <a:path w="4372610" h="377189">
                <a:moveTo>
                  <a:pt x="2057943" y="57296"/>
                </a:moveTo>
                <a:lnTo>
                  <a:pt x="1931195" y="57296"/>
                </a:lnTo>
                <a:lnTo>
                  <a:pt x="1948487" y="58506"/>
                </a:lnTo>
                <a:lnTo>
                  <a:pt x="1964178" y="62134"/>
                </a:lnTo>
                <a:lnTo>
                  <a:pt x="2001622" y="87013"/>
                </a:lnTo>
                <a:lnTo>
                  <a:pt x="2024427" y="127912"/>
                </a:lnTo>
                <a:lnTo>
                  <a:pt x="2086247" y="118111"/>
                </a:lnTo>
                <a:lnTo>
                  <a:pt x="2077750" y="91662"/>
                </a:lnTo>
                <a:lnTo>
                  <a:pt x="2066081" y="68353"/>
                </a:lnTo>
                <a:lnTo>
                  <a:pt x="2057943" y="57296"/>
                </a:lnTo>
                <a:close/>
              </a:path>
              <a:path w="4372610" h="377189">
                <a:moveTo>
                  <a:pt x="2278803" y="252809"/>
                </a:moveTo>
                <a:lnTo>
                  <a:pt x="2215978" y="262358"/>
                </a:lnTo>
                <a:lnTo>
                  <a:pt x="2219669" y="279478"/>
                </a:lnTo>
                <a:lnTo>
                  <a:pt x="2225213" y="295404"/>
                </a:lnTo>
                <a:lnTo>
                  <a:pt x="2252856" y="335754"/>
                </a:lnTo>
                <a:lnTo>
                  <a:pt x="2294133" y="363130"/>
                </a:lnTo>
                <a:lnTo>
                  <a:pt x="2346388" y="376088"/>
                </a:lnTo>
                <a:lnTo>
                  <a:pt x="2365754" y="376951"/>
                </a:lnTo>
                <a:lnTo>
                  <a:pt x="2379544" y="376512"/>
                </a:lnTo>
                <a:lnTo>
                  <a:pt x="2419029" y="369915"/>
                </a:lnTo>
                <a:lnTo>
                  <a:pt x="2464515" y="348806"/>
                </a:lnTo>
                <a:lnTo>
                  <a:pt x="2491859" y="320157"/>
                </a:lnTo>
                <a:lnTo>
                  <a:pt x="2369523" y="320157"/>
                </a:lnTo>
                <a:lnTo>
                  <a:pt x="2353659" y="319058"/>
                </a:lnTo>
                <a:lnTo>
                  <a:pt x="2311668" y="302519"/>
                </a:lnTo>
                <a:lnTo>
                  <a:pt x="2283876" y="267981"/>
                </a:lnTo>
                <a:lnTo>
                  <a:pt x="2278803" y="252809"/>
                </a:lnTo>
                <a:close/>
              </a:path>
              <a:path w="4372610" h="377189">
                <a:moveTo>
                  <a:pt x="2362235" y="502"/>
                </a:moveTo>
                <a:lnTo>
                  <a:pt x="2310876" y="6910"/>
                </a:lnTo>
                <a:lnTo>
                  <a:pt x="2268500" y="26889"/>
                </a:lnTo>
                <a:lnTo>
                  <a:pt x="2239946" y="60265"/>
                </a:lnTo>
                <a:lnTo>
                  <a:pt x="2230249" y="103284"/>
                </a:lnTo>
                <a:lnTo>
                  <a:pt x="2230141" y="108420"/>
                </a:lnTo>
                <a:lnTo>
                  <a:pt x="2230538" y="117766"/>
                </a:lnTo>
                <a:lnTo>
                  <a:pt x="2242129" y="154204"/>
                </a:lnTo>
                <a:lnTo>
                  <a:pt x="2271076" y="182381"/>
                </a:lnTo>
                <a:lnTo>
                  <a:pt x="2310718" y="198779"/>
                </a:lnTo>
                <a:lnTo>
                  <a:pt x="2410904" y="228432"/>
                </a:lnTo>
                <a:lnTo>
                  <a:pt x="2416768" y="230862"/>
                </a:lnTo>
                <a:lnTo>
                  <a:pt x="2421794" y="233710"/>
                </a:lnTo>
                <a:lnTo>
                  <a:pt x="2426987" y="236390"/>
                </a:lnTo>
                <a:lnTo>
                  <a:pt x="2431175" y="239406"/>
                </a:lnTo>
                <a:lnTo>
                  <a:pt x="2434359" y="242757"/>
                </a:lnTo>
                <a:lnTo>
                  <a:pt x="2437709" y="246107"/>
                </a:lnTo>
                <a:lnTo>
                  <a:pt x="2440222" y="249960"/>
                </a:lnTo>
                <a:lnTo>
                  <a:pt x="2441898" y="254316"/>
                </a:lnTo>
                <a:lnTo>
                  <a:pt x="2443573" y="258505"/>
                </a:lnTo>
                <a:lnTo>
                  <a:pt x="2444411" y="263112"/>
                </a:lnTo>
                <a:lnTo>
                  <a:pt x="2444411" y="268138"/>
                </a:lnTo>
                <a:lnTo>
                  <a:pt x="2443735" y="276227"/>
                </a:lnTo>
                <a:lnTo>
                  <a:pt x="2414098" y="310765"/>
                </a:lnTo>
                <a:lnTo>
                  <a:pt x="2369523" y="320157"/>
                </a:lnTo>
                <a:lnTo>
                  <a:pt x="2491859" y="320157"/>
                </a:lnTo>
                <a:lnTo>
                  <a:pt x="2507000" y="277766"/>
                </a:lnTo>
                <a:lnTo>
                  <a:pt x="2507739" y="264117"/>
                </a:lnTo>
                <a:lnTo>
                  <a:pt x="2507110" y="251144"/>
                </a:lnTo>
                <a:lnTo>
                  <a:pt x="2492441" y="211014"/>
                </a:lnTo>
                <a:lnTo>
                  <a:pt x="2456913" y="181376"/>
                </a:lnTo>
                <a:lnTo>
                  <a:pt x="2417600" y="166518"/>
                </a:lnTo>
                <a:lnTo>
                  <a:pt x="2339759" y="144780"/>
                </a:lnTo>
                <a:lnTo>
                  <a:pt x="2333650" y="142864"/>
                </a:lnTo>
                <a:lnTo>
                  <a:pt x="2296311" y="119451"/>
                </a:lnTo>
                <a:lnTo>
                  <a:pt x="2293630" y="112164"/>
                </a:lnTo>
                <a:lnTo>
                  <a:pt x="2293630" y="103284"/>
                </a:lnTo>
                <a:lnTo>
                  <a:pt x="2313923" y="69359"/>
                </a:lnTo>
                <a:lnTo>
                  <a:pt x="2352592" y="57296"/>
                </a:lnTo>
                <a:lnTo>
                  <a:pt x="2361481" y="57045"/>
                </a:lnTo>
                <a:lnTo>
                  <a:pt x="2483024" y="57045"/>
                </a:lnTo>
                <a:lnTo>
                  <a:pt x="2477331" y="49255"/>
                </a:lnTo>
                <a:lnTo>
                  <a:pt x="2442557" y="20182"/>
                </a:lnTo>
                <a:lnTo>
                  <a:pt x="2397417" y="3832"/>
                </a:lnTo>
                <a:lnTo>
                  <a:pt x="2380329" y="1397"/>
                </a:lnTo>
                <a:lnTo>
                  <a:pt x="2362235" y="502"/>
                </a:lnTo>
                <a:close/>
              </a:path>
              <a:path w="4372610" h="377189">
                <a:moveTo>
                  <a:pt x="2483024" y="57045"/>
                </a:moveTo>
                <a:lnTo>
                  <a:pt x="2361481" y="57045"/>
                </a:lnTo>
                <a:lnTo>
                  <a:pt x="2370638" y="57705"/>
                </a:lnTo>
                <a:lnTo>
                  <a:pt x="2379512" y="59181"/>
                </a:lnTo>
                <a:lnTo>
                  <a:pt x="2418323" y="78814"/>
                </a:lnTo>
                <a:lnTo>
                  <a:pt x="2439887" y="117608"/>
                </a:lnTo>
                <a:lnTo>
                  <a:pt x="2504974" y="106300"/>
                </a:lnTo>
                <a:lnTo>
                  <a:pt x="2500231" y="90201"/>
                </a:lnTo>
                <a:lnTo>
                  <a:pt x="2494043" y="75327"/>
                </a:lnTo>
                <a:lnTo>
                  <a:pt x="2486409" y="61678"/>
                </a:lnTo>
                <a:lnTo>
                  <a:pt x="2483024" y="57045"/>
                </a:lnTo>
                <a:close/>
              </a:path>
              <a:path w="4372610" h="377189">
                <a:moveTo>
                  <a:pt x="2702109" y="64333"/>
                </a:moveTo>
                <a:lnTo>
                  <a:pt x="2641545" y="64333"/>
                </a:lnTo>
                <a:lnTo>
                  <a:pt x="2641545" y="369412"/>
                </a:lnTo>
                <a:lnTo>
                  <a:pt x="2702109" y="369412"/>
                </a:lnTo>
                <a:lnTo>
                  <a:pt x="2702109" y="64333"/>
                </a:lnTo>
                <a:close/>
              </a:path>
              <a:path w="4372610" h="377189">
                <a:moveTo>
                  <a:pt x="3019710" y="7539"/>
                </a:moveTo>
                <a:lnTo>
                  <a:pt x="2931000" y="7539"/>
                </a:lnTo>
                <a:lnTo>
                  <a:pt x="2816910" y="369412"/>
                </a:lnTo>
                <a:lnTo>
                  <a:pt x="2879232" y="369412"/>
                </a:lnTo>
                <a:lnTo>
                  <a:pt x="2903931" y="291006"/>
                </a:lnTo>
                <a:lnTo>
                  <a:pt x="2880489" y="291006"/>
                </a:lnTo>
                <a:lnTo>
                  <a:pt x="2880489" y="234464"/>
                </a:lnTo>
                <a:lnTo>
                  <a:pt x="2921743" y="234464"/>
                </a:lnTo>
                <a:lnTo>
                  <a:pt x="2974768" y="66139"/>
                </a:lnTo>
                <a:lnTo>
                  <a:pt x="2967942" y="44731"/>
                </a:lnTo>
                <a:lnTo>
                  <a:pt x="3031436" y="44731"/>
                </a:lnTo>
                <a:lnTo>
                  <a:pt x="3019710" y="7539"/>
                </a:lnTo>
                <a:close/>
              </a:path>
              <a:path w="4372610" h="377189">
                <a:moveTo>
                  <a:pt x="3031436" y="44731"/>
                </a:moveTo>
                <a:lnTo>
                  <a:pt x="2981512" y="44731"/>
                </a:lnTo>
                <a:lnTo>
                  <a:pt x="2974768" y="66139"/>
                </a:lnTo>
                <a:lnTo>
                  <a:pt x="3071478" y="369412"/>
                </a:lnTo>
                <a:lnTo>
                  <a:pt x="3133801" y="369412"/>
                </a:lnTo>
                <a:lnTo>
                  <a:pt x="3109081" y="291006"/>
                </a:lnTo>
                <a:lnTo>
                  <a:pt x="3070473" y="291006"/>
                </a:lnTo>
                <a:lnTo>
                  <a:pt x="3070473" y="234464"/>
                </a:lnTo>
                <a:lnTo>
                  <a:pt x="3091254" y="234464"/>
                </a:lnTo>
                <a:lnTo>
                  <a:pt x="3031436" y="44731"/>
                </a:lnTo>
                <a:close/>
              </a:path>
              <a:path w="4372610" h="377189">
                <a:moveTo>
                  <a:pt x="2921743" y="234464"/>
                </a:moveTo>
                <a:lnTo>
                  <a:pt x="2880489" y="234464"/>
                </a:lnTo>
                <a:lnTo>
                  <a:pt x="2880489" y="291006"/>
                </a:lnTo>
                <a:lnTo>
                  <a:pt x="2903931" y="291006"/>
                </a:lnTo>
                <a:lnTo>
                  <a:pt x="2921743" y="234464"/>
                </a:lnTo>
                <a:close/>
              </a:path>
              <a:path w="4372610" h="377189">
                <a:moveTo>
                  <a:pt x="3028445" y="234464"/>
                </a:moveTo>
                <a:lnTo>
                  <a:pt x="2921743" y="234464"/>
                </a:lnTo>
                <a:lnTo>
                  <a:pt x="2903931" y="291006"/>
                </a:lnTo>
                <a:lnTo>
                  <a:pt x="3046475" y="291006"/>
                </a:lnTo>
                <a:lnTo>
                  <a:pt x="3028445" y="234464"/>
                </a:lnTo>
                <a:close/>
              </a:path>
              <a:path w="4372610" h="377189">
                <a:moveTo>
                  <a:pt x="3091254" y="234464"/>
                </a:moveTo>
                <a:lnTo>
                  <a:pt x="3070473" y="234464"/>
                </a:lnTo>
                <a:lnTo>
                  <a:pt x="3070473" y="291006"/>
                </a:lnTo>
                <a:lnTo>
                  <a:pt x="3109081" y="291006"/>
                </a:lnTo>
                <a:lnTo>
                  <a:pt x="3091254" y="234464"/>
                </a:lnTo>
                <a:close/>
              </a:path>
              <a:path w="4372610" h="377189">
                <a:moveTo>
                  <a:pt x="2981512" y="44731"/>
                </a:moveTo>
                <a:lnTo>
                  <a:pt x="2967942" y="44731"/>
                </a:lnTo>
                <a:lnTo>
                  <a:pt x="2974768" y="66139"/>
                </a:lnTo>
                <a:lnTo>
                  <a:pt x="2981512" y="44731"/>
                </a:lnTo>
                <a:close/>
              </a:path>
              <a:path w="4372610" h="377189">
                <a:moveTo>
                  <a:pt x="2819215" y="7539"/>
                </a:moveTo>
                <a:lnTo>
                  <a:pt x="2524438" y="7539"/>
                </a:lnTo>
                <a:lnTo>
                  <a:pt x="2524438" y="64333"/>
                </a:lnTo>
                <a:lnTo>
                  <a:pt x="2819215" y="64333"/>
                </a:lnTo>
                <a:lnTo>
                  <a:pt x="2819215" y="7539"/>
                </a:lnTo>
                <a:close/>
              </a:path>
              <a:path w="4372610" h="377189">
                <a:moveTo>
                  <a:pt x="3324739" y="7539"/>
                </a:moveTo>
                <a:lnTo>
                  <a:pt x="3171696" y="7539"/>
                </a:lnTo>
                <a:lnTo>
                  <a:pt x="3171696" y="369412"/>
                </a:lnTo>
                <a:lnTo>
                  <a:pt x="3232260" y="369412"/>
                </a:lnTo>
                <a:lnTo>
                  <a:pt x="3232260" y="243008"/>
                </a:lnTo>
                <a:lnTo>
                  <a:pt x="3318261" y="243008"/>
                </a:lnTo>
                <a:lnTo>
                  <a:pt x="3308153" y="222150"/>
                </a:lnTo>
                <a:lnTo>
                  <a:pt x="3369721" y="208580"/>
                </a:lnTo>
                <a:lnTo>
                  <a:pt x="3413755" y="208580"/>
                </a:lnTo>
                <a:lnTo>
                  <a:pt x="3419982" y="201543"/>
                </a:lnTo>
                <a:lnTo>
                  <a:pt x="3428802" y="186465"/>
                </a:lnTo>
                <a:lnTo>
                  <a:pt x="3232260" y="186465"/>
                </a:lnTo>
                <a:lnTo>
                  <a:pt x="3232260" y="64333"/>
                </a:lnTo>
                <a:lnTo>
                  <a:pt x="3429084" y="64333"/>
                </a:lnTo>
                <a:lnTo>
                  <a:pt x="3426720" y="59338"/>
                </a:lnTo>
                <a:lnTo>
                  <a:pt x="3401888" y="30407"/>
                </a:lnTo>
                <a:lnTo>
                  <a:pt x="3365135" y="12643"/>
                </a:lnTo>
                <a:lnTo>
                  <a:pt x="3334791" y="8041"/>
                </a:lnTo>
                <a:lnTo>
                  <a:pt x="3329262" y="7706"/>
                </a:lnTo>
                <a:lnTo>
                  <a:pt x="3324739" y="7539"/>
                </a:lnTo>
                <a:close/>
              </a:path>
              <a:path w="4372610" h="377189">
                <a:moveTo>
                  <a:pt x="3369721" y="208580"/>
                </a:moveTo>
                <a:lnTo>
                  <a:pt x="3308153" y="222150"/>
                </a:lnTo>
                <a:lnTo>
                  <a:pt x="3379522" y="369412"/>
                </a:lnTo>
                <a:lnTo>
                  <a:pt x="3448127" y="369412"/>
                </a:lnTo>
                <a:lnTo>
                  <a:pt x="3386505" y="243008"/>
                </a:lnTo>
                <a:lnTo>
                  <a:pt x="3325492" y="243008"/>
                </a:lnTo>
                <a:lnTo>
                  <a:pt x="3351376" y="240746"/>
                </a:lnTo>
                <a:lnTo>
                  <a:pt x="3373004" y="235469"/>
                </a:lnTo>
                <a:lnTo>
                  <a:pt x="3381079" y="231877"/>
                </a:lnTo>
                <a:lnTo>
                  <a:pt x="3369721" y="208580"/>
                </a:lnTo>
                <a:close/>
              </a:path>
              <a:path w="4372610" h="377189">
                <a:moveTo>
                  <a:pt x="3381079" y="231877"/>
                </a:moveTo>
                <a:lnTo>
                  <a:pt x="3373004" y="235469"/>
                </a:lnTo>
                <a:lnTo>
                  <a:pt x="3351376" y="240746"/>
                </a:lnTo>
                <a:lnTo>
                  <a:pt x="3325492" y="243008"/>
                </a:lnTo>
                <a:lnTo>
                  <a:pt x="3386505" y="243008"/>
                </a:lnTo>
                <a:lnTo>
                  <a:pt x="3381079" y="231877"/>
                </a:lnTo>
                <a:close/>
              </a:path>
              <a:path w="4372610" h="377189">
                <a:moveTo>
                  <a:pt x="3413755" y="208580"/>
                </a:moveTo>
                <a:lnTo>
                  <a:pt x="3369721" y="208580"/>
                </a:lnTo>
                <a:lnTo>
                  <a:pt x="3381079" y="231877"/>
                </a:lnTo>
                <a:lnTo>
                  <a:pt x="3391647" y="227176"/>
                </a:lnTo>
                <a:lnTo>
                  <a:pt x="3407307" y="215867"/>
                </a:lnTo>
                <a:lnTo>
                  <a:pt x="3413755" y="208580"/>
                </a:lnTo>
                <a:close/>
              </a:path>
              <a:path w="4372610" h="377189">
                <a:moveTo>
                  <a:pt x="3429084" y="64333"/>
                </a:moveTo>
                <a:lnTo>
                  <a:pt x="3322058" y="64333"/>
                </a:lnTo>
                <a:lnTo>
                  <a:pt x="3325828" y="64500"/>
                </a:lnTo>
                <a:lnTo>
                  <a:pt x="3330016" y="64835"/>
                </a:lnTo>
                <a:lnTo>
                  <a:pt x="3365198" y="79913"/>
                </a:lnTo>
                <a:lnTo>
                  <a:pt x="3377512" y="101777"/>
                </a:lnTo>
                <a:lnTo>
                  <a:pt x="3380025" y="109818"/>
                </a:lnTo>
                <a:lnTo>
                  <a:pt x="3381281" y="117692"/>
                </a:lnTo>
                <a:lnTo>
                  <a:pt x="3381281" y="133105"/>
                </a:lnTo>
                <a:lnTo>
                  <a:pt x="3380025" y="140980"/>
                </a:lnTo>
                <a:lnTo>
                  <a:pt x="3377512" y="149021"/>
                </a:lnTo>
                <a:lnTo>
                  <a:pt x="3375166" y="157063"/>
                </a:lnTo>
                <a:lnTo>
                  <a:pt x="3341576" y="183952"/>
                </a:lnTo>
                <a:lnTo>
                  <a:pt x="3322058" y="186465"/>
                </a:lnTo>
                <a:lnTo>
                  <a:pt x="3428802" y="186465"/>
                </a:lnTo>
                <a:lnTo>
                  <a:pt x="3429767" y="184816"/>
                </a:lnTo>
                <a:lnTo>
                  <a:pt x="3436756" y="166549"/>
                </a:lnTo>
                <a:lnTo>
                  <a:pt x="3440950" y="146744"/>
                </a:lnTo>
                <a:lnTo>
                  <a:pt x="3442348" y="125399"/>
                </a:lnTo>
                <a:lnTo>
                  <a:pt x="3441719" y="110792"/>
                </a:lnTo>
                <a:lnTo>
                  <a:pt x="3439834" y="96876"/>
                </a:lnTo>
                <a:lnTo>
                  <a:pt x="3436693" y="83651"/>
                </a:lnTo>
                <a:lnTo>
                  <a:pt x="3432296" y="71118"/>
                </a:lnTo>
                <a:lnTo>
                  <a:pt x="3429084" y="64333"/>
                </a:lnTo>
                <a:close/>
              </a:path>
              <a:path w="4372610" h="377189">
                <a:moveTo>
                  <a:pt x="3643467" y="64333"/>
                </a:moveTo>
                <a:lnTo>
                  <a:pt x="3582903" y="64333"/>
                </a:lnTo>
                <a:lnTo>
                  <a:pt x="3582903" y="369412"/>
                </a:lnTo>
                <a:lnTo>
                  <a:pt x="3643467" y="369412"/>
                </a:lnTo>
                <a:lnTo>
                  <a:pt x="3643467" y="64333"/>
                </a:lnTo>
                <a:close/>
              </a:path>
              <a:path w="4372610" h="377189">
                <a:moveTo>
                  <a:pt x="3760573" y="7539"/>
                </a:moveTo>
                <a:lnTo>
                  <a:pt x="3465797" y="7539"/>
                </a:lnTo>
                <a:lnTo>
                  <a:pt x="3465797" y="64333"/>
                </a:lnTo>
                <a:lnTo>
                  <a:pt x="3760573" y="64333"/>
                </a:lnTo>
                <a:lnTo>
                  <a:pt x="3760573" y="7539"/>
                </a:lnTo>
                <a:close/>
              </a:path>
              <a:path w="4372610" h="377189">
                <a:moveTo>
                  <a:pt x="4026925" y="7539"/>
                </a:moveTo>
                <a:lnTo>
                  <a:pt x="3793215" y="7539"/>
                </a:lnTo>
                <a:lnTo>
                  <a:pt x="3793215" y="369412"/>
                </a:lnTo>
                <a:lnTo>
                  <a:pt x="4026925" y="369412"/>
                </a:lnTo>
                <a:lnTo>
                  <a:pt x="4026925" y="312618"/>
                </a:lnTo>
                <a:lnTo>
                  <a:pt x="3853779" y="312618"/>
                </a:lnTo>
                <a:lnTo>
                  <a:pt x="3853779" y="210339"/>
                </a:lnTo>
                <a:lnTo>
                  <a:pt x="3996769" y="210339"/>
                </a:lnTo>
                <a:lnTo>
                  <a:pt x="3996769" y="153545"/>
                </a:lnTo>
                <a:lnTo>
                  <a:pt x="3853779" y="153545"/>
                </a:lnTo>
                <a:lnTo>
                  <a:pt x="3853779" y="64333"/>
                </a:lnTo>
                <a:lnTo>
                  <a:pt x="4026925" y="64333"/>
                </a:lnTo>
                <a:lnTo>
                  <a:pt x="4026925" y="7539"/>
                </a:lnTo>
                <a:close/>
              </a:path>
              <a:path w="4372610" h="377189">
                <a:moveTo>
                  <a:pt x="4198042" y="7539"/>
                </a:moveTo>
                <a:lnTo>
                  <a:pt x="4079679" y="7539"/>
                </a:lnTo>
                <a:lnTo>
                  <a:pt x="4079679" y="369412"/>
                </a:lnTo>
                <a:lnTo>
                  <a:pt x="4198042" y="369412"/>
                </a:lnTo>
                <a:lnTo>
                  <a:pt x="4213120" y="369161"/>
                </a:lnTo>
                <a:lnTo>
                  <a:pt x="4259658" y="363428"/>
                </a:lnTo>
                <a:lnTo>
                  <a:pt x="4295971" y="348224"/>
                </a:lnTo>
                <a:lnTo>
                  <a:pt x="4325672" y="323581"/>
                </a:lnTo>
                <a:lnTo>
                  <a:pt x="4334741" y="312367"/>
                </a:lnTo>
                <a:lnTo>
                  <a:pt x="4141248" y="312367"/>
                </a:lnTo>
                <a:lnTo>
                  <a:pt x="4141248" y="64584"/>
                </a:lnTo>
                <a:lnTo>
                  <a:pt x="4334674" y="64584"/>
                </a:lnTo>
                <a:lnTo>
                  <a:pt x="4325672" y="53511"/>
                </a:lnTo>
                <a:lnTo>
                  <a:pt x="4295971" y="28868"/>
                </a:lnTo>
                <a:lnTo>
                  <a:pt x="4259658" y="13538"/>
                </a:lnTo>
                <a:lnTo>
                  <a:pt x="4219591" y="7994"/>
                </a:lnTo>
                <a:lnTo>
                  <a:pt x="4212869" y="7790"/>
                </a:lnTo>
                <a:lnTo>
                  <a:pt x="4198042" y="7539"/>
                </a:lnTo>
                <a:close/>
              </a:path>
              <a:path w="4372610" h="377189">
                <a:moveTo>
                  <a:pt x="4334674" y="64584"/>
                </a:moveTo>
                <a:lnTo>
                  <a:pt x="4200053" y="64584"/>
                </a:lnTo>
                <a:lnTo>
                  <a:pt x="4206419" y="64751"/>
                </a:lnTo>
                <a:lnTo>
                  <a:pt x="4214125" y="65087"/>
                </a:lnTo>
                <a:lnTo>
                  <a:pt x="4257852" y="75327"/>
                </a:lnTo>
                <a:lnTo>
                  <a:pt x="4290395" y="109378"/>
                </a:lnTo>
                <a:lnTo>
                  <a:pt x="4303730" y="146351"/>
                </a:lnTo>
                <a:lnTo>
                  <a:pt x="4308112" y="188475"/>
                </a:lnTo>
                <a:lnTo>
                  <a:pt x="4307625" y="202517"/>
                </a:lnTo>
                <a:lnTo>
                  <a:pt x="4300322" y="242757"/>
                </a:lnTo>
                <a:lnTo>
                  <a:pt x="4276699" y="286734"/>
                </a:lnTo>
                <a:lnTo>
                  <a:pt x="4234983" y="309603"/>
                </a:lnTo>
                <a:lnTo>
                  <a:pt x="4200053" y="312367"/>
                </a:lnTo>
                <a:lnTo>
                  <a:pt x="4334741" y="312367"/>
                </a:lnTo>
                <a:lnTo>
                  <a:pt x="4356864" y="273164"/>
                </a:lnTo>
                <a:lnTo>
                  <a:pt x="4368361" y="232642"/>
                </a:lnTo>
                <a:lnTo>
                  <a:pt x="4372194" y="188475"/>
                </a:lnTo>
                <a:lnTo>
                  <a:pt x="4371236" y="165937"/>
                </a:lnTo>
                <a:lnTo>
                  <a:pt x="4363571" y="123593"/>
                </a:lnTo>
                <a:lnTo>
                  <a:pt x="4348289" y="85301"/>
                </a:lnTo>
                <a:lnTo>
                  <a:pt x="4337891" y="68542"/>
                </a:lnTo>
                <a:lnTo>
                  <a:pt x="4334674" y="64584"/>
                </a:lnTo>
                <a:close/>
              </a:path>
            </a:pathLst>
          </a:custGeom>
          <a:solidFill>
            <a:srgbClr val="0066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10470885"/>
            <a:ext cx="20104100" cy="838200"/>
            <a:chOff x="0" y="10470885"/>
            <a:chExt cx="20104100" cy="838200"/>
          </a:xfrm>
        </p:grpSpPr>
        <p:sp>
          <p:nvSpPr>
            <p:cNvPr id="4" name="object 4" descr=""/>
            <p:cNvSpPr/>
            <p:nvPr/>
          </p:nvSpPr>
          <p:spPr>
            <a:xfrm>
              <a:off x="0" y="10470885"/>
              <a:ext cx="20104100" cy="838200"/>
            </a:xfrm>
            <a:custGeom>
              <a:avLst/>
              <a:gdLst/>
              <a:ahLst/>
              <a:cxnLst/>
              <a:rect l="l" t="t" r="r" b="b"/>
              <a:pathLst>
                <a:path w="20104100" h="838200">
                  <a:moveTo>
                    <a:pt x="20104099" y="0"/>
                  </a:moveTo>
                  <a:lnTo>
                    <a:pt x="0" y="0"/>
                  </a:lnTo>
                  <a:lnTo>
                    <a:pt x="0" y="837670"/>
                  </a:lnTo>
                  <a:lnTo>
                    <a:pt x="20104099" y="837670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0066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2439" y="10748782"/>
              <a:ext cx="13092633" cy="37318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51249" y="10554652"/>
              <a:ext cx="617782" cy="61778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4290" y="2763895"/>
            <a:ext cx="3067834" cy="4875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9083" y="3619994"/>
            <a:ext cx="9434365" cy="2919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360613" y="4915452"/>
            <a:ext cx="5302885" cy="754380"/>
          </a:xfrm>
          <a:custGeom>
            <a:avLst/>
            <a:gdLst/>
            <a:ahLst/>
            <a:cxnLst/>
            <a:rect l="l" t="t" r="r" b="b"/>
            <a:pathLst>
              <a:path w="5302884" h="754379">
                <a:moveTo>
                  <a:pt x="355340" y="128666"/>
                </a:moveTo>
                <a:lnTo>
                  <a:pt x="234212" y="128666"/>
                </a:lnTo>
                <a:lnTo>
                  <a:pt x="234212" y="738825"/>
                </a:lnTo>
                <a:lnTo>
                  <a:pt x="355340" y="738825"/>
                </a:lnTo>
                <a:lnTo>
                  <a:pt x="355340" y="128666"/>
                </a:lnTo>
                <a:close/>
              </a:path>
              <a:path w="5302884" h="754379">
                <a:moveTo>
                  <a:pt x="589552" y="15078"/>
                </a:moveTo>
                <a:lnTo>
                  <a:pt x="0" y="15078"/>
                </a:lnTo>
                <a:lnTo>
                  <a:pt x="0" y="128666"/>
                </a:lnTo>
                <a:lnTo>
                  <a:pt x="589552" y="128666"/>
                </a:lnTo>
                <a:lnTo>
                  <a:pt x="589552" y="15078"/>
                </a:lnTo>
                <a:close/>
              </a:path>
              <a:path w="5302884" h="754379">
                <a:moveTo>
                  <a:pt x="772445" y="15078"/>
                </a:moveTo>
                <a:lnTo>
                  <a:pt x="649810" y="16083"/>
                </a:lnTo>
                <a:lnTo>
                  <a:pt x="649810" y="469933"/>
                </a:lnTo>
                <a:lnTo>
                  <a:pt x="652103" y="511523"/>
                </a:lnTo>
                <a:lnTo>
                  <a:pt x="658982" y="550349"/>
                </a:lnTo>
                <a:lnTo>
                  <a:pt x="686500" y="619708"/>
                </a:lnTo>
                <a:lnTo>
                  <a:pt x="730729" y="676377"/>
                </a:lnTo>
                <a:lnTo>
                  <a:pt x="789030" y="718721"/>
                </a:lnTo>
                <a:lnTo>
                  <a:pt x="860023" y="745108"/>
                </a:lnTo>
                <a:lnTo>
                  <a:pt x="899383" y="751704"/>
                </a:lnTo>
                <a:lnTo>
                  <a:pt x="941319" y="753903"/>
                </a:lnTo>
                <a:lnTo>
                  <a:pt x="983224" y="751704"/>
                </a:lnTo>
                <a:lnTo>
                  <a:pt x="1022489" y="745108"/>
                </a:lnTo>
                <a:lnTo>
                  <a:pt x="1059117" y="734113"/>
                </a:lnTo>
                <a:lnTo>
                  <a:pt x="1124204" y="699340"/>
                </a:lnTo>
                <a:lnTo>
                  <a:pt x="1175469" y="649833"/>
                </a:lnTo>
                <a:lnTo>
                  <a:pt x="1182177" y="639812"/>
                </a:lnTo>
                <a:lnTo>
                  <a:pt x="941319" y="639812"/>
                </a:lnTo>
                <a:lnTo>
                  <a:pt x="925110" y="639090"/>
                </a:lnTo>
                <a:lnTo>
                  <a:pt x="877991" y="628253"/>
                </a:lnTo>
                <a:lnTo>
                  <a:pt x="835961" y="604976"/>
                </a:lnTo>
                <a:lnTo>
                  <a:pt x="802475" y="569574"/>
                </a:lnTo>
                <a:lnTo>
                  <a:pt x="780078" y="523177"/>
                </a:lnTo>
                <a:lnTo>
                  <a:pt x="772445" y="466917"/>
                </a:lnTo>
                <a:lnTo>
                  <a:pt x="772445" y="15078"/>
                </a:lnTo>
                <a:close/>
              </a:path>
              <a:path w="5302884" h="754379">
                <a:moveTo>
                  <a:pt x="1232828" y="15078"/>
                </a:moveTo>
                <a:lnTo>
                  <a:pt x="1110193" y="15078"/>
                </a:lnTo>
                <a:lnTo>
                  <a:pt x="1110193" y="466917"/>
                </a:lnTo>
                <a:lnTo>
                  <a:pt x="1109345" y="486519"/>
                </a:lnTo>
                <a:lnTo>
                  <a:pt x="1096623" y="539292"/>
                </a:lnTo>
                <a:lnTo>
                  <a:pt x="1070614" y="582170"/>
                </a:lnTo>
                <a:lnTo>
                  <a:pt x="1034049" y="613677"/>
                </a:lnTo>
                <a:lnTo>
                  <a:pt x="989852" y="633310"/>
                </a:lnTo>
                <a:lnTo>
                  <a:pt x="941319" y="639812"/>
                </a:lnTo>
                <a:lnTo>
                  <a:pt x="1182177" y="639812"/>
                </a:lnTo>
                <a:lnTo>
                  <a:pt x="1211908" y="586411"/>
                </a:lnTo>
                <a:lnTo>
                  <a:pt x="1230504" y="511523"/>
                </a:lnTo>
                <a:lnTo>
                  <a:pt x="1232828" y="469933"/>
                </a:lnTo>
                <a:lnTo>
                  <a:pt x="1232828" y="15078"/>
                </a:lnTo>
                <a:close/>
              </a:path>
              <a:path w="5302884" h="754379">
                <a:moveTo>
                  <a:pt x="1648206" y="128666"/>
                </a:moveTo>
                <a:lnTo>
                  <a:pt x="1527079" y="128666"/>
                </a:lnTo>
                <a:lnTo>
                  <a:pt x="1527079" y="738825"/>
                </a:lnTo>
                <a:lnTo>
                  <a:pt x="1648206" y="738825"/>
                </a:lnTo>
                <a:lnTo>
                  <a:pt x="1648206" y="128666"/>
                </a:lnTo>
                <a:close/>
              </a:path>
              <a:path w="5302884" h="754379">
                <a:moveTo>
                  <a:pt x="1882419" y="15078"/>
                </a:moveTo>
                <a:lnTo>
                  <a:pt x="1292866" y="15078"/>
                </a:lnTo>
                <a:lnTo>
                  <a:pt x="1292866" y="128666"/>
                </a:lnTo>
                <a:lnTo>
                  <a:pt x="1882419" y="128666"/>
                </a:lnTo>
                <a:lnTo>
                  <a:pt x="1882419" y="15078"/>
                </a:lnTo>
                <a:close/>
              </a:path>
              <a:path w="5302884" h="754379">
                <a:moveTo>
                  <a:pt x="2248761" y="0"/>
                </a:moveTo>
                <a:lnTo>
                  <a:pt x="2196427" y="2984"/>
                </a:lnTo>
                <a:lnTo>
                  <a:pt x="2147989" y="11936"/>
                </a:lnTo>
                <a:lnTo>
                  <a:pt x="2103446" y="26857"/>
                </a:lnTo>
                <a:lnTo>
                  <a:pt x="2062798" y="47747"/>
                </a:lnTo>
                <a:lnTo>
                  <a:pt x="2026328" y="73725"/>
                </a:lnTo>
                <a:lnTo>
                  <a:pt x="1994318" y="104415"/>
                </a:lnTo>
                <a:lnTo>
                  <a:pt x="1966770" y="139817"/>
                </a:lnTo>
                <a:lnTo>
                  <a:pt x="1943681" y="179931"/>
                </a:lnTo>
                <a:lnTo>
                  <a:pt x="1925650" y="224097"/>
                </a:lnTo>
                <a:lnTo>
                  <a:pt x="1912771" y="271656"/>
                </a:lnTo>
                <a:lnTo>
                  <a:pt x="1905044" y="322607"/>
                </a:lnTo>
                <a:lnTo>
                  <a:pt x="1902468" y="376951"/>
                </a:lnTo>
                <a:lnTo>
                  <a:pt x="1905044" y="431295"/>
                </a:lnTo>
                <a:lnTo>
                  <a:pt x="1912771" y="482247"/>
                </a:lnTo>
                <a:lnTo>
                  <a:pt x="1925650" y="529805"/>
                </a:lnTo>
                <a:lnTo>
                  <a:pt x="1943681" y="573972"/>
                </a:lnTo>
                <a:lnTo>
                  <a:pt x="1966770" y="614117"/>
                </a:lnTo>
                <a:lnTo>
                  <a:pt x="1994318" y="649613"/>
                </a:lnTo>
                <a:lnTo>
                  <a:pt x="2026328" y="680460"/>
                </a:lnTo>
                <a:lnTo>
                  <a:pt x="2062798" y="706659"/>
                </a:lnTo>
                <a:lnTo>
                  <a:pt x="2103446" y="727328"/>
                </a:lnTo>
                <a:lnTo>
                  <a:pt x="2147989" y="742092"/>
                </a:lnTo>
                <a:lnTo>
                  <a:pt x="2196427" y="750950"/>
                </a:lnTo>
                <a:lnTo>
                  <a:pt x="2248761" y="753903"/>
                </a:lnTo>
                <a:lnTo>
                  <a:pt x="2301094" y="750950"/>
                </a:lnTo>
                <a:lnTo>
                  <a:pt x="2349533" y="742092"/>
                </a:lnTo>
                <a:lnTo>
                  <a:pt x="2394076" y="727328"/>
                </a:lnTo>
                <a:lnTo>
                  <a:pt x="2434724" y="706659"/>
                </a:lnTo>
                <a:lnTo>
                  <a:pt x="2471383" y="680460"/>
                </a:lnTo>
                <a:lnTo>
                  <a:pt x="2503455" y="649613"/>
                </a:lnTo>
                <a:lnTo>
                  <a:pt x="2511044" y="639812"/>
                </a:lnTo>
                <a:lnTo>
                  <a:pt x="2248761" y="639812"/>
                </a:lnTo>
                <a:lnTo>
                  <a:pt x="2213830" y="637331"/>
                </a:lnTo>
                <a:lnTo>
                  <a:pt x="2153015" y="620494"/>
                </a:lnTo>
                <a:lnTo>
                  <a:pt x="2104514" y="588202"/>
                </a:lnTo>
                <a:lnTo>
                  <a:pt x="2068327" y="542716"/>
                </a:lnTo>
                <a:lnTo>
                  <a:pt x="2044202" y="484477"/>
                </a:lnTo>
                <a:lnTo>
                  <a:pt x="2032139" y="415369"/>
                </a:lnTo>
                <a:lnTo>
                  <a:pt x="2030631" y="376951"/>
                </a:lnTo>
                <a:lnTo>
                  <a:pt x="2032139" y="338502"/>
                </a:lnTo>
                <a:lnTo>
                  <a:pt x="2044202" y="269143"/>
                </a:lnTo>
                <a:lnTo>
                  <a:pt x="2068547" y="210244"/>
                </a:lnTo>
                <a:lnTo>
                  <a:pt x="2104985" y="164256"/>
                </a:lnTo>
                <a:lnTo>
                  <a:pt x="2153298" y="131995"/>
                </a:lnTo>
                <a:lnTo>
                  <a:pt x="2213861" y="115912"/>
                </a:lnTo>
                <a:lnTo>
                  <a:pt x="2248761" y="114090"/>
                </a:lnTo>
                <a:lnTo>
                  <a:pt x="2510967" y="114090"/>
                </a:lnTo>
                <a:lnTo>
                  <a:pt x="2503455" y="104415"/>
                </a:lnTo>
                <a:lnTo>
                  <a:pt x="2471383" y="73725"/>
                </a:lnTo>
                <a:lnTo>
                  <a:pt x="2434724" y="47747"/>
                </a:lnTo>
                <a:lnTo>
                  <a:pt x="2394076" y="26857"/>
                </a:lnTo>
                <a:lnTo>
                  <a:pt x="2349533" y="11936"/>
                </a:lnTo>
                <a:lnTo>
                  <a:pt x="2301094" y="2984"/>
                </a:lnTo>
                <a:lnTo>
                  <a:pt x="2248761" y="0"/>
                </a:lnTo>
                <a:close/>
              </a:path>
              <a:path w="5302884" h="754379">
                <a:moveTo>
                  <a:pt x="2510967" y="114090"/>
                </a:moveTo>
                <a:lnTo>
                  <a:pt x="2248761" y="114090"/>
                </a:lnTo>
                <a:lnTo>
                  <a:pt x="2283660" y="116572"/>
                </a:lnTo>
                <a:lnTo>
                  <a:pt x="2315481" y="123011"/>
                </a:lnTo>
                <a:lnTo>
                  <a:pt x="2369888" y="147765"/>
                </a:lnTo>
                <a:lnTo>
                  <a:pt x="2412484" y="186968"/>
                </a:lnTo>
                <a:lnTo>
                  <a:pt x="2442766" y="239238"/>
                </a:lnTo>
                <a:lnTo>
                  <a:pt x="2461236" y="302818"/>
                </a:lnTo>
                <a:lnTo>
                  <a:pt x="2467393" y="376951"/>
                </a:lnTo>
                <a:lnTo>
                  <a:pt x="2465854" y="415400"/>
                </a:lnTo>
                <a:lnTo>
                  <a:pt x="2453540" y="484760"/>
                </a:lnTo>
                <a:lnTo>
                  <a:pt x="2429164" y="543658"/>
                </a:lnTo>
                <a:lnTo>
                  <a:pt x="2392725" y="589646"/>
                </a:lnTo>
                <a:lnTo>
                  <a:pt x="2344224" y="621907"/>
                </a:lnTo>
                <a:lnTo>
                  <a:pt x="2283660" y="637991"/>
                </a:lnTo>
                <a:lnTo>
                  <a:pt x="2248761" y="639812"/>
                </a:lnTo>
                <a:lnTo>
                  <a:pt x="2511044" y="639812"/>
                </a:lnTo>
                <a:lnTo>
                  <a:pt x="2553841" y="573972"/>
                </a:lnTo>
                <a:lnTo>
                  <a:pt x="2572091" y="529805"/>
                </a:lnTo>
                <a:lnTo>
                  <a:pt x="2585128" y="482247"/>
                </a:lnTo>
                <a:lnTo>
                  <a:pt x="2592949" y="431295"/>
                </a:lnTo>
                <a:lnTo>
                  <a:pt x="2595557" y="376951"/>
                </a:lnTo>
                <a:lnTo>
                  <a:pt x="2592949" y="322607"/>
                </a:lnTo>
                <a:lnTo>
                  <a:pt x="2585128" y="271656"/>
                </a:lnTo>
                <a:lnTo>
                  <a:pt x="2572091" y="224097"/>
                </a:lnTo>
                <a:lnTo>
                  <a:pt x="2553841" y="179931"/>
                </a:lnTo>
                <a:lnTo>
                  <a:pt x="2530941" y="139817"/>
                </a:lnTo>
                <a:lnTo>
                  <a:pt x="2510967" y="114090"/>
                </a:lnTo>
                <a:close/>
              </a:path>
              <a:path w="5302884" h="754379">
                <a:moveTo>
                  <a:pt x="2974543" y="15078"/>
                </a:moveTo>
                <a:lnTo>
                  <a:pt x="2675494" y="15078"/>
                </a:lnTo>
                <a:lnTo>
                  <a:pt x="2675494" y="738825"/>
                </a:lnTo>
                <a:lnTo>
                  <a:pt x="2796621" y="738825"/>
                </a:lnTo>
                <a:lnTo>
                  <a:pt x="2796621" y="486016"/>
                </a:lnTo>
                <a:lnTo>
                  <a:pt x="2968624" y="486016"/>
                </a:lnTo>
                <a:lnTo>
                  <a:pt x="2948407" y="444300"/>
                </a:lnTo>
                <a:lnTo>
                  <a:pt x="3071545" y="417160"/>
                </a:lnTo>
                <a:lnTo>
                  <a:pt x="3159613" y="417160"/>
                </a:lnTo>
                <a:lnTo>
                  <a:pt x="3172065" y="403087"/>
                </a:lnTo>
                <a:lnTo>
                  <a:pt x="3189706" y="372931"/>
                </a:lnTo>
                <a:lnTo>
                  <a:pt x="2796621" y="372931"/>
                </a:lnTo>
                <a:lnTo>
                  <a:pt x="2796621" y="128666"/>
                </a:lnTo>
                <a:lnTo>
                  <a:pt x="3190270" y="128666"/>
                </a:lnTo>
                <a:lnTo>
                  <a:pt x="3185541" y="118676"/>
                </a:lnTo>
                <a:lnTo>
                  <a:pt x="3155134" y="77966"/>
                </a:lnTo>
                <a:lnTo>
                  <a:pt x="3114140" y="46145"/>
                </a:lnTo>
                <a:lnTo>
                  <a:pt x="3062372" y="25287"/>
                </a:lnTo>
                <a:lnTo>
                  <a:pt x="3017641" y="17088"/>
                </a:lnTo>
                <a:lnTo>
                  <a:pt x="2980197" y="15140"/>
                </a:lnTo>
                <a:lnTo>
                  <a:pt x="2974543" y="15078"/>
                </a:lnTo>
                <a:close/>
              </a:path>
              <a:path w="5302884" h="754379">
                <a:moveTo>
                  <a:pt x="3071545" y="417160"/>
                </a:moveTo>
                <a:lnTo>
                  <a:pt x="2948407" y="444300"/>
                </a:lnTo>
                <a:lnTo>
                  <a:pt x="3091146" y="738825"/>
                </a:lnTo>
                <a:lnTo>
                  <a:pt x="3228357" y="738825"/>
                </a:lnTo>
                <a:lnTo>
                  <a:pt x="3105112" y="486016"/>
                </a:lnTo>
                <a:lnTo>
                  <a:pt x="2983087" y="486016"/>
                </a:lnTo>
                <a:lnTo>
                  <a:pt x="3034855" y="481493"/>
                </a:lnTo>
                <a:lnTo>
                  <a:pt x="3078110" y="470938"/>
                </a:lnTo>
                <a:lnTo>
                  <a:pt x="3094260" y="463754"/>
                </a:lnTo>
                <a:lnTo>
                  <a:pt x="3071545" y="417160"/>
                </a:lnTo>
                <a:close/>
              </a:path>
              <a:path w="5302884" h="754379">
                <a:moveTo>
                  <a:pt x="3094260" y="463754"/>
                </a:moveTo>
                <a:lnTo>
                  <a:pt x="3078110" y="470938"/>
                </a:lnTo>
                <a:lnTo>
                  <a:pt x="3034855" y="481493"/>
                </a:lnTo>
                <a:lnTo>
                  <a:pt x="2983087" y="486016"/>
                </a:lnTo>
                <a:lnTo>
                  <a:pt x="3105112" y="486016"/>
                </a:lnTo>
                <a:lnTo>
                  <a:pt x="3094260" y="463754"/>
                </a:lnTo>
                <a:close/>
              </a:path>
              <a:path w="5302884" h="754379">
                <a:moveTo>
                  <a:pt x="3159613" y="417160"/>
                </a:moveTo>
                <a:lnTo>
                  <a:pt x="3071545" y="417160"/>
                </a:lnTo>
                <a:lnTo>
                  <a:pt x="3094260" y="463754"/>
                </a:lnTo>
                <a:lnTo>
                  <a:pt x="3115397" y="454352"/>
                </a:lnTo>
                <a:lnTo>
                  <a:pt x="3146715" y="431735"/>
                </a:lnTo>
                <a:lnTo>
                  <a:pt x="3159613" y="417160"/>
                </a:lnTo>
                <a:close/>
              </a:path>
              <a:path w="5302884" h="754379">
                <a:moveTo>
                  <a:pt x="3190270" y="128666"/>
                </a:moveTo>
                <a:lnTo>
                  <a:pt x="2976218" y="128666"/>
                </a:lnTo>
                <a:lnTo>
                  <a:pt x="2983757" y="129001"/>
                </a:lnTo>
                <a:lnTo>
                  <a:pt x="2992134" y="129671"/>
                </a:lnTo>
                <a:lnTo>
                  <a:pt x="3029515" y="137681"/>
                </a:lnTo>
                <a:lnTo>
                  <a:pt x="3062498" y="159827"/>
                </a:lnTo>
                <a:lnTo>
                  <a:pt x="3087126" y="203553"/>
                </a:lnTo>
                <a:lnTo>
                  <a:pt x="3094665" y="250798"/>
                </a:lnTo>
                <a:lnTo>
                  <a:pt x="3094193" y="262421"/>
                </a:lnTo>
                <a:lnTo>
                  <a:pt x="3082948" y="309791"/>
                </a:lnTo>
                <a:lnTo>
                  <a:pt x="3053137" y="350094"/>
                </a:lnTo>
                <a:lnTo>
                  <a:pt x="3015253" y="367904"/>
                </a:lnTo>
                <a:lnTo>
                  <a:pt x="2976218" y="372931"/>
                </a:lnTo>
                <a:lnTo>
                  <a:pt x="3189706" y="372931"/>
                </a:lnTo>
                <a:lnTo>
                  <a:pt x="3191635" y="369632"/>
                </a:lnTo>
                <a:lnTo>
                  <a:pt x="3205614" y="333099"/>
                </a:lnTo>
                <a:lnTo>
                  <a:pt x="3214001" y="293488"/>
                </a:lnTo>
                <a:lnTo>
                  <a:pt x="3216797" y="250798"/>
                </a:lnTo>
                <a:lnTo>
                  <a:pt x="3215541" y="221584"/>
                </a:lnTo>
                <a:lnTo>
                  <a:pt x="3211771" y="193753"/>
                </a:lnTo>
                <a:lnTo>
                  <a:pt x="3205488" y="167303"/>
                </a:lnTo>
                <a:lnTo>
                  <a:pt x="3196693" y="142236"/>
                </a:lnTo>
                <a:lnTo>
                  <a:pt x="3190270" y="128666"/>
                </a:lnTo>
                <a:close/>
              </a:path>
              <a:path w="5302884" h="754379">
                <a:moveTo>
                  <a:pt x="3450162" y="15078"/>
                </a:moveTo>
                <a:lnTo>
                  <a:pt x="3329034" y="15078"/>
                </a:lnTo>
                <a:lnTo>
                  <a:pt x="3329034" y="738825"/>
                </a:lnTo>
                <a:lnTo>
                  <a:pt x="3450162" y="738825"/>
                </a:lnTo>
                <a:lnTo>
                  <a:pt x="3450162" y="15078"/>
                </a:lnTo>
                <a:close/>
              </a:path>
              <a:path w="5302884" h="754379">
                <a:moveTo>
                  <a:pt x="3935951" y="15078"/>
                </a:moveTo>
                <a:lnTo>
                  <a:pt x="3758532" y="15078"/>
                </a:lnTo>
                <a:lnTo>
                  <a:pt x="3530350" y="738825"/>
                </a:lnTo>
                <a:lnTo>
                  <a:pt x="3654996" y="738825"/>
                </a:lnTo>
                <a:lnTo>
                  <a:pt x="3704394" y="582013"/>
                </a:lnTo>
                <a:lnTo>
                  <a:pt x="3657509" y="582013"/>
                </a:lnTo>
                <a:lnTo>
                  <a:pt x="3657509" y="468928"/>
                </a:lnTo>
                <a:lnTo>
                  <a:pt x="3740018" y="468928"/>
                </a:lnTo>
                <a:lnTo>
                  <a:pt x="3846068" y="132278"/>
                </a:lnTo>
                <a:lnTo>
                  <a:pt x="3832414" y="89463"/>
                </a:lnTo>
                <a:lnTo>
                  <a:pt x="3959402" y="89463"/>
                </a:lnTo>
                <a:lnTo>
                  <a:pt x="3935951" y="15078"/>
                </a:lnTo>
                <a:close/>
              </a:path>
              <a:path w="5302884" h="754379">
                <a:moveTo>
                  <a:pt x="3959402" y="89463"/>
                </a:moveTo>
                <a:lnTo>
                  <a:pt x="3859555" y="89463"/>
                </a:lnTo>
                <a:lnTo>
                  <a:pt x="3846068" y="132278"/>
                </a:lnTo>
                <a:lnTo>
                  <a:pt x="4039487" y="738825"/>
                </a:lnTo>
                <a:lnTo>
                  <a:pt x="4164132" y="738825"/>
                </a:lnTo>
                <a:lnTo>
                  <a:pt x="4114693" y="582013"/>
                </a:lnTo>
                <a:lnTo>
                  <a:pt x="4037476" y="582013"/>
                </a:lnTo>
                <a:lnTo>
                  <a:pt x="4037476" y="468928"/>
                </a:lnTo>
                <a:lnTo>
                  <a:pt x="4079039" y="468928"/>
                </a:lnTo>
                <a:lnTo>
                  <a:pt x="3959402" y="89463"/>
                </a:lnTo>
                <a:close/>
              </a:path>
              <a:path w="5302884" h="754379">
                <a:moveTo>
                  <a:pt x="3740018" y="468928"/>
                </a:moveTo>
                <a:lnTo>
                  <a:pt x="3657509" y="468928"/>
                </a:lnTo>
                <a:lnTo>
                  <a:pt x="3657509" y="582013"/>
                </a:lnTo>
                <a:lnTo>
                  <a:pt x="3704394" y="582013"/>
                </a:lnTo>
                <a:lnTo>
                  <a:pt x="3740018" y="468928"/>
                </a:lnTo>
                <a:close/>
              </a:path>
              <a:path w="5302884" h="754379">
                <a:moveTo>
                  <a:pt x="3953420" y="468928"/>
                </a:moveTo>
                <a:lnTo>
                  <a:pt x="3740018" y="468928"/>
                </a:lnTo>
                <a:lnTo>
                  <a:pt x="3704394" y="582013"/>
                </a:lnTo>
                <a:lnTo>
                  <a:pt x="3989482" y="582013"/>
                </a:lnTo>
                <a:lnTo>
                  <a:pt x="3953420" y="468928"/>
                </a:lnTo>
                <a:close/>
              </a:path>
              <a:path w="5302884" h="754379">
                <a:moveTo>
                  <a:pt x="4079039" y="468928"/>
                </a:moveTo>
                <a:lnTo>
                  <a:pt x="4037476" y="468928"/>
                </a:lnTo>
                <a:lnTo>
                  <a:pt x="4037476" y="582013"/>
                </a:lnTo>
                <a:lnTo>
                  <a:pt x="4114693" y="582013"/>
                </a:lnTo>
                <a:lnTo>
                  <a:pt x="4079039" y="468928"/>
                </a:lnTo>
                <a:close/>
              </a:path>
              <a:path w="5302884" h="754379">
                <a:moveTo>
                  <a:pt x="3859555" y="89463"/>
                </a:moveTo>
                <a:lnTo>
                  <a:pt x="3832414" y="89463"/>
                </a:lnTo>
                <a:lnTo>
                  <a:pt x="3846068" y="132278"/>
                </a:lnTo>
                <a:lnTo>
                  <a:pt x="3859555" y="89463"/>
                </a:lnTo>
                <a:close/>
              </a:path>
              <a:path w="5302884" h="754379">
                <a:moveTo>
                  <a:pt x="4366076" y="15078"/>
                </a:moveTo>
                <a:lnTo>
                  <a:pt x="4244949" y="15078"/>
                </a:lnTo>
                <a:lnTo>
                  <a:pt x="4244949" y="738825"/>
                </a:lnTo>
                <a:lnTo>
                  <a:pt x="4685731" y="738825"/>
                </a:lnTo>
                <a:lnTo>
                  <a:pt x="4685731" y="625237"/>
                </a:lnTo>
                <a:lnTo>
                  <a:pt x="4366076" y="625237"/>
                </a:lnTo>
                <a:lnTo>
                  <a:pt x="4366076" y="15078"/>
                </a:lnTo>
                <a:close/>
              </a:path>
              <a:path w="5302884" h="754379">
                <a:moveTo>
                  <a:pt x="4844758" y="505618"/>
                </a:moveTo>
                <a:lnTo>
                  <a:pt x="4719107" y="524717"/>
                </a:lnTo>
                <a:lnTo>
                  <a:pt x="4726489" y="558956"/>
                </a:lnTo>
                <a:lnTo>
                  <a:pt x="4737578" y="590809"/>
                </a:lnTo>
                <a:lnTo>
                  <a:pt x="4770875" y="647352"/>
                </a:lnTo>
                <a:lnTo>
                  <a:pt x="4817617" y="692711"/>
                </a:lnTo>
                <a:lnTo>
                  <a:pt x="4875417" y="726260"/>
                </a:lnTo>
                <a:lnTo>
                  <a:pt x="4943142" y="746993"/>
                </a:lnTo>
                <a:lnTo>
                  <a:pt x="5018659" y="753903"/>
                </a:lnTo>
                <a:lnTo>
                  <a:pt x="5046239" y="753024"/>
                </a:lnTo>
                <a:lnTo>
                  <a:pt x="5099515" y="745987"/>
                </a:lnTo>
                <a:lnTo>
                  <a:pt x="5150120" y="731914"/>
                </a:lnTo>
                <a:lnTo>
                  <a:pt x="5195606" y="710805"/>
                </a:lnTo>
                <a:lnTo>
                  <a:pt x="5234997" y="682659"/>
                </a:lnTo>
                <a:lnTo>
                  <a:pt x="5266410" y="647477"/>
                </a:lnTo>
                <a:lnTo>
                  <a:pt x="5270870" y="640315"/>
                </a:lnTo>
                <a:lnTo>
                  <a:pt x="5026197" y="640315"/>
                </a:lnTo>
                <a:lnTo>
                  <a:pt x="4994470" y="638116"/>
                </a:lnTo>
                <a:lnTo>
                  <a:pt x="4936671" y="620525"/>
                </a:lnTo>
                <a:lnTo>
                  <a:pt x="4887825" y="585720"/>
                </a:lnTo>
                <a:lnTo>
                  <a:pt x="4854904" y="535962"/>
                </a:lnTo>
                <a:lnTo>
                  <a:pt x="4844758" y="505618"/>
                </a:lnTo>
                <a:close/>
              </a:path>
              <a:path w="5302884" h="754379">
                <a:moveTo>
                  <a:pt x="5011622" y="1005"/>
                </a:moveTo>
                <a:lnTo>
                  <a:pt x="4941509" y="6533"/>
                </a:lnTo>
                <a:lnTo>
                  <a:pt x="4877930" y="24124"/>
                </a:lnTo>
                <a:lnTo>
                  <a:pt x="4824151" y="53778"/>
                </a:lnTo>
                <a:lnTo>
                  <a:pt x="4782435" y="95494"/>
                </a:lnTo>
                <a:lnTo>
                  <a:pt x="4756049" y="148393"/>
                </a:lnTo>
                <a:lnTo>
                  <a:pt x="4747253" y="212600"/>
                </a:lnTo>
                <a:lnTo>
                  <a:pt x="4748227" y="235532"/>
                </a:lnTo>
                <a:lnTo>
                  <a:pt x="4756017" y="275740"/>
                </a:lnTo>
                <a:lnTo>
                  <a:pt x="4781053" y="322419"/>
                </a:lnTo>
                <a:lnTo>
                  <a:pt x="4816267" y="356062"/>
                </a:lnTo>
                <a:lnTo>
                  <a:pt x="4856318" y="378962"/>
                </a:lnTo>
                <a:lnTo>
                  <a:pt x="4896275" y="393757"/>
                </a:lnTo>
                <a:lnTo>
                  <a:pt x="5095557" y="452844"/>
                </a:lnTo>
                <a:lnTo>
                  <a:pt x="5105295" y="456017"/>
                </a:lnTo>
                <a:lnTo>
                  <a:pt x="5144812" y="475964"/>
                </a:lnTo>
                <a:lnTo>
                  <a:pt x="5170947" y="508633"/>
                </a:lnTo>
                <a:lnTo>
                  <a:pt x="5175973" y="536276"/>
                </a:lnTo>
                <a:lnTo>
                  <a:pt x="5174622" y="552454"/>
                </a:lnTo>
                <a:lnTo>
                  <a:pt x="5154361" y="593070"/>
                </a:lnTo>
                <a:lnTo>
                  <a:pt x="5115347" y="621530"/>
                </a:lnTo>
                <a:lnTo>
                  <a:pt x="5063767" y="637299"/>
                </a:lnTo>
                <a:lnTo>
                  <a:pt x="5026197" y="640315"/>
                </a:lnTo>
                <a:lnTo>
                  <a:pt x="5270870" y="640315"/>
                </a:lnTo>
                <a:lnTo>
                  <a:pt x="5289341" y="605039"/>
                </a:lnTo>
                <a:lnTo>
                  <a:pt x="5301152" y="555532"/>
                </a:lnTo>
                <a:lnTo>
                  <a:pt x="5302629" y="528235"/>
                </a:lnTo>
                <a:lnTo>
                  <a:pt x="5301372" y="502288"/>
                </a:lnTo>
                <a:lnTo>
                  <a:pt x="5291320" y="457556"/>
                </a:lnTo>
                <a:lnTo>
                  <a:pt x="5272033" y="422029"/>
                </a:lnTo>
                <a:lnTo>
                  <a:pt x="5232265" y="381977"/>
                </a:lnTo>
                <a:lnTo>
                  <a:pt x="5184863" y="354931"/>
                </a:lnTo>
                <a:lnTo>
                  <a:pt x="5136896" y="337497"/>
                </a:lnTo>
                <a:lnTo>
                  <a:pt x="4966670" y="289561"/>
                </a:lnTo>
                <a:lnTo>
                  <a:pt x="4954451" y="285729"/>
                </a:lnTo>
                <a:lnTo>
                  <a:pt x="4918860" y="271499"/>
                </a:lnTo>
                <a:lnTo>
                  <a:pt x="4883458" y="241154"/>
                </a:lnTo>
                <a:lnTo>
                  <a:pt x="4874412" y="206569"/>
                </a:lnTo>
                <a:lnTo>
                  <a:pt x="4875574" y="192936"/>
                </a:lnTo>
                <a:lnTo>
                  <a:pt x="4893008" y="157314"/>
                </a:lnTo>
                <a:lnTo>
                  <a:pt x="4928158" y="131304"/>
                </a:lnTo>
                <a:lnTo>
                  <a:pt x="4975183" y="116603"/>
                </a:lnTo>
                <a:lnTo>
                  <a:pt x="5010114" y="114090"/>
                </a:lnTo>
                <a:lnTo>
                  <a:pt x="5253199" y="114090"/>
                </a:lnTo>
                <a:lnTo>
                  <a:pt x="5241814" y="98510"/>
                </a:lnTo>
                <a:lnTo>
                  <a:pt x="5197836" y="56919"/>
                </a:lnTo>
                <a:lnTo>
                  <a:pt x="5144309" y="26637"/>
                </a:lnTo>
                <a:lnTo>
                  <a:pt x="5081986" y="7664"/>
                </a:lnTo>
                <a:lnTo>
                  <a:pt x="5047809" y="2795"/>
                </a:lnTo>
                <a:lnTo>
                  <a:pt x="5011622" y="1005"/>
                </a:lnTo>
                <a:close/>
              </a:path>
              <a:path w="5302884" h="754379">
                <a:moveTo>
                  <a:pt x="5253199" y="114090"/>
                </a:moveTo>
                <a:lnTo>
                  <a:pt x="5010114" y="114090"/>
                </a:lnTo>
                <a:lnTo>
                  <a:pt x="5028428" y="115410"/>
                </a:lnTo>
                <a:lnTo>
                  <a:pt x="5046176" y="118362"/>
                </a:lnTo>
                <a:lnTo>
                  <a:pt x="5095902" y="137021"/>
                </a:lnTo>
                <a:lnTo>
                  <a:pt x="5135765" y="170382"/>
                </a:lnTo>
                <a:lnTo>
                  <a:pt x="5161963" y="216841"/>
                </a:lnTo>
                <a:lnTo>
                  <a:pt x="5166926" y="235217"/>
                </a:lnTo>
                <a:lnTo>
                  <a:pt x="5297100" y="212600"/>
                </a:lnTo>
                <a:lnTo>
                  <a:pt x="5287614" y="180402"/>
                </a:lnTo>
                <a:lnTo>
                  <a:pt x="5275237" y="150655"/>
                </a:lnTo>
                <a:lnTo>
                  <a:pt x="5259970" y="123357"/>
                </a:lnTo>
                <a:lnTo>
                  <a:pt x="5253199" y="114090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0181" y="4915452"/>
            <a:ext cx="7863899" cy="753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740318" y="4930530"/>
            <a:ext cx="6610350" cy="723900"/>
          </a:xfrm>
          <a:custGeom>
            <a:avLst/>
            <a:gdLst/>
            <a:ahLst/>
            <a:cxnLst/>
            <a:rect l="l" t="t" r="r" b="b"/>
            <a:pathLst>
              <a:path w="6610350" h="723900">
                <a:moveTo>
                  <a:pt x="109064" y="0"/>
                </a:moveTo>
                <a:lnTo>
                  <a:pt x="0" y="0"/>
                </a:lnTo>
                <a:lnTo>
                  <a:pt x="0" y="723747"/>
                </a:lnTo>
                <a:lnTo>
                  <a:pt x="113588" y="723747"/>
                </a:lnTo>
                <a:lnTo>
                  <a:pt x="113588" y="259845"/>
                </a:lnTo>
                <a:lnTo>
                  <a:pt x="235930" y="259845"/>
                </a:lnTo>
                <a:lnTo>
                  <a:pt x="109064" y="0"/>
                </a:lnTo>
                <a:close/>
              </a:path>
              <a:path w="6610350" h="723900">
                <a:moveTo>
                  <a:pt x="235930" y="259845"/>
                </a:moveTo>
                <a:lnTo>
                  <a:pt x="113588" y="259845"/>
                </a:lnTo>
                <a:lnTo>
                  <a:pt x="335235" y="723747"/>
                </a:lnTo>
                <a:lnTo>
                  <a:pt x="383485" y="723747"/>
                </a:lnTo>
                <a:lnTo>
                  <a:pt x="484572" y="512654"/>
                </a:lnTo>
                <a:lnTo>
                  <a:pt x="359360" y="512654"/>
                </a:lnTo>
                <a:lnTo>
                  <a:pt x="235930" y="259845"/>
                </a:lnTo>
                <a:close/>
              </a:path>
              <a:path w="6610350" h="723900">
                <a:moveTo>
                  <a:pt x="718721" y="259845"/>
                </a:moveTo>
                <a:lnTo>
                  <a:pt x="605635" y="259845"/>
                </a:lnTo>
                <a:lnTo>
                  <a:pt x="605635" y="723747"/>
                </a:lnTo>
                <a:lnTo>
                  <a:pt x="718721" y="723747"/>
                </a:lnTo>
                <a:lnTo>
                  <a:pt x="718721" y="259845"/>
                </a:lnTo>
                <a:close/>
              </a:path>
              <a:path w="6610350" h="723900">
                <a:moveTo>
                  <a:pt x="718721" y="0"/>
                </a:moveTo>
                <a:lnTo>
                  <a:pt x="609656" y="0"/>
                </a:lnTo>
                <a:lnTo>
                  <a:pt x="359360" y="512654"/>
                </a:lnTo>
                <a:lnTo>
                  <a:pt x="484572" y="512654"/>
                </a:lnTo>
                <a:lnTo>
                  <a:pt x="605635" y="259845"/>
                </a:lnTo>
                <a:lnTo>
                  <a:pt x="718721" y="259845"/>
                </a:lnTo>
                <a:lnTo>
                  <a:pt x="718721" y="0"/>
                </a:lnTo>
                <a:close/>
              </a:path>
              <a:path w="6610350" h="723900">
                <a:moveTo>
                  <a:pt x="910684" y="0"/>
                </a:moveTo>
                <a:lnTo>
                  <a:pt x="769453" y="0"/>
                </a:lnTo>
                <a:lnTo>
                  <a:pt x="1015728" y="427212"/>
                </a:lnTo>
                <a:lnTo>
                  <a:pt x="1015728" y="723747"/>
                </a:lnTo>
                <a:lnTo>
                  <a:pt x="1138363" y="723747"/>
                </a:lnTo>
                <a:lnTo>
                  <a:pt x="1138363" y="427212"/>
                </a:lnTo>
                <a:lnTo>
                  <a:pt x="1218167" y="288493"/>
                </a:lnTo>
                <a:lnTo>
                  <a:pt x="1077045" y="288493"/>
                </a:lnTo>
                <a:lnTo>
                  <a:pt x="910684" y="0"/>
                </a:lnTo>
                <a:close/>
              </a:path>
              <a:path w="6610350" h="723900">
                <a:moveTo>
                  <a:pt x="1384135" y="0"/>
                </a:moveTo>
                <a:lnTo>
                  <a:pt x="1242904" y="0"/>
                </a:lnTo>
                <a:lnTo>
                  <a:pt x="1077045" y="288493"/>
                </a:lnTo>
                <a:lnTo>
                  <a:pt x="1218167" y="288493"/>
                </a:lnTo>
                <a:lnTo>
                  <a:pt x="1384135" y="0"/>
                </a:lnTo>
                <a:close/>
              </a:path>
              <a:path w="6610350" h="723900">
                <a:moveTo>
                  <a:pt x="1870136" y="113588"/>
                </a:moveTo>
                <a:lnTo>
                  <a:pt x="1749009" y="113588"/>
                </a:lnTo>
                <a:lnTo>
                  <a:pt x="1749009" y="723747"/>
                </a:lnTo>
                <a:lnTo>
                  <a:pt x="1870136" y="723747"/>
                </a:lnTo>
                <a:lnTo>
                  <a:pt x="1870136" y="113588"/>
                </a:lnTo>
                <a:close/>
              </a:path>
              <a:path w="6610350" h="723900">
                <a:moveTo>
                  <a:pt x="2500314" y="0"/>
                </a:moveTo>
                <a:lnTo>
                  <a:pt x="2322895" y="0"/>
                </a:lnTo>
                <a:lnTo>
                  <a:pt x="2094713" y="723747"/>
                </a:lnTo>
                <a:lnTo>
                  <a:pt x="2219359" y="723747"/>
                </a:lnTo>
                <a:lnTo>
                  <a:pt x="2268757" y="566935"/>
                </a:lnTo>
                <a:lnTo>
                  <a:pt x="2221872" y="566935"/>
                </a:lnTo>
                <a:lnTo>
                  <a:pt x="2221872" y="453850"/>
                </a:lnTo>
                <a:lnTo>
                  <a:pt x="2304381" y="453850"/>
                </a:lnTo>
                <a:lnTo>
                  <a:pt x="2410431" y="117200"/>
                </a:lnTo>
                <a:lnTo>
                  <a:pt x="2396777" y="74385"/>
                </a:lnTo>
                <a:lnTo>
                  <a:pt x="2523766" y="74385"/>
                </a:lnTo>
                <a:lnTo>
                  <a:pt x="2500314" y="0"/>
                </a:lnTo>
                <a:close/>
              </a:path>
              <a:path w="6610350" h="723900">
                <a:moveTo>
                  <a:pt x="2523766" y="74385"/>
                </a:moveTo>
                <a:lnTo>
                  <a:pt x="2423918" y="74385"/>
                </a:lnTo>
                <a:lnTo>
                  <a:pt x="2410431" y="117200"/>
                </a:lnTo>
                <a:lnTo>
                  <a:pt x="2603850" y="723747"/>
                </a:lnTo>
                <a:lnTo>
                  <a:pt x="2728495" y="723747"/>
                </a:lnTo>
                <a:lnTo>
                  <a:pt x="2679056" y="566935"/>
                </a:lnTo>
                <a:lnTo>
                  <a:pt x="2601839" y="566935"/>
                </a:lnTo>
                <a:lnTo>
                  <a:pt x="2601839" y="453850"/>
                </a:lnTo>
                <a:lnTo>
                  <a:pt x="2643402" y="453850"/>
                </a:lnTo>
                <a:lnTo>
                  <a:pt x="2523766" y="74385"/>
                </a:lnTo>
                <a:close/>
              </a:path>
              <a:path w="6610350" h="723900">
                <a:moveTo>
                  <a:pt x="2304381" y="453850"/>
                </a:moveTo>
                <a:lnTo>
                  <a:pt x="2221872" y="453850"/>
                </a:lnTo>
                <a:lnTo>
                  <a:pt x="2221872" y="566935"/>
                </a:lnTo>
                <a:lnTo>
                  <a:pt x="2268757" y="566935"/>
                </a:lnTo>
                <a:lnTo>
                  <a:pt x="2304381" y="453850"/>
                </a:lnTo>
                <a:close/>
              </a:path>
              <a:path w="6610350" h="723900">
                <a:moveTo>
                  <a:pt x="2517783" y="453850"/>
                </a:moveTo>
                <a:lnTo>
                  <a:pt x="2304381" y="453850"/>
                </a:lnTo>
                <a:lnTo>
                  <a:pt x="2268757" y="566935"/>
                </a:lnTo>
                <a:lnTo>
                  <a:pt x="2553845" y="566935"/>
                </a:lnTo>
                <a:lnTo>
                  <a:pt x="2517783" y="453850"/>
                </a:lnTo>
                <a:close/>
              </a:path>
              <a:path w="6610350" h="723900">
                <a:moveTo>
                  <a:pt x="2643402" y="453850"/>
                </a:moveTo>
                <a:lnTo>
                  <a:pt x="2601839" y="453850"/>
                </a:lnTo>
                <a:lnTo>
                  <a:pt x="2601839" y="566935"/>
                </a:lnTo>
                <a:lnTo>
                  <a:pt x="2679056" y="566935"/>
                </a:lnTo>
                <a:lnTo>
                  <a:pt x="2643402" y="453850"/>
                </a:lnTo>
                <a:close/>
              </a:path>
              <a:path w="6610350" h="723900">
                <a:moveTo>
                  <a:pt x="2423918" y="74385"/>
                </a:moveTo>
                <a:lnTo>
                  <a:pt x="2396777" y="74385"/>
                </a:lnTo>
                <a:lnTo>
                  <a:pt x="2410431" y="117200"/>
                </a:lnTo>
                <a:lnTo>
                  <a:pt x="2423918" y="74385"/>
                </a:lnTo>
                <a:close/>
              </a:path>
              <a:path w="6610350" h="723900">
                <a:moveTo>
                  <a:pt x="2104349" y="0"/>
                </a:moveTo>
                <a:lnTo>
                  <a:pt x="1514796" y="0"/>
                </a:lnTo>
                <a:lnTo>
                  <a:pt x="1514796" y="113588"/>
                </a:lnTo>
                <a:lnTo>
                  <a:pt x="2104349" y="113588"/>
                </a:lnTo>
                <a:lnTo>
                  <a:pt x="2104349" y="0"/>
                </a:lnTo>
                <a:close/>
              </a:path>
              <a:path w="6610350" h="723900">
                <a:moveTo>
                  <a:pt x="2920387" y="0"/>
                </a:moveTo>
                <a:lnTo>
                  <a:pt x="2799260" y="0"/>
                </a:lnTo>
                <a:lnTo>
                  <a:pt x="2799260" y="723747"/>
                </a:lnTo>
                <a:lnTo>
                  <a:pt x="2920387" y="723747"/>
                </a:lnTo>
                <a:lnTo>
                  <a:pt x="2920387" y="385998"/>
                </a:lnTo>
                <a:lnTo>
                  <a:pt x="3075105" y="385998"/>
                </a:lnTo>
                <a:lnTo>
                  <a:pt x="3047043" y="354837"/>
                </a:lnTo>
                <a:lnTo>
                  <a:pt x="3063788" y="335738"/>
                </a:lnTo>
                <a:lnTo>
                  <a:pt x="2920387" y="335738"/>
                </a:lnTo>
                <a:lnTo>
                  <a:pt x="2920387" y="0"/>
                </a:lnTo>
                <a:close/>
              </a:path>
              <a:path w="6610350" h="723900">
                <a:moveTo>
                  <a:pt x="3075105" y="385998"/>
                </a:moveTo>
                <a:lnTo>
                  <a:pt x="2920387" y="385998"/>
                </a:lnTo>
                <a:lnTo>
                  <a:pt x="3225467" y="723747"/>
                </a:lnTo>
                <a:lnTo>
                  <a:pt x="3379263" y="723747"/>
                </a:lnTo>
                <a:lnTo>
                  <a:pt x="3075105" y="385998"/>
                </a:lnTo>
                <a:close/>
              </a:path>
              <a:path w="6610350" h="723900">
                <a:moveTo>
                  <a:pt x="3358154" y="0"/>
                </a:moveTo>
                <a:lnTo>
                  <a:pt x="3209383" y="0"/>
                </a:lnTo>
                <a:lnTo>
                  <a:pt x="2920387" y="335738"/>
                </a:lnTo>
                <a:lnTo>
                  <a:pt x="3063788" y="335738"/>
                </a:lnTo>
                <a:lnTo>
                  <a:pt x="3358154" y="0"/>
                </a:lnTo>
                <a:close/>
              </a:path>
              <a:path w="6610350" h="723900">
                <a:moveTo>
                  <a:pt x="3897407" y="0"/>
                </a:moveTo>
                <a:lnTo>
                  <a:pt x="3429987" y="0"/>
                </a:lnTo>
                <a:lnTo>
                  <a:pt x="3429987" y="723747"/>
                </a:lnTo>
                <a:lnTo>
                  <a:pt x="3897407" y="723747"/>
                </a:lnTo>
                <a:lnTo>
                  <a:pt x="3897407" y="610159"/>
                </a:lnTo>
                <a:lnTo>
                  <a:pt x="3551114" y="610159"/>
                </a:lnTo>
                <a:lnTo>
                  <a:pt x="3551114" y="405600"/>
                </a:lnTo>
                <a:lnTo>
                  <a:pt x="3837095" y="405600"/>
                </a:lnTo>
                <a:lnTo>
                  <a:pt x="3837095" y="292012"/>
                </a:lnTo>
                <a:lnTo>
                  <a:pt x="3551114" y="292012"/>
                </a:lnTo>
                <a:lnTo>
                  <a:pt x="3551114" y="113588"/>
                </a:lnTo>
                <a:lnTo>
                  <a:pt x="3897407" y="113588"/>
                </a:lnTo>
                <a:lnTo>
                  <a:pt x="3897407" y="0"/>
                </a:lnTo>
                <a:close/>
              </a:path>
              <a:path w="6610350" h="723900">
                <a:moveTo>
                  <a:pt x="4353228" y="0"/>
                </a:moveTo>
                <a:lnTo>
                  <a:pt x="4175810" y="0"/>
                </a:lnTo>
                <a:lnTo>
                  <a:pt x="3947628" y="723747"/>
                </a:lnTo>
                <a:lnTo>
                  <a:pt x="4072273" y="723747"/>
                </a:lnTo>
                <a:lnTo>
                  <a:pt x="4121672" y="566935"/>
                </a:lnTo>
                <a:lnTo>
                  <a:pt x="4074786" y="566935"/>
                </a:lnTo>
                <a:lnTo>
                  <a:pt x="4074786" y="453850"/>
                </a:lnTo>
                <a:lnTo>
                  <a:pt x="4157295" y="453850"/>
                </a:lnTo>
                <a:lnTo>
                  <a:pt x="4263345" y="117199"/>
                </a:lnTo>
                <a:lnTo>
                  <a:pt x="4249692" y="74385"/>
                </a:lnTo>
                <a:lnTo>
                  <a:pt x="4376680" y="74385"/>
                </a:lnTo>
                <a:lnTo>
                  <a:pt x="4353228" y="0"/>
                </a:lnTo>
                <a:close/>
              </a:path>
              <a:path w="6610350" h="723900">
                <a:moveTo>
                  <a:pt x="4376680" y="74385"/>
                </a:moveTo>
                <a:lnTo>
                  <a:pt x="4276833" y="74385"/>
                </a:lnTo>
                <a:lnTo>
                  <a:pt x="4263345" y="117200"/>
                </a:lnTo>
                <a:lnTo>
                  <a:pt x="4456764" y="723747"/>
                </a:lnTo>
                <a:lnTo>
                  <a:pt x="4581410" y="723747"/>
                </a:lnTo>
                <a:lnTo>
                  <a:pt x="4531970" y="566935"/>
                </a:lnTo>
                <a:lnTo>
                  <a:pt x="4454754" y="566935"/>
                </a:lnTo>
                <a:lnTo>
                  <a:pt x="4454754" y="453850"/>
                </a:lnTo>
                <a:lnTo>
                  <a:pt x="4496317" y="453850"/>
                </a:lnTo>
                <a:lnTo>
                  <a:pt x="4376680" y="74385"/>
                </a:lnTo>
                <a:close/>
              </a:path>
              <a:path w="6610350" h="723900">
                <a:moveTo>
                  <a:pt x="4649850" y="0"/>
                </a:moveTo>
                <a:lnTo>
                  <a:pt x="4522692" y="0"/>
                </a:lnTo>
                <a:lnTo>
                  <a:pt x="4734288" y="723747"/>
                </a:lnTo>
                <a:lnTo>
                  <a:pt x="4853907" y="723747"/>
                </a:lnTo>
                <a:lnTo>
                  <a:pt x="4911431" y="522706"/>
                </a:lnTo>
                <a:lnTo>
                  <a:pt x="4794097" y="522706"/>
                </a:lnTo>
                <a:lnTo>
                  <a:pt x="4649850" y="0"/>
                </a:lnTo>
                <a:close/>
              </a:path>
              <a:path w="6610350" h="723900">
                <a:moveTo>
                  <a:pt x="5122699" y="209082"/>
                </a:moveTo>
                <a:lnTo>
                  <a:pt x="5001169" y="209082"/>
                </a:lnTo>
                <a:lnTo>
                  <a:pt x="5149437" y="723747"/>
                </a:lnTo>
                <a:lnTo>
                  <a:pt x="5269057" y="723747"/>
                </a:lnTo>
                <a:lnTo>
                  <a:pt x="5327693" y="522706"/>
                </a:lnTo>
                <a:lnTo>
                  <a:pt x="5209247" y="522706"/>
                </a:lnTo>
                <a:lnTo>
                  <a:pt x="5122699" y="209082"/>
                </a:lnTo>
                <a:close/>
              </a:path>
              <a:path w="6610350" h="723900">
                <a:moveTo>
                  <a:pt x="5826717" y="0"/>
                </a:moveTo>
                <a:lnTo>
                  <a:pt x="5649298" y="0"/>
                </a:lnTo>
                <a:lnTo>
                  <a:pt x="5421117" y="723747"/>
                </a:lnTo>
                <a:lnTo>
                  <a:pt x="5545762" y="723747"/>
                </a:lnTo>
                <a:lnTo>
                  <a:pt x="5595160" y="566935"/>
                </a:lnTo>
                <a:lnTo>
                  <a:pt x="5548276" y="566935"/>
                </a:lnTo>
                <a:lnTo>
                  <a:pt x="5548276" y="453850"/>
                </a:lnTo>
                <a:lnTo>
                  <a:pt x="5630784" y="453850"/>
                </a:lnTo>
                <a:lnTo>
                  <a:pt x="5736834" y="117199"/>
                </a:lnTo>
                <a:lnTo>
                  <a:pt x="5723181" y="74385"/>
                </a:lnTo>
                <a:lnTo>
                  <a:pt x="5850169" y="74385"/>
                </a:lnTo>
                <a:lnTo>
                  <a:pt x="5826717" y="0"/>
                </a:lnTo>
                <a:close/>
              </a:path>
              <a:path w="6610350" h="723900">
                <a:moveTo>
                  <a:pt x="5850169" y="74385"/>
                </a:moveTo>
                <a:lnTo>
                  <a:pt x="5750321" y="74385"/>
                </a:lnTo>
                <a:lnTo>
                  <a:pt x="5736834" y="117200"/>
                </a:lnTo>
                <a:lnTo>
                  <a:pt x="5930253" y="723747"/>
                </a:lnTo>
                <a:lnTo>
                  <a:pt x="6054899" y="723747"/>
                </a:lnTo>
                <a:lnTo>
                  <a:pt x="6005459" y="566935"/>
                </a:lnTo>
                <a:lnTo>
                  <a:pt x="5928243" y="566935"/>
                </a:lnTo>
                <a:lnTo>
                  <a:pt x="5928243" y="453850"/>
                </a:lnTo>
                <a:lnTo>
                  <a:pt x="5969806" y="453850"/>
                </a:lnTo>
                <a:lnTo>
                  <a:pt x="5850169" y="74385"/>
                </a:lnTo>
                <a:close/>
              </a:path>
              <a:path w="6610350" h="723900">
                <a:moveTo>
                  <a:pt x="6136650" y="0"/>
                </a:moveTo>
                <a:lnTo>
                  <a:pt x="5995419" y="0"/>
                </a:lnTo>
                <a:lnTo>
                  <a:pt x="6241694" y="427212"/>
                </a:lnTo>
                <a:lnTo>
                  <a:pt x="6241694" y="723747"/>
                </a:lnTo>
                <a:lnTo>
                  <a:pt x="6364329" y="723747"/>
                </a:lnTo>
                <a:lnTo>
                  <a:pt x="6364329" y="427212"/>
                </a:lnTo>
                <a:lnTo>
                  <a:pt x="6444133" y="288493"/>
                </a:lnTo>
                <a:lnTo>
                  <a:pt x="6303011" y="288493"/>
                </a:lnTo>
                <a:lnTo>
                  <a:pt x="6136650" y="0"/>
                </a:lnTo>
                <a:close/>
              </a:path>
              <a:path w="6610350" h="723900">
                <a:moveTo>
                  <a:pt x="4157295" y="453850"/>
                </a:moveTo>
                <a:lnTo>
                  <a:pt x="4074786" y="453850"/>
                </a:lnTo>
                <a:lnTo>
                  <a:pt x="4074786" y="566935"/>
                </a:lnTo>
                <a:lnTo>
                  <a:pt x="4121672" y="566935"/>
                </a:lnTo>
                <a:lnTo>
                  <a:pt x="4157295" y="453850"/>
                </a:lnTo>
                <a:close/>
              </a:path>
              <a:path w="6610350" h="723900">
                <a:moveTo>
                  <a:pt x="4370698" y="453850"/>
                </a:moveTo>
                <a:lnTo>
                  <a:pt x="4157295" y="453850"/>
                </a:lnTo>
                <a:lnTo>
                  <a:pt x="4121672" y="566935"/>
                </a:lnTo>
                <a:lnTo>
                  <a:pt x="4406759" y="566935"/>
                </a:lnTo>
                <a:lnTo>
                  <a:pt x="4370698" y="453850"/>
                </a:lnTo>
                <a:close/>
              </a:path>
              <a:path w="6610350" h="723900">
                <a:moveTo>
                  <a:pt x="4496317" y="453850"/>
                </a:moveTo>
                <a:lnTo>
                  <a:pt x="4454754" y="453850"/>
                </a:lnTo>
                <a:lnTo>
                  <a:pt x="4454754" y="566935"/>
                </a:lnTo>
                <a:lnTo>
                  <a:pt x="4531970" y="566935"/>
                </a:lnTo>
                <a:lnTo>
                  <a:pt x="4496317" y="453850"/>
                </a:lnTo>
                <a:close/>
              </a:path>
              <a:path w="6610350" h="723900">
                <a:moveTo>
                  <a:pt x="5630784" y="453850"/>
                </a:moveTo>
                <a:lnTo>
                  <a:pt x="5548276" y="453850"/>
                </a:lnTo>
                <a:lnTo>
                  <a:pt x="5548276" y="566935"/>
                </a:lnTo>
                <a:lnTo>
                  <a:pt x="5595160" y="566935"/>
                </a:lnTo>
                <a:lnTo>
                  <a:pt x="5630784" y="453850"/>
                </a:lnTo>
                <a:close/>
              </a:path>
              <a:path w="6610350" h="723900">
                <a:moveTo>
                  <a:pt x="5844187" y="453850"/>
                </a:moveTo>
                <a:lnTo>
                  <a:pt x="5630784" y="453850"/>
                </a:lnTo>
                <a:lnTo>
                  <a:pt x="5595160" y="566935"/>
                </a:lnTo>
                <a:lnTo>
                  <a:pt x="5880248" y="566935"/>
                </a:lnTo>
                <a:lnTo>
                  <a:pt x="5844187" y="453850"/>
                </a:lnTo>
                <a:close/>
              </a:path>
              <a:path w="6610350" h="723900">
                <a:moveTo>
                  <a:pt x="5969806" y="453850"/>
                </a:moveTo>
                <a:lnTo>
                  <a:pt x="5928243" y="453850"/>
                </a:lnTo>
                <a:lnTo>
                  <a:pt x="5928243" y="566935"/>
                </a:lnTo>
                <a:lnTo>
                  <a:pt x="6005459" y="566935"/>
                </a:lnTo>
                <a:lnTo>
                  <a:pt x="5969806" y="453850"/>
                </a:lnTo>
                <a:close/>
              </a:path>
              <a:path w="6610350" h="723900">
                <a:moveTo>
                  <a:pt x="5065000" y="0"/>
                </a:moveTo>
                <a:lnTo>
                  <a:pt x="4937842" y="1005"/>
                </a:lnTo>
                <a:lnTo>
                  <a:pt x="4794097" y="522706"/>
                </a:lnTo>
                <a:lnTo>
                  <a:pt x="4911431" y="522706"/>
                </a:lnTo>
                <a:lnTo>
                  <a:pt x="5001169" y="209082"/>
                </a:lnTo>
                <a:lnTo>
                  <a:pt x="5122699" y="209082"/>
                </a:lnTo>
                <a:lnTo>
                  <a:pt x="5065000" y="0"/>
                </a:lnTo>
                <a:close/>
              </a:path>
              <a:path w="6610350" h="723900">
                <a:moveTo>
                  <a:pt x="5480150" y="0"/>
                </a:moveTo>
                <a:lnTo>
                  <a:pt x="5352991" y="0"/>
                </a:lnTo>
                <a:lnTo>
                  <a:pt x="5209247" y="522706"/>
                </a:lnTo>
                <a:lnTo>
                  <a:pt x="5327693" y="522706"/>
                </a:lnTo>
                <a:lnTo>
                  <a:pt x="5480150" y="0"/>
                </a:lnTo>
                <a:close/>
              </a:path>
              <a:path w="6610350" h="723900">
                <a:moveTo>
                  <a:pt x="6610102" y="0"/>
                </a:moveTo>
                <a:lnTo>
                  <a:pt x="6468871" y="0"/>
                </a:lnTo>
                <a:lnTo>
                  <a:pt x="6303011" y="288493"/>
                </a:lnTo>
                <a:lnTo>
                  <a:pt x="6444133" y="288493"/>
                </a:lnTo>
                <a:lnTo>
                  <a:pt x="6610102" y="0"/>
                </a:lnTo>
                <a:close/>
              </a:path>
              <a:path w="6610350" h="723900">
                <a:moveTo>
                  <a:pt x="4276833" y="74385"/>
                </a:moveTo>
                <a:lnTo>
                  <a:pt x="4249692" y="74385"/>
                </a:lnTo>
                <a:lnTo>
                  <a:pt x="4263345" y="117200"/>
                </a:lnTo>
                <a:lnTo>
                  <a:pt x="4276833" y="74385"/>
                </a:lnTo>
                <a:close/>
              </a:path>
              <a:path w="6610350" h="723900">
                <a:moveTo>
                  <a:pt x="5750321" y="74385"/>
                </a:moveTo>
                <a:lnTo>
                  <a:pt x="5723181" y="74385"/>
                </a:lnTo>
                <a:lnTo>
                  <a:pt x="5736834" y="117199"/>
                </a:lnTo>
                <a:lnTo>
                  <a:pt x="5750321" y="74385"/>
                </a:lnTo>
                <a:close/>
              </a:path>
            </a:pathLst>
          </a:custGeom>
          <a:solidFill>
            <a:srgbClr val="FAFB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2025-03-02T22:33:34Z</dcterms:created>
  <dcterms:modified xsi:type="dcterms:W3CDTF">2025-03-02T22:33:34Z</dcterms:modified>
</cp:coreProperties>
</file>