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10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C2B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473" y="4548971"/>
            <a:ext cx="6304221" cy="21993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8718" y="2607250"/>
            <a:ext cx="5361093" cy="53610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9316" y="8888106"/>
            <a:ext cx="3347450" cy="48878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771673" y="10181470"/>
            <a:ext cx="557530" cy="188595"/>
          </a:xfrm>
          <a:custGeom>
            <a:avLst/>
            <a:gdLst/>
            <a:ahLst/>
            <a:cxnLst/>
            <a:rect l="l" t="t" r="r" b="b"/>
            <a:pathLst>
              <a:path w="557530" h="188595">
                <a:moveTo>
                  <a:pt x="107304" y="21360"/>
                </a:moveTo>
                <a:lnTo>
                  <a:pt x="67893" y="21360"/>
                </a:lnTo>
                <a:lnTo>
                  <a:pt x="74409" y="23077"/>
                </a:lnTo>
                <a:lnTo>
                  <a:pt x="74231" y="23077"/>
                </a:lnTo>
                <a:lnTo>
                  <a:pt x="85065" y="29527"/>
                </a:lnTo>
                <a:lnTo>
                  <a:pt x="89421" y="33967"/>
                </a:lnTo>
                <a:lnTo>
                  <a:pt x="95787" y="45192"/>
                </a:lnTo>
                <a:lnTo>
                  <a:pt x="97379" y="51474"/>
                </a:lnTo>
                <a:lnTo>
                  <a:pt x="97379" y="64123"/>
                </a:lnTo>
                <a:lnTo>
                  <a:pt x="96206" y="69694"/>
                </a:lnTo>
                <a:lnTo>
                  <a:pt x="93861" y="75139"/>
                </a:lnTo>
                <a:lnTo>
                  <a:pt x="91599" y="80500"/>
                </a:lnTo>
                <a:lnTo>
                  <a:pt x="87117" y="86196"/>
                </a:lnTo>
                <a:lnTo>
                  <a:pt x="125" y="164476"/>
                </a:lnTo>
                <a:lnTo>
                  <a:pt x="0" y="184580"/>
                </a:lnTo>
                <a:lnTo>
                  <a:pt x="120247" y="184580"/>
                </a:lnTo>
                <a:lnTo>
                  <a:pt x="120247" y="170759"/>
                </a:lnTo>
                <a:lnTo>
                  <a:pt x="26009" y="170759"/>
                </a:lnTo>
                <a:lnTo>
                  <a:pt x="23119" y="163220"/>
                </a:lnTo>
                <a:lnTo>
                  <a:pt x="98928" y="105295"/>
                </a:lnTo>
                <a:lnTo>
                  <a:pt x="117232" y="79159"/>
                </a:lnTo>
                <a:lnTo>
                  <a:pt x="119242" y="73379"/>
                </a:lnTo>
                <a:lnTo>
                  <a:pt x="120247" y="66552"/>
                </a:lnTo>
                <a:lnTo>
                  <a:pt x="120225" y="58301"/>
                </a:lnTo>
                <a:lnTo>
                  <a:pt x="119829" y="51684"/>
                </a:lnTo>
                <a:lnTo>
                  <a:pt x="108271" y="22467"/>
                </a:lnTo>
                <a:lnTo>
                  <a:pt x="107304" y="21360"/>
                </a:lnTo>
                <a:close/>
              </a:path>
              <a:path w="557530" h="188595">
                <a:moveTo>
                  <a:pt x="34402" y="163220"/>
                </a:moveTo>
                <a:lnTo>
                  <a:pt x="23119" y="163220"/>
                </a:lnTo>
                <a:lnTo>
                  <a:pt x="26009" y="170759"/>
                </a:lnTo>
                <a:lnTo>
                  <a:pt x="34402" y="163220"/>
                </a:lnTo>
                <a:close/>
              </a:path>
              <a:path w="557530" h="188595">
                <a:moveTo>
                  <a:pt x="120247" y="163220"/>
                </a:moveTo>
                <a:lnTo>
                  <a:pt x="34402" y="163220"/>
                </a:lnTo>
                <a:lnTo>
                  <a:pt x="26009" y="170759"/>
                </a:lnTo>
                <a:lnTo>
                  <a:pt x="120247" y="170759"/>
                </a:lnTo>
                <a:lnTo>
                  <a:pt x="120247" y="163220"/>
                </a:lnTo>
                <a:close/>
              </a:path>
              <a:path w="557530" h="188595">
                <a:moveTo>
                  <a:pt x="61317" y="0"/>
                </a:moveTo>
                <a:lnTo>
                  <a:pt x="52593" y="486"/>
                </a:lnTo>
                <a:lnTo>
                  <a:pt x="52786" y="486"/>
                </a:lnTo>
                <a:lnTo>
                  <a:pt x="44533" y="1947"/>
                </a:lnTo>
                <a:lnTo>
                  <a:pt x="44687" y="1947"/>
                </a:lnTo>
                <a:lnTo>
                  <a:pt x="37357" y="4240"/>
                </a:lnTo>
                <a:lnTo>
                  <a:pt x="30281" y="7539"/>
                </a:lnTo>
                <a:lnTo>
                  <a:pt x="2858" y="42218"/>
                </a:lnTo>
                <a:lnTo>
                  <a:pt x="879" y="58301"/>
                </a:lnTo>
                <a:lnTo>
                  <a:pt x="23747" y="58301"/>
                </a:lnTo>
                <a:lnTo>
                  <a:pt x="23717" y="51474"/>
                </a:lnTo>
                <a:lnTo>
                  <a:pt x="25213" y="45569"/>
                </a:lnTo>
                <a:lnTo>
                  <a:pt x="28397" y="39956"/>
                </a:lnTo>
                <a:lnTo>
                  <a:pt x="31663" y="34344"/>
                </a:lnTo>
                <a:lnTo>
                  <a:pt x="36103" y="29862"/>
                </a:lnTo>
                <a:lnTo>
                  <a:pt x="41716" y="26512"/>
                </a:lnTo>
                <a:lnTo>
                  <a:pt x="47328" y="23077"/>
                </a:lnTo>
                <a:lnTo>
                  <a:pt x="53736" y="21360"/>
                </a:lnTo>
                <a:lnTo>
                  <a:pt x="107304" y="21360"/>
                </a:lnTo>
                <a:lnTo>
                  <a:pt x="103379" y="16868"/>
                </a:lnTo>
                <a:lnTo>
                  <a:pt x="69516" y="486"/>
                </a:lnTo>
                <a:lnTo>
                  <a:pt x="61317" y="0"/>
                </a:lnTo>
                <a:close/>
              </a:path>
              <a:path w="557530" h="188595">
                <a:moveTo>
                  <a:pt x="207606" y="0"/>
                </a:moveTo>
                <a:lnTo>
                  <a:pt x="169699" y="12243"/>
                </a:lnTo>
                <a:lnTo>
                  <a:pt x="148519" y="44417"/>
                </a:lnTo>
                <a:lnTo>
                  <a:pt x="146540" y="61066"/>
                </a:lnTo>
                <a:lnTo>
                  <a:pt x="146540" y="127409"/>
                </a:lnTo>
                <a:lnTo>
                  <a:pt x="147019" y="135702"/>
                </a:lnTo>
                <a:lnTo>
                  <a:pt x="147034" y="135969"/>
                </a:lnTo>
                <a:lnTo>
                  <a:pt x="163911" y="171104"/>
                </a:lnTo>
                <a:lnTo>
                  <a:pt x="199046" y="187981"/>
                </a:lnTo>
                <a:lnTo>
                  <a:pt x="207606" y="188475"/>
                </a:lnTo>
                <a:lnTo>
                  <a:pt x="216166" y="187981"/>
                </a:lnTo>
                <a:lnTo>
                  <a:pt x="251364" y="171104"/>
                </a:lnTo>
                <a:lnTo>
                  <a:pt x="254965" y="166989"/>
                </a:lnTo>
                <a:lnTo>
                  <a:pt x="200569" y="166989"/>
                </a:lnTo>
                <a:lnTo>
                  <a:pt x="194286" y="165316"/>
                </a:lnTo>
                <a:lnTo>
                  <a:pt x="169353" y="135969"/>
                </a:lnTo>
                <a:lnTo>
                  <a:pt x="169282" y="52563"/>
                </a:lnTo>
                <a:lnTo>
                  <a:pt x="171000" y="46113"/>
                </a:lnTo>
                <a:lnTo>
                  <a:pt x="177868" y="34553"/>
                </a:lnTo>
                <a:lnTo>
                  <a:pt x="182476" y="29946"/>
                </a:lnTo>
                <a:lnTo>
                  <a:pt x="194061" y="23111"/>
                </a:lnTo>
                <a:lnTo>
                  <a:pt x="200569" y="21360"/>
                </a:lnTo>
                <a:lnTo>
                  <a:pt x="254900" y="21360"/>
                </a:lnTo>
                <a:lnTo>
                  <a:pt x="251364" y="17308"/>
                </a:lnTo>
                <a:lnTo>
                  <a:pt x="216166" y="494"/>
                </a:lnTo>
                <a:lnTo>
                  <a:pt x="207606" y="0"/>
                </a:lnTo>
                <a:close/>
              </a:path>
              <a:path w="557530" h="188595">
                <a:moveTo>
                  <a:pt x="254900" y="21360"/>
                </a:moveTo>
                <a:lnTo>
                  <a:pt x="214726" y="21360"/>
                </a:lnTo>
                <a:lnTo>
                  <a:pt x="221233" y="23111"/>
                </a:lnTo>
                <a:lnTo>
                  <a:pt x="232736" y="29946"/>
                </a:lnTo>
                <a:lnTo>
                  <a:pt x="237343" y="34553"/>
                </a:lnTo>
                <a:lnTo>
                  <a:pt x="244212" y="46113"/>
                </a:lnTo>
                <a:lnTo>
                  <a:pt x="245929" y="52563"/>
                </a:lnTo>
                <a:lnTo>
                  <a:pt x="245858" y="135969"/>
                </a:lnTo>
                <a:lnTo>
                  <a:pt x="221009" y="165316"/>
                </a:lnTo>
                <a:lnTo>
                  <a:pt x="214726" y="166989"/>
                </a:lnTo>
                <a:lnTo>
                  <a:pt x="254965" y="166989"/>
                </a:lnTo>
                <a:lnTo>
                  <a:pt x="268672" y="127409"/>
                </a:lnTo>
                <a:lnTo>
                  <a:pt x="268672" y="61066"/>
                </a:lnTo>
                <a:lnTo>
                  <a:pt x="256429" y="23111"/>
                </a:lnTo>
                <a:lnTo>
                  <a:pt x="254900" y="21360"/>
                </a:lnTo>
                <a:close/>
              </a:path>
              <a:path w="557530" h="188595">
                <a:moveTo>
                  <a:pt x="402357" y="21360"/>
                </a:moveTo>
                <a:lnTo>
                  <a:pt x="362946" y="21360"/>
                </a:lnTo>
                <a:lnTo>
                  <a:pt x="369463" y="23077"/>
                </a:lnTo>
                <a:lnTo>
                  <a:pt x="369284" y="23077"/>
                </a:lnTo>
                <a:lnTo>
                  <a:pt x="380118" y="29527"/>
                </a:lnTo>
                <a:lnTo>
                  <a:pt x="384474" y="33967"/>
                </a:lnTo>
                <a:lnTo>
                  <a:pt x="390840" y="45192"/>
                </a:lnTo>
                <a:lnTo>
                  <a:pt x="392432" y="51474"/>
                </a:lnTo>
                <a:lnTo>
                  <a:pt x="392432" y="64123"/>
                </a:lnTo>
                <a:lnTo>
                  <a:pt x="391259" y="69694"/>
                </a:lnTo>
                <a:lnTo>
                  <a:pt x="388914" y="75139"/>
                </a:lnTo>
                <a:lnTo>
                  <a:pt x="386652" y="80500"/>
                </a:lnTo>
                <a:lnTo>
                  <a:pt x="382170" y="86196"/>
                </a:lnTo>
                <a:lnTo>
                  <a:pt x="295178" y="164476"/>
                </a:lnTo>
                <a:lnTo>
                  <a:pt x="295053" y="184580"/>
                </a:lnTo>
                <a:lnTo>
                  <a:pt x="415300" y="184580"/>
                </a:lnTo>
                <a:lnTo>
                  <a:pt x="415300" y="170759"/>
                </a:lnTo>
                <a:lnTo>
                  <a:pt x="321062" y="170759"/>
                </a:lnTo>
                <a:lnTo>
                  <a:pt x="318172" y="163220"/>
                </a:lnTo>
                <a:lnTo>
                  <a:pt x="329455" y="163220"/>
                </a:lnTo>
                <a:lnTo>
                  <a:pt x="393982" y="105295"/>
                </a:lnTo>
                <a:lnTo>
                  <a:pt x="412285" y="79159"/>
                </a:lnTo>
                <a:lnTo>
                  <a:pt x="414295" y="73379"/>
                </a:lnTo>
                <a:lnTo>
                  <a:pt x="415300" y="66552"/>
                </a:lnTo>
                <a:lnTo>
                  <a:pt x="415278" y="58301"/>
                </a:lnTo>
                <a:lnTo>
                  <a:pt x="414882" y="51684"/>
                </a:lnTo>
                <a:lnTo>
                  <a:pt x="414813" y="50542"/>
                </a:lnTo>
                <a:lnTo>
                  <a:pt x="413353" y="42846"/>
                </a:lnTo>
                <a:lnTo>
                  <a:pt x="410918" y="35590"/>
                </a:lnTo>
                <a:lnTo>
                  <a:pt x="407510" y="28773"/>
                </a:lnTo>
                <a:lnTo>
                  <a:pt x="403324" y="22467"/>
                </a:lnTo>
                <a:lnTo>
                  <a:pt x="402357" y="21360"/>
                </a:lnTo>
                <a:close/>
              </a:path>
              <a:path w="557530" h="188595">
                <a:moveTo>
                  <a:pt x="329455" y="163220"/>
                </a:moveTo>
                <a:lnTo>
                  <a:pt x="318172" y="163220"/>
                </a:lnTo>
                <a:lnTo>
                  <a:pt x="321062" y="170759"/>
                </a:lnTo>
                <a:lnTo>
                  <a:pt x="329455" y="163220"/>
                </a:lnTo>
                <a:close/>
              </a:path>
              <a:path w="557530" h="188595">
                <a:moveTo>
                  <a:pt x="415300" y="163220"/>
                </a:moveTo>
                <a:lnTo>
                  <a:pt x="329455" y="163220"/>
                </a:lnTo>
                <a:lnTo>
                  <a:pt x="321062" y="170759"/>
                </a:lnTo>
                <a:lnTo>
                  <a:pt x="415300" y="170759"/>
                </a:lnTo>
                <a:lnTo>
                  <a:pt x="415300" y="163220"/>
                </a:lnTo>
                <a:close/>
              </a:path>
              <a:path w="557530" h="188595">
                <a:moveTo>
                  <a:pt x="356370" y="0"/>
                </a:moveTo>
                <a:lnTo>
                  <a:pt x="347647" y="486"/>
                </a:lnTo>
                <a:lnTo>
                  <a:pt x="347839" y="486"/>
                </a:lnTo>
                <a:lnTo>
                  <a:pt x="339586" y="1947"/>
                </a:lnTo>
                <a:lnTo>
                  <a:pt x="339741" y="1947"/>
                </a:lnTo>
                <a:lnTo>
                  <a:pt x="332410" y="4240"/>
                </a:lnTo>
                <a:lnTo>
                  <a:pt x="325335" y="7539"/>
                </a:lnTo>
                <a:lnTo>
                  <a:pt x="297911" y="42218"/>
                </a:lnTo>
                <a:lnTo>
                  <a:pt x="295932" y="58301"/>
                </a:lnTo>
                <a:lnTo>
                  <a:pt x="318801" y="58301"/>
                </a:lnTo>
                <a:lnTo>
                  <a:pt x="318770" y="51474"/>
                </a:lnTo>
                <a:lnTo>
                  <a:pt x="320267" y="45569"/>
                </a:lnTo>
                <a:lnTo>
                  <a:pt x="323450" y="39956"/>
                </a:lnTo>
                <a:lnTo>
                  <a:pt x="326717" y="34344"/>
                </a:lnTo>
                <a:lnTo>
                  <a:pt x="331156" y="29862"/>
                </a:lnTo>
                <a:lnTo>
                  <a:pt x="336769" y="26512"/>
                </a:lnTo>
                <a:lnTo>
                  <a:pt x="342381" y="23077"/>
                </a:lnTo>
                <a:lnTo>
                  <a:pt x="348789" y="21360"/>
                </a:lnTo>
                <a:lnTo>
                  <a:pt x="402357" y="21360"/>
                </a:lnTo>
                <a:lnTo>
                  <a:pt x="398432" y="16868"/>
                </a:lnTo>
                <a:lnTo>
                  <a:pt x="364569" y="486"/>
                </a:lnTo>
                <a:lnTo>
                  <a:pt x="356370" y="0"/>
                </a:lnTo>
                <a:close/>
              </a:path>
              <a:path w="557530" h="188595">
                <a:moveTo>
                  <a:pt x="458053" y="137713"/>
                </a:moveTo>
                <a:lnTo>
                  <a:pt x="436567" y="143493"/>
                </a:lnTo>
                <a:lnTo>
                  <a:pt x="438687" y="149901"/>
                </a:lnTo>
                <a:lnTo>
                  <a:pt x="441404" y="155932"/>
                </a:lnTo>
                <a:lnTo>
                  <a:pt x="469110" y="182696"/>
                </a:lnTo>
                <a:lnTo>
                  <a:pt x="495120" y="188475"/>
                </a:lnTo>
                <a:lnTo>
                  <a:pt x="503366" y="187965"/>
                </a:lnTo>
                <a:lnTo>
                  <a:pt x="538815" y="170664"/>
                </a:lnTo>
                <a:lnTo>
                  <a:pt x="542288" y="166864"/>
                </a:lnTo>
                <a:lnTo>
                  <a:pt x="490715" y="166864"/>
                </a:lnTo>
                <a:lnTo>
                  <a:pt x="484733" y="165565"/>
                </a:lnTo>
                <a:lnTo>
                  <a:pt x="459518" y="143493"/>
                </a:lnTo>
                <a:lnTo>
                  <a:pt x="458053" y="137713"/>
                </a:lnTo>
                <a:close/>
              </a:path>
              <a:path w="557530" h="188595">
                <a:moveTo>
                  <a:pt x="543343" y="88834"/>
                </a:moveTo>
                <a:lnTo>
                  <a:pt x="502785" y="88834"/>
                </a:lnTo>
                <a:lnTo>
                  <a:pt x="509277" y="90552"/>
                </a:lnTo>
                <a:lnTo>
                  <a:pt x="520664" y="97127"/>
                </a:lnTo>
                <a:lnTo>
                  <a:pt x="521256" y="97504"/>
                </a:lnTo>
                <a:lnTo>
                  <a:pt x="525904" y="102112"/>
                </a:lnTo>
                <a:lnTo>
                  <a:pt x="529423" y="108059"/>
                </a:lnTo>
                <a:lnTo>
                  <a:pt x="533024" y="113923"/>
                </a:lnTo>
                <a:lnTo>
                  <a:pt x="534825" y="120498"/>
                </a:lnTo>
                <a:lnTo>
                  <a:pt x="534825" y="134823"/>
                </a:lnTo>
                <a:lnTo>
                  <a:pt x="509737" y="164979"/>
                </a:lnTo>
                <a:lnTo>
                  <a:pt x="502647" y="166864"/>
                </a:lnTo>
                <a:lnTo>
                  <a:pt x="542288" y="166864"/>
                </a:lnTo>
                <a:lnTo>
                  <a:pt x="557317" y="127786"/>
                </a:lnTo>
                <a:lnTo>
                  <a:pt x="556885" y="120498"/>
                </a:lnTo>
                <a:lnTo>
                  <a:pt x="556830" y="119580"/>
                </a:lnTo>
                <a:lnTo>
                  <a:pt x="555369" y="111797"/>
                </a:lnTo>
                <a:lnTo>
                  <a:pt x="552935" y="104439"/>
                </a:lnTo>
                <a:lnTo>
                  <a:pt x="549527" y="97504"/>
                </a:lnTo>
                <a:lnTo>
                  <a:pt x="545286" y="91081"/>
                </a:lnTo>
                <a:lnTo>
                  <a:pt x="543343" y="88834"/>
                </a:lnTo>
                <a:close/>
              </a:path>
              <a:path w="557530" h="188595">
                <a:moveTo>
                  <a:pt x="544752" y="3769"/>
                </a:moveTo>
                <a:lnTo>
                  <a:pt x="447624" y="3769"/>
                </a:lnTo>
                <a:lnTo>
                  <a:pt x="442169" y="97127"/>
                </a:lnTo>
                <a:lnTo>
                  <a:pt x="442095" y="98384"/>
                </a:lnTo>
                <a:lnTo>
                  <a:pt x="461948" y="105923"/>
                </a:lnTo>
                <a:lnTo>
                  <a:pt x="465215" y="101148"/>
                </a:lnTo>
                <a:lnTo>
                  <a:pt x="469655" y="97127"/>
                </a:lnTo>
                <a:lnTo>
                  <a:pt x="479326" y="91473"/>
                </a:lnTo>
                <a:lnTo>
                  <a:pt x="463707" y="91473"/>
                </a:lnTo>
                <a:lnTo>
                  <a:pt x="458807" y="85065"/>
                </a:lnTo>
                <a:lnTo>
                  <a:pt x="463833" y="79704"/>
                </a:lnTo>
                <a:lnTo>
                  <a:pt x="464456" y="79273"/>
                </a:lnTo>
                <a:lnTo>
                  <a:pt x="467786" y="25004"/>
                </a:lnTo>
                <a:lnTo>
                  <a:pt x="458430" y="25004"/>
                </a:lnTo>
                <a:lnTo>
                  <a:pt x="468356" y="15706"/>
                </a:lnTo>
                <a:lnTo>
                  <a:pt x="544752" y="15706"/>
                </a:lnTo>
                <a:lnTo>
                  <a:pt x="544752" y="3769"/>
                </a:lnTo>
                <a:close/>
              </a:path>
              <a:path w="557530" h="188595">
                <a:moveTo>
                  <a:pt x="464456" y="79273"/>
                </a:moveTo>
                <a:lnTo>
                  <a:pt x="463833" y="79704"/>
                </a:lnTo>
                <a:lnTo>
                  <a:pt x="458807" y="85065"/>
                </a:lnTo>
                <a:lnTo>
                  <a:pt x="463707" y="91473"/>
                </a:lnTo>
                <a:lnTo>
                  <a:pt x="464387" y="80400"/>
                </a:lnTo>
                <a:lnTo>
                  <a:pt x="464456" y="79273"/>
                </a:lnTo>
                <a:close/>
              </a:path>
              <a:path w="557530" h="188595">
                <a:moveTo>
                  <a:pt x="498261" y="68228"/>
                </a:moveTo>
                <a:lnTo>
                  <a:pt x="490973" y="68228"/>
                </a:lnTo>
                <a:lnTo>
                  <a:pt x="483811" y="69694"/>
                </a:lnTo>
                <a:lnTo>
                  <a:pt x="469822" y="75557"/>
                </a:lnTo>
                <a:lnTo>
                  <a:pt x="464456" y="79273"/>
                </a:lnTo>
                <a:lnTo>
                  <a:pt x="463869" y="88834"/>
                </a:lnTo>
                <a:lnTo>
                  <a:pt x="463764" y="90552"/>
                </a:lnTo>
                <a:lnTo>
                  <a:pt x="463707" y="91473"/>
                </a:lnTo>
                <a:lnTo>
                  <a:pt x="479326" y="91473"/>
                </a:lnTo>
                <a:lnTo>
                  <a:pt x="480892" y="90552"/>
                </a:lnTo>
                <a:lnTo>
                  <a:pt x="487790" y="88834"/>
                </a:lnTo>
                <a:lnTo>
                  <a:pt x="543343" y="88834"/>
                </a:lnTo>
                <a:lnTo>
                  <a:pt x="540354" y="85379"/>
                </a:lnTo>
                <a:lnTo>
                  <a:pt x="534731" y="80400"/>
                </a:lnTo>
                <a:lnTo>
                  <a:pt x="528417" y="76144"/>
                </a:lnTo>
                <a:lnTo>
                  <a:pt x="521538" y="72681"/>
                </a:lnTo>
                <a:lnTo>
                  <a:pt x="514219" y="70207"/>
                </a:lnTo>
                <a:lnTo>
                  <a:pt x="506460" y="68723"/>
                </a:lnTo>
                <a:lnTo>
                  <a:pt x="498261" y="68228"/>
                </a:lnTo>
                <a:close/>
              </a:path>
              <a:path w="557530" h="188595">
                <a:moveTo>
                  <a:pt x="468356" y="15706"/>
                </a:moveTo>
                <a:lnTo>
                  <a:pt x="458430" y="25004"/>
                </a:lnTo>
                <a:lnTo>
                  <a:pt x="467786" y="25004"/>
                </a:lnTo>
                <a:lnTo>
                  <a:pt x="468356" y="15706"/>
                </a:lnTo>
                <a:close/>
              </a:path>
              <a:path w="557530" h="188595">
                <a:moveTo>
                  <a:pt x="544752" y="15706"/>
                </a:moveTo>
                <a:lnTo>
                  <a:pt x="468356" y="15706"/>
                </a:lnTo>
                <a:lnTo>
                  <a:pt x="467786" y="25004"/>
                </a:lnTo>
                <a:lnTo>
                  <a:pt x="544752" y="25004"/>
                </a:lnTo>
                <a:lnTo>
                  <a:pt x="544752" y="15706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9108" y="9642533"/>
            <a:ext cx="3846394" cy="2654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710" y="4695563"/>
            <a:ext cx="7863899" cy="7539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264" y="4548971"/>
            <a:ext cx="6405801" cy="19580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108" y="8921194"/>
            <a:ext cx="782822" cy="782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5649" y="9185288"/>
            <a:ext cx="2806240" cy="4413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4306" y="9165478"/>
            <a:ext cx="3791138" cy="4402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1959" y="8931664"/>
            <a:ext cx="775128" cy="77512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4338" y="8931664"/>
            <a:ext cx="822105" cy="8221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2050" y="8931664"/>
            <a:ext cx="822105" cy="822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0471150"/>
            </a:xfrm>
            <a:custGeom>
              <a:avLst/>
              <a:gdLst/>
              <a:ahLst/>
              <a:cxnLst/>
              <a:rect l="l" t="t" r="r" b="b"/>
              <a:pathLst>
                <a:path w="20104100" h="10471150">
                  <a:moveTo>
                    <a:pt x="0" y="10470885"/>
                  </a:moveTo>
                  <a:lnTo>
                    <a:pt x="20104099" y="10470885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0470885"/>
                  </a:lnTo>
                  <a:close/>
                </a:path>
              </a:pathLst>
            </a:custGeom>
            <a:solidFill>
              <a:srgbClr val="FAF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2511" y="1192843"/>
              <a:ext cx="2365179" cy="6533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81504" y="2606412"/>
              <a:ext cx="162560" cy="482600"/>
            </a:xfrm>
            <a:custGeom>
              <a:avLst/>
              <a:gdLst/>
              <a:ahLst/>
              <a:cxnLst/>
              <a:rect l="l" t="t" r="r" b="b"/>
              <a:pathLst>
                <a:path w="162560" h="482600">
                  <a:moveTo>
                    <a:pt x="162173" y="0"/>
                  </a:moveTo>
                  <a:lnTo>
                    <a:pt x="90803" y="0"/>
                  </a:lnTo>
                  <a:lnTo>
                    <a:pt x="0" y="54281"/>
                  </a:lnTo>
                  <a:lnTo>
                    <a:pt x="0" y="132351"/>
                  </a:lnTo>
                  <a:lnTo>
                    <a:pt x="90803" y="77065"/>
                  </a:lnTo>
                  <a:lnTo>
                    <a:pt x="90803" y="482498"/>
                  </a:lnTo>
                  <a:lnTo>
                    <a:pt x="162173" y="482498"/>
                  </a:lnTo>
                  <a:lnTo>
                    <a:pt x="162173" y="0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2778" y="2596695"/>
              <a:ext cx="4771346" cy="5022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59108" y="3523452"/>
              <a:ext cx="12146280" cy="10795"/>
            </a:xfrm>
            <a:custGeom>
              <a:avLst/>
              <a:gdLst/>
              <a:ahLst/>
              <a:cxnLst/>
              <a:rect l="l" t="t" r="r" b="b"/>
              <a:pathLst>
                <a:path w="12146280" h="10795">
                  <a:moveTo>
                    <a:pt x="12146227" y="0"/>
                  </a:moveTo>
                  <a:lnTo>
                    <a:pt x="0" y="0"/>
                  </a:lnTo>
                  <a:lnTo>
                    <a:pt x="0" y="10470"/>
                  </a:lnTo>
                  <a:lnTo>
                    <a:pt x="12146227" y="10470"/>
                  </a:lnTo>
                  <a:lnTo>
                    <a:pt x="12146227" y="0"/>
                  </a:lnTo>
                  <a:close/>
                </a:path>
              </a:pathLst>
            </a:custGeom>
            <a:solidFill>
              <a:srgbClr val="00061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9503" y="3988988"/>
              <a:ext cx="326390" cy="492759"/>
            </a:xfrm>
            <a:custGeom>
              <a:avLst/>
              <a:gdLst/>
              <a:ahLst/>
              <a:cxnLst/>
              <a:rect l="l" t="t" r="r" b="b"/>
              <a:pathLst>
                <a:path w="326389" h="492760">
                  <a:moveTo>
                    <a:pt x="298296" y="66678"/>
                  </a:moveTo>
                  <a:lnTo>
                    <a:pt x="165188" y="66678"/>
                  </a:lnTo>
                  <a:lnTo>
                    <a:pt x="178584" y="67474"/>
                  </a:lnTo>
                  <a:lnTo>
                    <a:pt x="178100" y="67474"/>
                  </a:lnTo>
                  <a:lnTo>
                    <a:pt x="220935" y="85316"/>
                  </a:lnTo>
                  <a:lnTo>
                    <a:pt x="247908" y="122132"/>
                  </a:lnTo>
                  <a:lnTo>
                    <a:pt x="254297" y="157482"/>
                  </a:lnTo>
                  <a:lnTo>
                    <a:pt x="254259" y="158822"/>
                  </a:lnTo>
                  <a:lnTo>
                    <a:pt x="244934" y="198695"/>
                  </a:lnTo>
                  <a:lnTo>
                    <a:pt x="222129" y="230485"/>
                  </a:lnTo>
                  <a:lnTo>
                    <a:pt x="335" y="429892"/>
                  </a:lnTo>
                  <a:lnTo>
                    <a:pt x="0" y="492215"/>
                  </a:lnTo>
                  <a:lnTo>
                    <a:pt x="326356" y="492215"/>
                  </a:lnTo>
                  <a:lnTo>
                    <a:pt x="326356" y="445640"/>
                  </a:lnTo>
                  <a:lnTo>
                    <a:pt x="85777" y="445640"/>
                  </a:lnTo>
                  <a:lnTo>
                    <a:pt x="78070" y="425536"/>
                  </a:lnTo>
                  <a:lnTo>
                    <a:pt x="108301" y="425536"/>
                  </a:lnTo>
                  <a:lnTo>
                    <a:pt x="247950" y="300891"/>
                  </a:lnTo>
                  <a:lnTo>
                    <a:pt x="282253" y="268096"/>
                  </a:lnTo>
                  <a:lnTo>
                    <a:pt x="306755" y="237395"/>
                  </a:lnTo>
                  <a:lnTo>
                    <a:pt x="324178" y="189481"/>
                  </a:lnTo>
                  <a:lnTo>
                    <a:pt x="326356" y="158822"/>
                  </a:lnTo>
                  <a:lnTo>
                    <a:pt x="325037" y="136498"/>
                  </a:lnTo>
                  <a:lnTo>
                    <a:pt x="321079" y="115431"/>
                  </a:lnTo>
                  <a:lnTo>
                    <a:pt x="314482" y="95620"/>
                  </a:lnTo>
                  <a:lnTo>
                    <a:pt x="305247" y="77065"/>
                  </a:lnTo>
                  <a:lnTo>
                    <a:pt x="298296" y="66678"/>
                  </a:lnTo>
                  <a:close/>
                </a:path>
                <a:path w="326389" h="492760">
                  <a:moveTo>
                    <a:pt x="108301" y="425536"/>
                  </a:moveTo>
                  <a:lnTo>
                    <a:pt x="78070" y="425536"/>
                  </a:lnTo>
                  <a:lnTo>
                    <a:pt x="85777" y="445640"/>
                  </a:lnTo>
                  <a:lnTo>
                    <a:pt x="108301" y="425536"/>
                  </a:lnTo>
                  <a:close/>
                </a:path>
                <a:path w="326389" h="492760">
                  <a:moveTo>
                    <a:pt x="326356" y="425536"/>
                  </a:moveTo>
                  <a:lnTo>
                    <a:pt x="108301" y="425536"/>
                  </a:lnTo>
                  <a:lnTo>
                    <a:pt x="85777" y="445640"/>
                  </a:lnTo>
                  <a:lnTo>
                    <a:pt x="326356" y="445640"/>
                  </a:lnTo>
                  <a:lnTo>
                    <a:pt x="326356" y="425536"/>
                  </a:lnTo>
                  <a:close/>
                </a:path>
                <a:path w="326389" h="492760">
                  <a:moveTo>
                    <a:pt x="166528" y="0"/>
                  </a:moveTo>
                  <a:lnTo>
                    <a:pt x="142465" y="1298"/>
                  </a:lnTo>
                  <a:lnTo>
                    <a:pt x="142997" y="1298"/>
                  </a:lnTo>
                  <a:lnTo>
                    <a:pt x="121294" y="5026"/>
                  </a:lnTo>
                  <a:lnTo>
                    <a:pt x="81421" y="20104"/>
                  </a:lnTo>
                  <a:lnTo>
                    <a:pt x="48166" y="43810"/>
                  </a:lnTo>
                  <a:lnTo>
                    <a:pt x="22784" y="75390"/>
                  </a:lnTo>
                  <a:lnTo>
                    <a:pt x="6952" y="113504"/>
                  </a:lnTo>
                  <a:lnTo>
                    <a:pt x="1675" y="157482"/>
                  </a:lnTo>
                  <a:lnTo>
                    <a:pt x="73379" y="157482"/>
                  </a:lnTo>
                  <a:lnTo>
                    <a:pt x="73966" y="145629"/>
                  </a:lnTo>
                  <a:lnTo>
                    <a:pt x="75956" y="134760"/>
                  </a:lnTo>
                  <a:lnTo>
                    <a:pt x="98761" y="93902"/>
                  </a:lnTo>
                  <a:lnTo>
                    <a:pt x="139807" y="69861"/>
                  </a:lnTo>
                  <a:lnTo>
                    <a:pt x="165188" y="66678"/>
                  </a:lnTo>
                  <a:lnTo>
                    <a:pt x="298296" y="66678"/>
                  </a:lnTo>
                  <a:lnTo>
                    <a:pt x="293896" y="60102"/>
                  </a:lnTo>
                  <a:lnTo>
                    <a:pt x="265416" y="31957"/>
                  </a:lnTo>
                  <a:lnTo>
                    <a:pt x="229605" y="11685"/>
                  </a:lnTo>
                  <a:lnTo>
                    <a:pt x="188727" y="1298"/>
                  </a:lnTo>
                  <a:lnTo>
                    <a:pt x="166528" y="0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3835" y="3989323"/>
              <a:ext cx="4773430" cy="6631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59108" y="4916080"/>
              <a:ext cx="12146280" cy="10795"/>
            </a:xfrm>
            <a:custGeom>
              <a:avLst/>
              <a:gdLst/>
              <a:ahLst/>
              <a:cxnLst/>
              <a:rect l="l" t="t" r="r" b="b"/>
              <a:pathLst>
                <a:path w="12146280" h="10795">
                  <a:moveTo>
                    <a:pt x="12146227" y="0"/>
                  </a:moveTo>
                  <a:lnTo>
                    <a:pt x="0" y="0"/>
                  </a:lnTo>
                  <a:lnTo>
                    <a:pt x="0" y="10470"/>
                  </a:lnTo>
                  <a:lnTo>
                    <a:pt x="12146227" y="10470"/>
                  </a:lnTo>
                  <a:lnTo>
                    <a:pt x="12146227" y="0"/>
                  </a:lnTo>
                  <a:close/>
                </a:path>
              </a:pathLst>
            </a:custGeom>
            <a:solidFill>
              <a:srgbClr val="00061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17710" y="5391668"/>
              <a:ext cx="316865" cy="492125"/>
            </a:xfrm>
            <a:custGeom>
              <a:avLst/>
              <a:gdLst/>
              <a:ahLst/>
              <a:cxnLst/>
              <a:rect l="l" t="t" r="r" b="b"/>
              <a:pathLst>
                <a:path w="316864" h="492125">
                  <a:moveTo>
                    <a:pt x="67683" y="361203"/>
                  </a:moveTo>
                  <a:lnTo>
                    <a:pt x="0" y="379967"/>
                  </a:lnTo>
                  <a:lnTo>
                    <a:pt x="5877" y="396239"/>
                  </a:lnTo>
                  <a:lnTo>
                    <a:pt x="5968" y="396490"/>
                  </a:lnTo>
                  <a:lnTo>
                    <a:pt x="33171" y="439274"/>
                  </a:lnTo>
                  <a:lnTo>
                    <a:pt x="72563" y="470561"/>
                  </a:lnTo>
                  <a:lnTo>
                    <a:pt x="120373" y="488194"/>
                  </a:lnTo>
                  <a:lnTo>
                    <a:pt x="155136" y="491545"/>
                  </a:lnTo>
                  <a:lnTo>
                    <a:pt x="177188" y="490267"/>
                  </a:lnTo>
                  <a:lnTo>
                    <a:pt x="217899" y="480048"/>
                  </a:lnTo>
                  <a:lnTo>
                    <a:pt x="253877" y="459923"/>
                  </a:lnTo>
                  <a:lnTo>
                    <a:pt x="282860" y="431777"/>
                  </a:lnTo>
                  <a:lnTo>
                    <a:pt x="287382" y="425201"/>
                  </a:lnTo>
                  <a:lnTo>
                    <a:pt x="155136" y="425201"/>
                  </a:lnTo>
                  <a:lnTo>
                    <a:pt x="140728" y="424322"/>
                  </a:lnTo>
                  <a:lnTo>
                    <a:pt x="101525" y="409118"/>
                  </a:lnTo>
                  <a:lnTo>
                    <a:pt x="73442" y="375883"/>
                  </a:lnTo>
                  <a:lnTo>
                    <a:pt x="67683" y="361203"/>
                  </a:lnTo>
                  <a:close/>
                </a:path>
                <a:path w="316864" h="492125">
                  <a:moveTo>
                    <a:pt x="288729" y="240244"/>
                  </a:moveTo>
                  <a:lnTo>
                    <a:pt x="154466" y="240244"/>
                  </a:lnTo>
                  <a:lnTo>
                    <a:pt x="173607" y="241877"/>
                  </a:lnTo>
                  <a:lnTo>
                    <a:pt x="190821" y="246777"/>
                  </a:lnTo>
                  <a:lnTo>
                    <a:pt x="230464" y="280326"/>
                  </a:lnTo>
                  <a:lnTo>
                    <a:pt x="244599" y="332722"/>
                  </a:lnTo>
                  <a:lnTo>
                    <a:pt x="243887" y="345748"/>
                  </a:lnTo>
                  <a:lnTo>
                    <a:pt x="226966" y="389998"/>
                  </a:lnTo>
                  <a:lnTo>
                    <a:pt x="191261" y="418102"/>
                  </a:lnTo>
                  <a:lnTo>
                    <a:pt x="167867" y="424322"/>
                  </a:lnTo>
                  <a:lnTo>
                    <a:pt x="167675" y="424322"/>
                  </a:lnTo>
                  <a:lnTo>
                    <a:pt x="155136" y="425201"/>
                  </a:lnTo>
                  <a:lnTo>
                    <a:pt x="287382" y="425201"/>
                  </a:lnTo>
                  <a:lnTo>
                    <a:pt x="294525" y="414814"/>
                  </a:lnTo>
                  <a:lnTo>
                    <a:pt x="304053" y="396239"/>
                  </a:lnTo>
                  <a:lnTo>
                    <a:pt x="310859" y="376365"/>
                  </a:lnTo>
                  <a:lnTo>
                    <a:pt x="314943" y="355193"/>
                  </a:lnTo>
                  <a:lnTo>
                    <a:pt x="316304" y="332722"/>
                  </a:lnTo>
                  <a:lnTo>
                    <a:pt x="315246" y="313498"/>
                  </a:lnTo>
                  <a:lnTo>
                    <a:pt x="315152" y="311802"/>
                  </a:lnTo>
                  <a:lnTo>
                    <a:pt x="311697" y="291928"/>
                  </a:lnTo>
                  <a:lnTo>
                    <a:pt x="305938" y="273101"/>
                  </a:lnTo>
                  <a:lnTo>
                    <a:pt x="297875" y="255322"/>
                  </a:lnTo>
                  <a:lnTo>
                    <a:pt x="288729" y="240244"/>
                  </a:lnTo>
                  <a:close/>
                </a:path>
                <a:path w="316864" h="492125">
                  <a:moveTo>
                    <a:pt x="246275" y="46574"/>
                  </a:moveTo>
                  <a:lnTo>
                    <a:pt x="76060" y="197020"/>
                  </a:lnTo>
                  <a:lnTo>
                    <a:pt x="108897" y="252306"/>
                  </a:lnTo>
                  <a:lnTo>
                    <a:pt x="115821" y="248732"/>
                  </a:lnTo>
                  <a:lnTo>
                    <a:pt x="123193" y="245828"/>
                  </a:lnTo>
                  <a:lnTo>
                    <a:pt x="139053" y="241360"/>
                  </a:lnTo>
                  <a:lnTo>
                    <a:pt x="146871" y="240244"/>
                  </a:lnTo>
                  <a:lnTo>
                    <a:pt x="288729" y="240244"/>
                  </a:lnTo>
                  <a:lnTo>
                    <a:pt x="287865" y="238819"/>
                  </a:lnTo>
                  <a:lnTo>
                    <a:pt x="275928" y="224160"/>
                  </a:lnTo>
                  <a:lnTo>
                    <a:pt x="262065" y="211344"/>
                  </a:lnTo>
                  <a:lnTo>
                    <a:pt x="249650" y="202716"/>
                  </a:lnTo>
                  <a:lnTo>
                    <a:pt x="167869" y="202716"/>
                  </a:lnTo>
                  <a:lnTo>
                    <a:pt x="167349" y="185041"/>
                  </a:lnTo>
                  <a:lnTo>
                    <a:pt x="167236" y="181209"/>
                  </a:lnTo>
                  <a:lnTo>
                    <a:pt x="167199" y="179931"/>
                  </a:lnTo>
                  <a:lnTo>
                    <a:pt x="191551" y="179931"/>
                  </a:lnTo>
                  <a:lnTo>
                    <a:pt x="309268" y="66678"/>
                  </a:lnTo>
                  <a:lnTo>
                    <a:pt x="253646" y="66678"/>
                  </a:lnTo>
                  <a:lnTo>
                    <a:pt x="246275" y="46574"/>
                  </a:lnTo>
                  <a:close/>
                </a:path>
                <a:path w="316864" h="492125">
                  <a:moveTo>
                    <a:pt x="167199" y="179931"/>
                  </a:moveTo>
                  <a:lnTo>
                    <a:pt x="167701" y="197020"/>
                  </a:lnTo>
                  <a:lnTo>
                    <a:pt x="167800" y="200370"/>
                  </a:lnTo>
                  <a:lnTo>
                    <a:pt x="167869" y="202716"/>
                  </a:lnTo>
                  <a:lnTo>
                    <a:pt x="190062" y="181364"/>
                  </a:lnTo>
                  <a:lnTo>
                    <a:pt x="189229" y="181209"/>
                  </a:lnTo>
                  <a:lnTo>
                    <a:pt x="167199" y="179931"/>
                  </a:lnTo>
                  <a:close/>
                </a:path>
                <a:path w="316864" h="492125">
                  <a:moveTo>
                    <a:pt x="190062" y="181364"/>
                  </a:moveTo>
                  <a:lnTo>
                    <a:pt x="167869" y="202716"/>
                  </a:lnTo>
                  <a:lnTo>
                    <a:pt x="249650" y="202716"/>
                  </a:lnTo>
                  <a:lnTo>
                    <a:pt x="246275" y="200370"/>
                  </a:lnTo>
                  <a:lnTo>
                    <a:pt x="228767" y="191428"/>
                  </a:lnTo>
                  <a:lnTo>
                    <a:pt x="209752" y="185041"/>
                  </a:lnTo>
                  <a:lnTo>
                    <a:pt x="190062" y="181364"/>
                  </a:lnTo>
                  <a:close/>
                </a:path>
                <a:path w="316864" h="492125">
                  <a:moveTo>
                    <a:pt x="191551" y="179931"/>
                  </a:moveTo>
                  <a:lnTo>
                    <a:pt x="167199" y="179931"/>
                  </a:lnTo>
                  <a:lnTo>
                    <a:pt x="189229" y="181209"/>
                  </a:lnTo>
                  <a:lnTo>
                    <a:pt x="190062" y="181364"/>
                  </a:lnTo>
                  <a:lnTo>
                    <a:pt x="191551" y="179931"/>
                  </a:lnTo>
                  <a:close/>
                </a:path>
                <a:path w="316864" h="492125">
                  <a:moveTo>
                    <a:pt x="309268" y="0"/>
                  </a:moveTo>
                  <a:lnTo>
                    <a:pt x="19098" y="0"/>
                  </a:lnTo>
                  <a:lnTo>
                    <a:pt x="19098" y="66678"/>
                  </a:lnTo>
                  <a:lnTo>
                    <a:pt x="223529" y="66678"/>
                  </a:lnTo>
                  <a:lnTo>
                    <a:pt x="246275" y="46574"/>
                  </a:lnTo>
                  <a:lnTo>
                    <a:pt x="309268" y="46574"/>
                  </a:lnTo>
                  <a:lnTo>
                    <a:pt x="309268" y="0"/>
                  </a:lnTo>
                  <a:close/>
                </a:path>
                <a:path w="316864" h="492125">
                  <a:moveTo>
                    <a:pt x="309268" y="46574"/>
                  </a:moveTo>
                  <a:lnTo>
                    <a:pt x="246275" y="46574"/>
                  </a:lnTo>
                  <a:lnTo>
                    <a:pt x="253646" y="66678"/>
                  </a:lnTo>
                  <a:lnTo>
                    <a:pt x="309268" y="66678"/>
                  </a:lnTo>
                  <a:lnTo>
                    <a:pt x="309268" y="46574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3207" y="5376066"/>
              <a:ext cx="9730731" cy="14175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59108" y="7052141"/>
              <a:ext cx="12146280" cy="10795"/>
            </a:xfrm>
            <a:custGeom>
              <a:avLst/>
              <a:gdLst/>
              <a:ahLst/>
              <a:cxnLst/>
              <a:rect l="l" t="t" r="r" b="b"/>
              <a:pathLst>
                <a:path w="12146280" h="10795">
                  <a:moveTo>
                    <a:pt x="12146227" y="0"/>
                  </a:moveTo>
                  <a:lnTo>
                    <a:pt x="0" y="0"/>
                  </a:lnTo>
                  <a:lnTo>
                    <a:pt x="0" y="10470"/>
                  </a:lnTo>
                  <a:lnTo>
                    <a:pt x="12146227" y="10470"/>
                  </a:lnTo>
                  <a:lnTo>
                    <a:pt x="12146227" y="0"/>
                  </a:lnTo>
                  <a:close/>
                </a:path>
              </a:pathLst>
            </a:custGeom>
            <a:solidFill>
              <a:srgbClr val="00061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4268" y="7527728"/>
              <a:ext cx="337185" cy="482600"/>
            </a:xfrm>
            <a:custGeom>
              <a:avLst/>
              <a:gdLst/>
              <a:ahLst/>
              <a:cxnLst/>
              <a:rect l="l" t="t" r="r" b="b"/>
              <a:pathLst>
                <a:path w="337185" h="482600">
                  <a:moveTo>
                    <a:pt x="236893" y="0"/>
                  </a:moveTo>
                  <a:lnTo>
                    <a:pt x="156812" y="0"/>
                  </a:lnTo>
                  <a:lnTo>
                    <a:pt x="0" y="332052"/>
                  </a:lnTo>
                  <a:lnTo>
                    <a:pt x="0" y="398396"/>
                  </a:lnTo>
                  <a:lnTo>
                    <a:pt x="217794" y="398396"/>
                  </a:lnTo>
                  <a:lnTo>
                    <a:pt x="217794" y="482498"/>
                  </a:lnTo>
                  <a:lnTo>
                    <a:pt x="288828" y="482498"/>
                  </a:lnTo>
                  <a:lnTo>
                    <a:pt x="288828" y="398396"/>
                  </a:lnTo>
                  <a:lnTo>
                    <a:pt x="336743" y="398396"/>
                  </a:lnTo>
                  <a:lnTo>
                    <a:pt x="336743" y="332052"/>
                  </a:lnTo>
                  <a:lnTo>
                    <a:pt x="288828" y="332052"/>
                  </a:lnTo>
                  <a:lnTo>
                    <a:pt x="288828" y="201376"/>
                  </a:lnTo>
                  <a:lnTo>
                    <a:pt x="217794" y="201376"/>
                  </a:lnTo>
                  <a:lnTo>
                    <a:pt x="217794" y="332052"/>
                  </a:lnTo>
                  <a:lnTo>
                    <a:pt x="80081" y="332052"/>
                  </a:lnTo>
                  <a:lnTo>
                    <a:pt x="236893" y="0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0641" y="7521027"/>
              <a:ext cx="4412844" cy="4992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9108" y="8444769"/>
              <a:ext cx="12146280" cy="10795"/>
            </a:xfrm>
            <a:custGeom>
              <a:avLst/>
              <a:gdLst/>
              <a:ahLst/>
              <a:cxnLst/>
              <a:rect l="l" t="t" r="r" b="b"/>
              <a:pathLst>
                <a:path w="12146280" h="10795">
                  <a:moveTo>
                    <a:pt x="12146227" y="0"/>
                  </a:moveTo>
                  <a:lnTo>
                    <a:pt x="0" y="0"/>
                  </a:lnTo>
                  <a:lnTo>
                    <a:pt x="0" y="10470"/>
                  </a:lnTo>
                  <a:lnTo>
                    <a:pt x="12146227" y="10470"/>
                  </a:lnTo>
                  <a:lnTo>
                    <a:pt x="12146227" y="0"/>
                  </a:lnTo>
                  <a:close/>
                </a:path>
              </a:pathLst>
            </a:custGeom>
            <a:solidFill>
              <a:srgbClr val="000614">
                <a:alpha val="2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0812" y="8920356"/>
              <a:ext cx="324485" cy="492759"/>
            </a:xfrm>
            <a:custGeom>
              <a:avLst/>
              <a:gdLst/>
              <a:ahLst/>
              <a:cxnLst/>
              <a:rect l="l" t="t" r="r" b="b"/>
              <a:pathLst>
                <a:path w="324485" h="492759">
                  <a:moveTo>
                    <a:pt x="67348" y="354837"/>
                  </a:moveTo>
                  <a:lnTo>
                    <a:pt x="0" y="372931"/>
                  </a:lnTo>
                  <a:lnTo>
                    <a:pt x="5675" y="390019"/>
                  </a:lnTo>
                  <a:lnTo>
                    <a:pt x="12983" y="406102"/>
                  </a:lnTo>
                  <a:lnTo>
                    <a:pt x="44459" y="447944"/>
                  </a:lnTo>
                  <a:lnTo>
                    <a:pt x="87117" y="477472"/>
                  </a:lnTo>
                  <a:lnTo>
                    <a:pt x="138194" y="491608"/>
                  </a:lnTo>
                  <a:lnTo>
                    <a:pt x="156476" y="492550"/>
                  </a:lnTo>
                  <a:lnTo>
                    <a:pt x="178507" y="491189"/>
                  </a:lnTo>
                  <a:lnTo>
                    <a:pt x="220056" y="480299"/>
                  </a:lnTo>
                  <a:lnTo>
                    <a:pt x="257730" y="458959"/>
                  </a:lnTo>
                  <a:lnTo>
                    <a:pt x="288389" y="429808"/>
                  </a:lnTo>
                  <a:lnTo>
                    <a:pt x="291952" y="424866"/>
                  </a:lnTo>
                  <a:lnTo>
                    <a:pt x="158487" y="424866"/>
                  </a:lnTo>
                  <a:lnTo>
                    <a:pt x="148519" y="424343"/>
                  </a:lnTo>
                  <a:lnTo>
                    <a:pt x="110530" y="411694"/>
                  </a:lnTo>
                  <a:lnTo>
                    <a:pt x="80416" y="383799"/>
                  </a:lnTo>
                  <a:lnTo>
                    <a:pt x="70699" y="365203"/>
                  </a:lnTo>
                  <a:lnTo>
                    <a:pt x="67348" y="354837"/>
                  </a:lnTo>
                  <a:close/>
                </a:path>
                <a:path w="324485" h="492759">
                  <a:moveTo>
                    <a:pt x="294543" y="236223"/>
                  </a:moveTo>
                  <a:lnTo>
                    <a:pt x="158487" y="236223"/>
                  </a:lnTo>
                  <a:lnTo>
                    <a:pt x="171115" y="237018"/>
                  </a:lnTo>
                  <a:lnTo>
                    <a:pt x="183198" y="239406"/>
                  </a:lnTo>
                  <a:lnTo>
                    <a:pt x="225249" y="263615"/>
                  </a:lnTo>
                  <a:lnTo>
                    <a:pt x="250044" y="305498"/>
                  </a:lnTo>
                  <a:lnTo>
                    <a:pt x="253311" y="330712"/>
                  </a:lnTo>
                  <a:lnTo>
                    <a:pt x="252515" y="343340"/>
                  </a:lnTo>
                  <a:lnTo>
                    <a:pt x="233793" y="388134"/>
                  </a:lnTo>
                  <a:lnTo>
                    <a:pt x="195365" y="417704"/>
                  </a:lnTo>
                  <a:lnTo>
                    <a:pt x="158487" y="424866"/>
                  </a:lnTo>
                  <a:lnTo>
                    <a:pt x="291952" y="424866"/>
                  </a:lnTo>
                  <a:lnTo>
                    <a:pt x="318231" y="373601"/>
                  </a:lnTo>
                  <a:lnTo>
                    <a:pt x="324011" y="330712"/>
                  </a:lnTo>
                  <a:lnTo>
                    <a:pt x="322733" y="308702"/>
                  </a:lnTo>
                  <a:lnTo>
                    <a:pt x="318901" y="287907"/>
                  </a:lnTo>
                  <a:lnTo>
                    <a:pt x="312514" y="268326"/>
                  </a:lnTo>
                  <a:lnTo>
                    <a:pt x="303571" y="249960"/>
                  </a:lnTo>
                  <a:lnTo>
                    <a:pt x="294543" y="236223"/>
                  </a:lnTo>
                  <a:close/>
                </a:path>
                <a:path w="324485" h="492759">
                  <a:moveTo>
                    <a:pt x="290839" y="0"/>
                  </a:moveTo>
                  <a:lnTo>
                    <a:pt x="30491" y="0"/>
                  </a:lnTo>
                  <a:lnTo>
                    <a:pt x="15748" y="253646"/>
                  </a:lnTo>
                  <a:lnTo>
                    <a:pt x="76730" y="275091"/>
                  </a:lnTo>
                  <a:lnTo>
                    <a:pt x="82992" y="267614"/>
                  </a:lnTo>
                  <a:lnTo>
                    <a:pt x="90384" y="260599"/>
                  </a:lnTo>
                  <a:lnTo>
                    <a:pt x="131263" y="239155"/>
                  </a:lnTo>
                  <a:lnTo>
                    <a:pt x="143936" y="237018"/>
                  </a:lnTo>
                  <a:lnTo>
                    <a:pt x="143094" y="237018"/>
                  </a:lnTo>
                  <a:lnTo>
                    <a:pt x="158487" y="236223"/>
                  </a:lnTo>
                  <a:lnTo>
                    <a:pt x="294543" y="236223"/>
                  </a:lnTo>
                  <a:lnTo>
                    <a:pt x="292409" y="232977"/>
                  </a:lnTo>
                  <a:lnTo>
                    <a:pt x="289424" y="229521"/>
                  </a:lnTo>
                  <a:lnTo>
                    <a:pt x="83096" y="229521"/>
                  </a:lnTo>
                  <a:lnTo>
                    <a:pt x="69359" y="211763"/>
                  </a:lnTo>
                  <a:lnTo>
                    <a:pt x="79369" y="202779"/>
                  </a:lnTo>
                  <a:lnTo>
                    <a:pt x="84997" y="198736"/>
                  </a:lnTo>
                  <a:lnTo>
                    <a:pt x="93190" y="66008"/>
                  </a:lnTo>
                  <a:lnTo>
                    <a:pt x="66343" y="66008"/>
                  </a:lnTo>
                  <a:lnTo>
                    <a:pt x="94824" y="39538"/>
                  </a:lnTo>
                  <a:lnTo>
                    <a:pt x="290839" y="39538"/>
                  </a:lnTo>
                  <a:lnTo>
                    <a:pt x="290839" y="0"/>
                  </a:lnTo>
                  <a:close/>
                </a:path>
                <a:path w="324485" h="492759">
                  <a:moveTo>
                    <a:pt x="84997" y="198736"/>
                  </a:moveTo>
                  <a:lnTo>
                    <a:pt x="79369" y="202779"/>
                  </a:lnTo>
                  <a:lnTo>
                    <a:pt x="69359" y="211763"/>
                  </a:lnTo>
                  <a:lnTo>
                    <a:pt x="83096" y="229521"/>
                  </a:lnTo>
                  <a:lnTo>
                    <a:pt x="84997" y="198736"/>
                  </a:lnTo>
                  <a:close/>
                </a:path>
                <a:path w="324485" h="492759">
                  <a:moveTo>
                    <a:pt x="167534" y="172560"/>
                  </a:moveTo>
                  <a:lnTo>
                    <a:pt x="128142" y="178214"/>
                  </a:lnTo>
                  <a:lnTo>
                    <a:pt x="90300" y="194926"/>
                  </a:lnTo>
                  <a:lnTo>
                    <a:pt x="83096" y="229521"/>
                  </a:lnTo>
                  <a:lnTo>
                    <a:pt x="289424" y="229521"/>
                  </a:lnTo>
                  <a:lnTo>
                    <a:pt x="247615" y="193334"/>
                  </a:lnTo>
                  <a:lnTo>
                    <a:pt x="210004" y="177753"/>
                  </a:lnTo>
                  <a:lnTo>
                    <a:pt x="167534" y="172560"/>
                  </a:lnTo>
                  <a:close/>
                </a:path>
                <a:path w="324485" h="492759">
                  <a:moveTo>
                    <a:pt x="94824" y="39538"/>
                  </a:moveTo>
                  <a:lnTo>
                    <a:pt x="66343" y="66008"/>
                  </a:lnTo>
                  <a:lnTo>
                    <a:pt x="93190" y="66008"/>
                  </a:lnTo>
                  <a:lnTo>
                    <a:pt x="94824" y="39538"/>
                  </a:lnTo>
                  <a:close/>
                </a:path>
                <a:path w="324485" h="492759">
                  <a:moveTo>
                    <a:pt x="290839" y="39538"/>
                  </a:moveTo>
                  <a:lnTo>
                    <a:pt x="94824" y="39538"/>
                  </a:lnTo>
                  <a:lnTo>
                    <a:pt x="93190" y="66008"/>
                  </a:lnTo>
                  <a:lnTo>
                    <a:pt x="290839" y="66008"/>
                  </a:lnTo>
                  <a:lnTo>
                    <a:pt x="290839" y="39538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0641" y="8920356"/>
              <a:ext cx="4002621" cy="64333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61720" y="10586065"/>
              <a:ext cx="607311" cy="607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71599" y="4915452"/>
            <a:ext cx="8007350" cy="754380"/>
          </a:xfrm>
          <a:custGeom>
            <a:avLst/>
            <a:gdLst/>
            <a:ahLst/>
            <a:cxnLst/>
            <a:rect l="l" t="t" r="r" b="b"/>
            <a:pathLst>
              <a:path w="8007350" h="754379">
                <a:moveTo>
                  <a:pt x="127158" y="15078"/>
                </a:moveTo>
                <a:lnTo>
                  <a:pt x="0" y="15078"/>
                </a:lnTo>
                <a:lnTo>
                  <a:pt x="211595" y="738825"/>
                </a:lnTo>
                <a:lnTo>
                  <a:pt x="331215" y="738825"/>
                </a:lnTo>
                <a:lnTo>
                  <a:pt x="388739" y="537784"/>
                </a:lnTo>
                <a:lnTo>
                  <a:pt x="271405" y="537784"/>
                </a:lnTo>
                <a:lnTo>
                  <a:pt x="127158" y="15078"/>
                </a:lnTo>
                <a:close/>
              </a:path>
              <a:path w="8007350" h="754379">
                <a:moveTo>
                  <a:pt x="600006" y="224160"/>
                </a:moveTo>
                <a:lnTo>
                  <a:pt x="478477" y="224160"/>
                </a:lnTo>
                <a:lnTo>
                  <a:pt x="626745" y="738825"/>
                </a:lnTo>
                <a:lnTo>
                  <a:pt x="746364" y="738825"/>
                </a:lnTo>
                <a:lnTo>
                  <a:pt x="805001" y="537784"/>
                </a:lnTo>
                <a:lnTo>
                  <a:pt x="686555" y="537784"/>
                </a:lnTo>
                <a:lnTo>
                  <a:pt x="600006" y="224160"/>
                </a:lnTo>
                <a:close/>
              </a:path>
              <a:path w="8007350" h="754379">
                <a:moveTo>
                  <a:pt x="542308" y="15078"/>
                </a:moveTo>
                <a:lnTo>
                  <a:pt x="415149" y="16083"/>
                </a:lnTo>
                <a:lnTo>
                  <a:pt x="271405" y="537784"/>
                </a:lnTo>
                <a:lnTo>
                  <a:pt x="388739" y="537784"/>
                </a:lnTo>
                <a:lnTo>
                  <a:pt x="478477" y="224160"/>
                </a:lnTo>
                <a:lnTo>
                  <a:pt x="600006" y="224160"/>
                </a:lnTo>
                <a:lnTo>
                  <a:pt x="542308" y="15078"/>
                </a:lnTo>
                <a:close/>
              </a:path>
              <a:path w="8007350" h="754379">
                <a:moveTo>
                  <a:pt x="957457" y="15078"/>
                </a:moveTo>
                <a:lnTo>
                  <a:pt x="830299" y="15078"/>
                </a:lnTo>
                <a:lnTo>
                  <a:pt x="686555" y="537784"/>
                </a:lnTo>
                <a:lnTo>
                  <a:pt x="805001" y="537784"/>
                </a:lnTo>
                <a:lnTo>
                  <a:pt x="957457" y="15078"/>
                </a:lnTo>
                <a:close/>
              </a:path>
              <a:path w="8007350" h="754379">
                <a:moveTo>
                  <a:pt x="1140491" y="15078"/>
                </a:moveTo>
                <a:lnTo>
                  <a:pt x="1019364" y="15078"/>
                </a:lnTo>
                <a:lnTo>
                  <a:pt x="1019364" y="738825"/>
                </a:lnTo>
                <a:lnTo>
                  <a:pt x="1140491" y="738825"/>
                </a:lnTo>
                <a:lnTo>
                  <a:pt x="1140491" y="433243"/>
                </a:lnTo>
                <a:lnTo>
                  <a:pt x="1603891" y="433243"/>
                </a:lnTo>
                <a:lnTo>
                  <a:pt x="1603891" y="319655"/>
                </a:lnTo>
                <a:lnTo>
                  <a:pt x="1140491" y="319655"/>
                </a:lnTo>
                <a:lnTo>
                  <a:pt x="1140491" y="15078"/>
                </a:lnTo>
                <a:close/>
              </a:path>
              <a:path w="8007350" h="754379">
                <a:moveTo>
                  <a:pt x="1603891" y="433243"/>
                </a:moveTo>
                <a:lnTo>
                  <a:pt x="1483266" y="433243"/>
                </a:lnTo>
                <a:lnTo>
                  <a:pt x="1483266" y="738825"/>
                </a:lnTo>
                <a:lnTo>
                  <a:pt x="1603891" y="738825"/>
                </a:lnTo>
                <a:lnTo>
                  <a:pt x="1603891" y="433243"/>
                </a:lnTo>
                <a:close/>
              </a:path>
              <a:path w="8007350" h="754379">
                <a:moveTo>
                  <a:pt x="1603891" y="15078"/>
                </a:moveTo>
                <a:lnTo>
                  <a:pt x="1483266" y="15078"/>
                </a:lnTo>
                <a:lnTo>
                  <a:pt x="1483266" y="319655"/>
                </a:lnTo>
                <a:lnTo>
                  <a:pt x="1603891" y="319655"/>
                </a:lnTo>
                <a:lnTo>
                  <a:pt x="1603891" y="15078"/>
                </a:lnTo>
                <a:close/>
              </a:path>
              <a:path w="8007350" h="754379">
                <a:moveTo>
                  <a:pt x="2080036" y="15078"/>
                </a:moveTo>
                <a:lnTo>
                  <a:pt x="1902617" y="15078"/>
                </a:lnTo>
                <a:lnTo>
                  <a:pt x="1674435" y="738825"/>
                </a:lnTo>
                <a:lnTo>
                  <a:pt x="1799081" y="738825"/>
                </a:lnTo>
                <a:lnTo>
                  <a:pt x="1848479" y="582013"/>
                </a:lnTo>
                <a:lnTo>
                  <a:pt x="1801594" y="582013"/>
                </a:lnTo>
                <a:lnTo>
                  <a:pt x="1801594" y="468928"/>
                </a:lnTo>
                <a:lnTo>
                  <a:pt x="1884103" y="468928"/>
                </a:lnTo>
                <a:lnTo>
                  <a:pt x="1990153" y="132278"/>
                </a:lnTo>
                <a:lnTo>
                  <a:pt x="1976500" y="89463"/>
                </a:lnTo>
                <a:lnTo>
                  <a:pt x="2103488" y="89463"/>
                </a:lnTo>
                <a:lnTo>
                  <a:pt x="2080036" y="15078"/>
                </a:lnTo>
                <a:close/>
              </a:path>
              <a:path w="8007350" h="754379">
                <a:moveTo>
                  <a:pt x="2103488" y="89463"/>
                </a:moveTo>
                <a:lnTo>
                  <a:pt x="2003640" y="89463"/>
                </a:lnTo>
                <a:lnTo>
                  <a:pt x="1990153" y="132278"/>
                </a:lnTo>
                <a:lnTo>
                  <a:pt x="2183572" y="738825"/>
                </a:lnTo>
                <a:lnTo>
                  <a:pt x="2308217" y="738825"/>
                </a:lnTo>
                <a:lnTo>
                  <a:pt x="2258778" y="582013"/>
                </a:lnTo>
                <a:lnTo>
                  <a:pt x="2181561" y="582013"/>
                </a:lnTo>
                <a:lnTo>
                  <a:pt x="2181561" y="468928"/>
                </a:lnTo>
                <a:lnTo>
                  <a:pt x="2223125" y="468928"/>
                </a:lnTo>
                <a:lnTo>
                  <a:pt x="2103488" y="89463"/>
                </a:lnTo>
                <a:close/>
              </a:path>
              <a:path w="8007350" h="754379">
                <a:moveTo>
                  <a:pt x="2614129" y="128666"/>
                </a:moveTo>
                <a:lnTo>
                  <a:pt x="2493002" y="128666"/>
                </a:lnTo>
                <a:lnTo>
                  <a:pt x="2493002" y="738825"/>
                </a:lnTo>
                <a:lnTo>
                  <a:pt x="2614129" y="738825"/>
                </a:lnTo>
                <a:lnTo>
                  <a:pt x="2614129" y="128666"/>
                </a:lnTo>
                <a:close/>
              </a:path>
              <a:path w="8007350" h="754379">
                <a:moveTo>
                  <a:pt x="1884103" y="468928"/>
                </a:moveTo>
                <a:lnTo>
                  <a:pt x="1801594" y="468928"/>
                </a:lnTo>
                <a:lnTo>
                  <a:pt x="1801594" y="582013"/>
                </a:lnTo>
                <a:lnTo>
                  <a:pt x="1848479" y="582013"/>
                </a:lnTo>
                <a:lnTo>
                  <a:pt x="1884103" y="468928"/>
                </a:lnTo>
                <a:close/>
              </a:path>
              <a:path w="8007350" h="754379">
                <a:moveTo>
                  <a:pt x="2097505" y="468928"/>
                </a:moveTo>
                <a:lnTo>
                  <a:pt x="1884103" y="468928"/>
                </a:lnTo>
                <a:lnTo>
                  <a:pt x="1848479" y="582013"/>
                </a:lnTo>
                <a:lnTo>
                  <a:pt x="2133567" y="582013"/>
                </a:lnTo>
                <a:lnTo>
                  <a:pt x="2097505" y="468928"/>
                </a:lnTo>
                <a:close/>
              </a:path>
              <a:path w="8007350" h="754379">
                <a:moveTo>
                  <a:pt x="2223125" y="468928"/>
                </a:moveTo>
                <a:lnTo>
                  <a:pt x="2181561" y="468928"/>
                </a:lnTo>
                <a:lnTo>
                  <a:pt x="2181561" y="582013"/>
                </a:lnTo>
                <a:lnTo>
                  <a:pt x="2258778" y="582013"/>
                </a:lnTo>
                <a:lnTo>
                  <a:pt x="2223125" y="468928"/>
                </a:lnTo>
                <a:close/>
              </a:path>
              <a:path w="8007350" h="754379">
                <a:moveTo>
                  <a:pt x="2003640" y="89463"/>
                </a:moveTo>
                <a:lnTo>
                  <a:pt x="1976500" y="89463"/>
                </a:lnTo>
                <a:lnTo>
                  <a:pt x="1990153" y="132278"/>
                </a:lnTo>
                <a:lnTo>
                  <a:pt x="2003640" y="89463"/>
                </a:lnTo>
                <a:close/>
              </a:path>
              <a:path w="8007350" h="754379">
                <a:moveTo>
                  <a:pt x="2848342" y="15078"/>
                </a:moveTo>
                <a:lnTo>
                  <a:pt x="2258789" y="15078"/>
                </a:lnTo>
                <a:lnTo>
                  <a:pt x="2258789" y="128666"/>
                </a:lnTo>
                <a:lnTo>
                  <a:pt x="2848342" y="128666"/>
                </a:lnTo>
                <a:lnTo>
                  <a:pt x="2848342" y="15078"/>
                </a:lnTo>
                <a:close/>
              </a:path>
              <a:path w="8007350" h="754379">
                <a:moveTo>
                  <a:pt x="3190481" y="15078"/>
                </a:moveTo>
                <a:lnTo>
                  <a:pt x="3069354" y="15078"/>
                </a:lnTo>
                <a:lnTo>
                  <a:pt x="3069354" y="738825"/>
                </a:lnTo>
                <a:lnTo>
                  <a:pt x="3190481" y="738825"/>
                </a:lnTo>
                <a:lnTo>
                  <a:pt x="3190481" y="15078"/>
                </a:lnTo>
                <a:close/>
              </a:path>
              <a:path w="8007350" h="754379">
                <a:moveTo>
                  <a:pt x="3414917" y="505618"/>
                </a:moveTo>
                <a:lnTo>
                  <a:pt x="3289266" y="524717"/>
                </a:lnTo>
                <a:lnTo>
                  <a:pt x="3296648" y="558956"/>
                </a:lnTo>
                <a:lnTo>
                  <a:pt x="3307737" y="590809"/>
                </a:lnTo>
                <a:lnTo>
                  <a:pt x="3341149" y="647477"/>
                </a:lnTo>
                <a:lnTo>
                  <a:pt x="3387776" y="692711"/>
                </a:lnTo>
                <a:lnTo>
                  <a:pt x="3445575" y="726260"/>
                </a:lnTo>
                <a:lnTo>
                  <a:pt x="3513301" y="746993"/>
                </a:lnTo>
                <a:lnTo>
                  <a:pt x="3588817" y="753903"/>
                </a:lnTo>
                <a:lnTo>
                  <a:pt x="3616397" y="753024"/>
                </a:lnTo>
                <a:lnTo>
                  <a:pt x="3669673" y="745987"/>
                </a:lnTo>
                <a:lnTo>
                  <a:pt x="3720279" y="731914"/>
                </a:lnTo>
                <a:lnTo>
                  <a:pt x="3765765" y="710805"/>
                </a:lnTo>
                <a:lnTo>
                  <a:pt x="3805156" y="682659"/>
                </a:lnTo>
                <a:lnTo>
                  <a:pt x="3836569" y="647477"/>
                </a:lnTo>
                <a:lnTo>
                  <a:pt x="3841028" y="640315"/>
                </a:lnTo>
                <a:lnTo>
                  <a:pt x="3596356" y="640315"/>
                </a:lnTo>
                <a:lnTo>
                  <a:pt x="3564629" y="638116"/>
                </a:lnTo>
                <a:lnTo>
                  <a:pt x="3506830" y="620525"/>
                </a:lnTo>
                <a:lnTo>
                  <a:pt x="3457983" y="585720"/>
                </a:lnTo>
                <a:lnTo>
                  <a:pt x="3425063" y="535962"/>
                </a:lnTo>
                <a:lnTo>
                  <a:pt x="3414917" y="505618"/>
                </a:lnTo>
                <a:close/>
              </a:path>
              <a:path w="8007350" h="754379">
                <a:moveTo>
                  <a:pt x="3581780" y="1005"/>
                </a:moveTo>
                <a:lnTo>
                  <a:pt x="3511668" y="6533"/>
                </a:lnTo>
                <a:lnTo>
                  <a:pt x="3448088" y="24124"/>
                </a:lnTo>
                <a:lnTo>
                  <a:pt x="3394310" y="53778"/>
                </a:lnTo>
                <a:lnTo>
                  <a:pt x="3352594" y="95494"/>
                </a:lnTo>
                <a:lnTo>
                  <a:pt x="3326207" y="148393"/>
                </a:lnTo>
                <a:lnTo>
                  <a:pt x="3317412" y="212600"/>
                </a:lnTo>
                <a:lnTo>
                  <a:pt x="3318372" y="235217"/>
                </a:lnTo>
                <a:lnTo>
                  <a:pt x="3318386" y="235532"/>
                </a:lnTo>
                <a:lnTo>
                  <a:pt x="3326176" y="275740"/>
                </a:lnTo>
                <a:lnTo>
                  <a:pt x="3351212" y="322419"/>
                </a:lnTo>
                <a:lnTo>
                  <a:pt x="3386425" y="356062"/>
                </a:lnTo>
                <a:lnTo>
                  <a:pt x="3426476" y="378962"/>
                </a:lnTo>
                <a:lnTo>
                  <a:pt x="3466433" y="393757"/>
                </a:lnTo>
                <a:lnTo>
                  <a:pt x="3665715" y="452844"/>
                </a:lnTo>
                <a:lnTo>
                  <a:pt x="3675453" y="456017"/>
                </a:lnTo>
                <a:lnTo>
                  <a:pt x="3714970" y="475964"/>
                </a:lnTo>
                <a:lnTo>
                  <a:pt x="3741106" y="508633"/>
                </a:lnTo>
                <a:lnTo>
                  <a:pt x="3745730" y="528235"/>
                </a:lnTo>
                <a:lnTo>
                  <a:pt x="3745818" y="528894"/>
                </a:lnTo>
                <a:lnTo>
                  <a:pt x="3746118" y="535962"/>
                </a:lnTo>
                <a:lnTo>
                  <a:pt x="3746132" y="536276"/>
                </a:lnTo>
                <a:lnTo>
                  <a:pt x="3744781" y="552454"/>
                </a:lnTo>
                <a:lnTo>
                  <a:pt x="3724520" y="593070"/>
                </a:lnTo>
                <a:lnTo>
                  <a:pt x="3685505" y="621530"/>
                </a:lnTo>
                <a:lnTo>
                  <a:pt x="3633926" y="637299"/>
                </a:lnTo>
                <a:lnTo>
                  <a:pt x="3596356" y="640315"/>
                </a:lnTo>
                <a:lnTo>
                  <a:pt x="3841028" y="640315"/>
                </a:lnTo>
                <a:lnTo>
                  <a:pt x="3859456" y="605133"/>
                </a:lnTo>
                <a:lnTo>
                  <a:pt x="3871311" y="555532"/>
                </a:lnTo>
                <a:lnTo>
                  <a:pt x="3872752" y="528894"/>
                </a:lnTo>
                <a:lnTo>
                  <a:pt x="3872788" y="528235"/>
                </a:lnTo>
                <a:lnTo>
                  <a:pt x="3867761" y="478728"/>
                </a:lnTo>
                <a:lnTo>
                  <a:pt x="3852683" y="438772"/>
                </a:lnTo>
                <a:lnTo>
                  <a:pt x="3830318" y="406982"/>
                </a:lnTo>
                <a:lnTo>
                  <a:pt x="3786937" y="371768"/>
                </a:lnTo>
                <a:lnTo>
                  <a:pt x="3738593" y="348303"/>
                </a:lnTo>
                <a:lnTo>
                  <a:pt x="3692510" y="333036"/>
                </a:lnTo>
                <a:lnTo>
                  <a:pt x="3536829" y="289561"/>
                </a:lnTo>
                <a:lnTo>
                  <a:pt x="3524610" y="285729"/>
                </a:lnTo>
                <a:lnTo>
                  <a:pt x="3489019" y="271499"/>
                </a:lnTo>
                <a:lnTo>
                  <a:pt x="3453617" y="241154"/>
                </a:lnTo>
                <a:lnTo>
                  <a:pt x="3444570" y="206569"/>
                </a:lnTo>
                <a:lnTo>
                  <a:pt x="3445733" y="192936"/>
                </a:lnTo>
                <a:lnTo>
                  <a:pt x="3449159" y="180402"/>
                </a:lnTo>
                <a:lnTo>
                  <a:pt x="3449219" y="180182"/>
                </a:lnTo>
                <a:lnTo>
                  <a:pt x="3473438" y="147388"/>
                </a:lnTo>
                <a:lnTo>
                  <a:pt x="3512924" y="125148"/>
                </a:lnTo>
                <a:lnTo>
                  <a:pt x="3562493" y="114593"/>
                </a:lnTo>
                <a:lnTo>
                  <a:pt x="3580273" y="114090"/>
                </a:lnTo>
                <a:lnTo>
                  <a:pt x="3823358" y="114090"/>
                </a:lnTo>
                <a:lnTo>
                  <a:pt x="3811973" y="98510"/>
                </a:lnTo>
                <a:lnTo>
                  <a:pt x="3767995" y="56919"/>
                </a:lnTo>
                <a:lnTo>
                  <a:pt x="3714468" y="26637"/>
                </a:lnTo>
                <a:lnTo>
                  <a:pt x="3652145" y="7664"/>
                </a:lnTo>
                <a:lnTo>
                  <a:pt x="3617968" y="2795"/>
                </a:lnTo>
                <a:lnTo>
                  <a:pt x="3581780" y="1005"/>
                </a:lnTo>
                <a:close/>
              </a:path>
              <a:path w="8007350" h="754379">
                <a:moveTo>
                  <a:pt x="3823358" y="114090"/>
                </a:moveTo>
                <a:lnTo>
                  <a:pt x="3580273" y="114090"/>
                </a:lnTo>
                <a:lnTo>
                  <a:pt x="3598587" y="115410"/>
                </a:lnTo>
                <a:lnTo>
                  <a:pt x="3616335" y="118362"/>
                </a:lnTo>
                <a:lnTo>
                  <a:pt x="3666061" y="137021"/>
                </a:lnTo>
                <a:lnTo>
                  <a:pt x="3705923" y="170382"/>
                </a:lnTo>
                <a:lnTo>
                  <a:pt x="3732122" y="216841"/>
                </a:lnTo>
                <a:lnTo>
                  <a:pt x="3737085" y="235217"/>
                </a:lnTo>
                <a:lnTo>
                  <a:pt x="3867259" y="212600"/>
                </a:lnTo>
                <a:lnTo>
                  <a:pt x="3857772" y="180402"/>
                </a:lnTo>
                <a:lnTo>
                  <a:pt x="3845396" y="150655"/>
                </a:lnTo>
                <a:lnTo>
                  <a:pt x="3830129" y="123357"/>
                </a:lnTo>
                <a:lnTo>
                  <a:pt x="3823358" y="114090"/>
                </a:lnTo>
                <a:close/>
              </a:path>
              <a:path w="8007350" h="754379">
                <a:moveTo>
                  <a:pt x="4265242" y="15078"/>
                </a:moveTo>
                <a:lnTo>
                  <a:pt x="4142607" y="15078"/>
                </a:lnTo>
                <a:lnTo>
                  <a:pt x="4142607" y="738825"/>
                </a:lnTo>
                <a:lnTo>
                  <a:pt x="4265242" y="738825"/>
                </a:lnTo>
                <a:lnTo>
                  <a:pt x="4265242" y="228684"/>
                </a:lnTo>
                <a:lnTo>
                  <a:pt x="4405822" y="228684"/>
                </a:lnTo>
                <a:lnTo>
                  <a:pt x="4265242" y="15078"/>
                </a:lnTo>
                <a:close/>
              </a:path>
              <a:path w="8007350" h="754379">
                <a:moveTo>
                  <a:pt x="4405822" y="228684"/>
                </a:moveTo>
                <a:lnTo>
                  <a:pt x="4265242" y="228684"/>
                </a:lnTo>
                <a:lnTo>
                  <a:pt x="4600980" y="738825"/>
                </a:lnTo>
                <a:lnTo>
                  <a:pt x="4723615" y="738825"/>
                </a:lnTo>
                <a:lnTo>
                  <a:pt x="4723615" y="525219"/>
                </a:lnTo>
                <a:lnTo>
                  <a:pt x="4600980" y="525219"/>
                </a:lnTo>
                <a:lnTo>
                  <a:pt x="4405822" y="228684"/>
                </a:lnTo>
                <a:close/>
              </a:path>
              <a:path w="8007350" h="754379">
                <a:moveTo>
                  <a:pt x="4723615" y="15078"/>
                </a:moveTo>
                <a:lnTo>
                  <a:pt x="4600980" y="15078"/>
                </a:lnTo>
                <a:lnTo>
                  <a:pt x="4600980" y="525219"/>
                </a:lnTo>
                <a:lnTo>
                  <a:pt x="4723615" y="525219"/>
                </a:lnTo>
                <a:lnTo>
                  <a:pt x="4723615" y="15078"/>
                </a:lnTo>
                <a:close/>
              </a:path>
              <a:path w="8007350" h="754379">
                <a:moveTo>
                  <a:pt x="4966647" y="15078"/>
                </a:moveTo>
                <a:lnTo>
                  <a:pt x="4844012" y="16083"/>
                </a:lnTo>
                <a:lnTo>
                  <a:pt x="4844012" y="469933"/>
                </a:lnTo>
                <a:lnTo>
                  <a:pt x="4846305" y="511523"/>
                </a:lnTo>
                <a:lnTo>
                  <a:pt x="4853184" y="550349"/>
                </a:lnTo>
                <a:lnTo>
                  <a:pt x="4880702" y="619708"/>
                </a:lnTo>
                <a:lnTo>
                  <a:pt x="4924931" y="676377"/>
                </a:lnTo>
                <a:lnTo>
                  <a:pt x="4983233" y="718721"/>
                </a:lnTo>
                <a:lnTo>
                  <a:pt x="5054225" y="745108"/>
                </a:lnTo>
                <a:lnTo>
                  <a:pt x="5093585" y="751704"/>
                </a:lnTo>
                <a:lnTo>
                  <a:pt x="5135521" y="753903"/>
                </a:lnTo>
                <a:lnTo>
                  <a:pt x="5177426" y="751704"/>
                </a:lnTo>
                <a:lnTo>
                  <a:pt x="5216691" y="745108"/>
                </a:lnTo>
                <a:lnTo>
                  <a:pt x="5253319" y="734113"/>
                </a:lnTo>
                <a:lnTo>
                  <a:pt x="5318406" y="699340"/>
                </a:lnTo>
                <a:lnTo>
                  <a:pt x="5369671" y="649833"/>
                </a:lnTo>
                <a:lnTo>
                  <a:pt x="5376379" y="639812"/>
                </a:lnTo>
                <a:lnTo>
                  <a:pt x="5135521" y="639812"/>
                </a:lnTo>
                <a:lnTo>
                  <a:pt x="5119312" y="639090"/>
                </a:lnTo>
                <a:lnTo>
                  <a:pt x="5072193" y="628253"/>
                </a:lnTo>
                <a:lnTo>
                  <a:pt x="5030163" y="604976"/>
                </a:lnTo>
                <a:lnTo>
                  <a:pt x="4996677" y="569574"/>
                </a:lnTo>
                <a:lnTo>
                  <a:pt x="4974280" y="523177"/>
                </a:lnTo>
                <a:lnTo>
                  <a:pt x="4966647" y="466917"/>
                </a:lnTo>
                <a:lnTo>
                  <a:pt x="4966647" y="15078"/>
                </a:lnTo>
                <a:close/>
              </a:path>
              <a:path w="8007350" h="754379">
                <a:moveTo>
                  <a:pt x="5427031" y="15078"/>
                </a:moveTo>
                <a:lnTo>
                  <a:pt x="5304395" y="15078"/>
                </a:lnTo>
                <a:lnTo>
                  <a:pt x="5304395" y="466917"/>
                </a:lnTo>
                <a:lnTo>
                  <a:pt x="5303547" y="486519"/>
                </a:lnTo>
                <a:lnTo>
                  <a:pt x="5290825" y="539292"/>
                </a:lnTo>
                <a:lnTo>
                  <a:pt x="5264816" y="582170"/>
                </a:lnTo>
                <a:lnTo>
                  <a:pt x="5228251" y="613677"/>
                </a:lnTo>
                <a:lnTo>
                  <a:pt x="5184054" y="633310"/>
                </a:lnTo>
                <a:lnTo>
                  <a:pt x="5135521" y="639812"/>
                </a:lnTo>
                <a:lnTo>
                  <a:pt x="5376379" y="639812"/>
                </a:lnTo>
                <a:lnTo>
                  <a:pt x="5406110" y="586411"/>
                </a:lnTo>
                <a:lnTo>
                  <a:pt x="5424706" y="511523"/>
                </a:lnTo>
                <a:lnTo>
                  <a:pt x="5427031" y="469933"/>
                </a:lnTo>
                <a:lnTo>
                  <a:pt x="5427031" y="15078"/>
                </a:lnTo>
                <a:close/>
              </a:path>
              <a:path w="8007350" h="754379">
                <a:moveTo>
                  <a:pt x="5845926" y="0"/>
                </a:moveTo>
                <a:lnTo>
                  <a:pt x="5798901" y="2827"/>
                </a:lnTo>
                <a:lnTo>
                  <a:pt x="5754327" y="11308"/>
                </a:lnTo>
                <a:lnTo>
                  <a:pt x="5712202" y="25444"/>
                </a:lnTo>
                <a:lnTo>
                  <a:pt x="5672528" y="45234"/>
                </a:lnTo>
                <a:lnTo>
                  <a:pt x="5636121" y="70081"/>
                </a:lnTo>
                <a:lnTo>
                  <a:pt x="5603797" y="99892"/>
                </a:lnTo>
                <a:lnTo>
                  <a:pt x="5575557" y="134666"/>
                </a:lnTo>
                <a:lnTo>
                  <a:pt x="5551401" y="174403"/>
                </a:lnTo>
                <a:lnTo>
                  <a:pt x="5532051" y="218537"/>
                </a:lnTo>
                <a:lnTo>
                  <a:pt x="5518229" y="267007"/>
                </a:lnTo>
                <a:lnTo>
                  <a:pt x="5509936" y="319812"/>
                </a:lnTo>
                <a:lnTo>
                  <a:pt x="5507172" y="376951"/>
                </a:lnTo>
                <a:lnTo>
                  <a:pt x="5508805" y="420929"/>
                </a:lnTo>
                <a:lnTo>
                  <a:pt x="5513706" y="462394"/>
                </a:lnTo>
                <a:lnTo>
                  <a:pt x="5521873" y="501346"/>
                </a:lnTo>
                <a:lnTo>
                  <a:pt x="5533307" y="537784"/>
                </a:lnTo>
                <a:lnTo>
                  <a:pt x="5564469" y="602243"/>
                </a:lnTo>
                <a:lnTo>
                  <a:pt x="5605682" y="655896"/>
                </a:lnTo>
                <a:lnTo>
                  <a:pt x="5656068" y="698366"/>
                </a:lnTo>
                <a:lnTo>
                  <a:pt x="5713741" y="729276"/>
                </a:lnTo>
                <a:lnTo>
                  <a:pt x="5777698" y="747746"/>
                </a:lnTo>
                <a:lnTo>
                  <a:pt x="5845926" y="753903"/>
                </a:lnTo>
                <a:lnTo>
                  <a:pt x="5896595" y="751076"/>
                </a:lnTo>
                <a:lnTo>
                  <a:pt x="5943557" y="742595"/>
                </a:lnTo>
                <a:lnTo>
                  <a:pt x="5986812" y="728459"/>
                </a:lnTo>
                <a:lnTo>
                  <a:pt x="6026360" y="708669"/>
                </a:lnTo>
                <a:lnTo>
                  <a:pt x="6061857" y="683916"/>
                </a:lnTo>
                <a:lnTo>
                  <a:pt x="6092955" y="654891"/>
                </a:lnTo>
                <a:lnTo>
                  <a:pt x="6105046" y="639812"/>
                </a:lnTo>
                <a:lnTo>
                  <a:pt x="5853465" y="639812"/>
                </a:lnTo>
                <a:lnTo>
                  <a:pt x="5818534" y="637331"/>
                </a:lnTo>
                <a:lnTo>
                  <a:pt x="5757719" y="620494"/>
                </a:lnTo>
                <a:lnTo>
                  <a:pt x="5709218" y="588202"/>
                </a:lnTo>
                <a:lnTo>
                  <a:pt x="5673031" y="542716"/>
                </a:lnTo>
                <a:lnTo>
                  <a:pt x="5648906" y="484477"/>
                </a:lnTo>
                <a:lnTo>
                  <a:pt x="5641417" y="451431"/>
                </a:lnTo>
                <a:lnTo>
                  <a:pt x="5641367" y="451211"/>
                </a:lnTo>
                <a:lnTo>
                  <a:pt x="5636843" y="415369"/>
                </a:lnTo>
                <a:lnTo>
                  <a:pt x="5635336" y="376951"/>
                </a:lnTo>
                <a:lnTo>
                  <a:pt x="5636843" y="338502"/>
                </a:lnTo>
                <a:lnTo>
                  <a:pt x="5648906" y="269143"/>
                </a:lnTo>
                <a:lnTo>
                  <a:pt x="5673251" y="210244"/>
                </a:lnTo>
                <a:lnTo>
                  <a:pt x="5709689" y="164256"/>
                </a:lnTo>
                <a:lnTo>
                  <a:pt x="5758002" y="132027"/>
                </a:lnTo>
                <a:lnTo>
                  <a:pt x="5818566" y="116195"/>
                </a:lnTo>
                <a:lnTo>
                  <a:pt x="5853465" y="114593"/>
                </a:lnTo>
                <a:lnTo>
                  <a:pt x="6106961" y="114593"/>
                </a:lnTo>
                <a:lnTo>
                  <a:pt x="6093552" y="96374"/>
                </a:lnTo>
                <a:lnTo>
                  <a:pt x="6057522" y="62322"/>
                </a:lnTo>
                <a:lnTo>
                  <a:pt x="6024129" y="39886"/>
                </a:lnTo>
                <a:lnTo>
                  <a:pt x="5986273" y="22436"/>
                </a:lnTo>
                <a:lnTo>
                  <a:pt x="5943954" y="9971"/>
                </a:lnTo>
                <a:lnTo>
                  <a:pt x="5897171" y="2492"/>
                </a:lnTo>
                <a:lnTo>
                  <a:pt x="5845926" y="0"/>
                </a:lnTo>
                <a:close/>
              </a:path>
              <a:path w="8007350" h="754379">
                <a:moveTo>
                  <a:pt x="6180659" y="359360"/>
                </a:moveTo>
                <a:lnTo>
                  <a:pt x="5924332" y="359360"/>
                </a:lnTo>
                <a:lnTo>
                  <a:pt x="5924332" y="454352"/>
                </a:lnTo>
                <a:lnTo>
                  <a:pt x="6051993" y="454352"/>
                </a:lnTo>
                <a:lnTo>
                  <a:pt x="6046402" y="484226"/>
                </a:lnTo>
                <a:lnTo>
                  <a:pt x="6028811" y="536245"/>
                </a:lnTo>
                <a:lnTo>
                  <a:pt x="6002801" y="577710"/>
                </a:lnTo>
                <a:lnTo>
                  <a:pt x="5969127" y="608620"/>
                </a:lnTo>
                <a:lnTo>
                  <a:pt x="5928007" y="628975"/>
                </a:lnTo>
                <a:lnTo>
                  <a:pt x="5880009" y="638776"/>
                </a:lnTo>
                <a:lnTo>
                  <a:pt x="5853465" y="639812"/>
                </a:lnTo>
                <a:lnTo>
                  <a:pt x="6105046" y="639812"/>
                </a:lnTo>
                <a:lnTo>
                  <a:pt x="6141959" y="584024"/>
                </a:lnTo>
                <a:lnTo>
                  <a:pt x="6159743" y="542716"/>
                </a:lnTo>
                <a:lnTo>
                  <a:pt x="6172492" y="498456"/>
                </a:lnTo>
                <a:lnTo>
                  <a:pt x="6180126" y="451431"/>
                </a:lnTo>
                <a:lnTo>
                  <a:pt x="6182670" y="401579"/>
                </a:lnTo>
                <a:lnTo>
                  <a:pt x="6182670" y="399568"/>
                </a:lnTo>
                <a:lnTo>
                  <a:pt x="6182503" y="393370"/>
                </a:lnTo>
                <a:lnTo>
                  <a:pt x="6181832" y="372595"/>
                </a:lnTo>
                <a:lnTo>
                  <a:pt x="6181330" y="364721"/>
                </a:lnTo>
                <a:lnTo>
                  <a:pt x="6180659" y="359360"/>
                </a:lnTo>
                <a:close/>
              </a:path>
              <a:path w="8007350" h="754379">
                <a:moveTo>
                  <a:pt x="6106961" y="114593"/>
                </a:moveTo>
                <a:lnTo>
                  <a:pt x="5853465" y="114593"/>
                </a:lnTo>
                <a:lnTo>
                  <a:pt x="5888051" y="117012"/>
                </a:lnTo>
                <a:lnTo>
                  <a:pt x="5919432" y="124268"/>
                </a:lnTo>
                <a:lnTo>
                  <a:pt x="5972582" y="153293"/>
                </a:lnTo>
                <a:lnTo>
                  <a:pt x="6012790" y="198025"/>
                </a:lnTo>
                <a:lnTo>
                  <a:pt x="6039931" y="255824"/>
                </a:lnTo>
                <a:lnTo>
                  <a:pt x="6163571" y="236223"/>
                </a:lnTo>
                <a:lnTo>
                  <a:pt x="6146577" y="183324"/>
                </a:lnTo>
                <a:lnTo>
                  <a:pt x="6123237" y="136707"/>
                </a:lnTo>
                <a:lnTo>
                  <a:pt x="6106961" y="114593"/>
                </a:lnTo>
                <a:close/>
              </a:path>
              <a:path w="8007350" h="754379">
                <a:moveTo>
                  <a:pt x="6730931" y="15078"/>
                </a:moveTo>
                <a:lnTo>
                  <a:pt x="6263510" y="15078"/>
                </a:lnTo>
                <a:lnTo>
                  <a:pt x="6263510" y="738825"/>
                </a:lnTo>
                <a:lnTo>
                  <a:pt x="6730931" y="738825"/>
                </a:lnTo>
                <a:lnTo>
                  <a:pt x="6730931" y="625237"/>
                </a:lnTo>
                <a:lnTo>
                  <a:pt x="6384638" y="625237"/>
                </a:lnTo>
                <a:lnTo>
                  <a:pt x="6384638" y="420678"/>
                </a:lnTo>
                <a:lnTo>
                  <a:pt x="6670618" y="420678"/>
                </a:lnTo>
                <a:lnTo>
                  <a:pt x="6670618" y="307090"/>
                </a:lnTo>
                <a:lnTo>
                  <a:pt x="6384638" y="307090"/>
                </a:lnTo>
                <a:lnTo>
                  <a:pt x="6384638" y="128666"/>
                </a:lnTo>
                <a:lnTo>
                  <a:pt x="6730931" y="128666"/>
                </a:lnTo>
                <a:lnTo>
                  <a:pt x="6730931" y="15078"/>
                </a:lnTo>
                <a:close/>
              </a:path>
              <a:path w="8007350" h="754379">
                <a:moveTo>
                  <a:pt x="7126440" y="128666"/>
                </a:moveTo>
                <a:lnTo>
                  <a:pt x="7005313" y="128666"/>
                </a:lnTo>
                <a:lnTo>
                  <a:pt x="7005313" y="738825"/>
                </a:lnTo>
                <a:lnTo>
                  <a:pt x="7126440" y="738825"/>
                </a:lnTo>
                <a:lnTo>
                  <a:pt x="7126440" y="128666"/>
                </a:lnTo>
                <a:close/>
              </a:path>
              <a:path w="8007350" h="754379">
                <a:moveTo>
                  <a:pt x="7360652" y="15078"/>
                </a:moveTo>
                <a:lnTo>
                  <a:pt x="6771100" y="15078"/>
                </a:lnTo>
                <a:lnTo>
                  <a:pt x="6771100" y="128666"/>
                </a:lnTo>
                <a:lnTo>
                  <a:pt x="7360652" y="128666"/>
                </a:lnTo>
                <a:lnTo>
                  <a:pt x="7360652" y="15078"/>
                </a:lnTo>
                <a:close/>
              </a:path>
              <a:path w="8007350" h="754379">
                <a:moveTo>
                  <a:pt x="7987173" y="115095"/>
                </a:moveTo>
                <a:lnTo>
                  <a:pt x="7779187" y="115095"/>
                </a:lnTo>
                <a:lnTo>
                  <a:pt x="7791563" y="115598"/>
                </a:lnTo>
                <a:lnTo>
                  <a:pt x="7803563" y="117106"/>
                </a:lnTo>
                <a:lnTo>
                  <a:pt x="7846536" y="133440"/>
                </a:lnTo>
                <a:lnTo>
                  <a:pt x="7873079" y="167366"/>
                </a:lnTo>
                <a:lnTo>
                  <a:pt x="7878607" y="202046"/>
                </a:lnTo>
                <a:lnTo>
                  <a:pt x="7878702" y="205564"/>
                </a:lnTo>
                <a:lnTo>
                  <a:pt x="7872168" y="253814"/>
                </a:lnTo>
                <a:lnTo>
                  <a:pt x="7845028" y="298545"/>
                </a:lnTo>
                <a:lnTo>
                  <a:pt x="7809877" y="332565"/>
                </a:lnTo>
                <a:lnTo>
                  <a:pt x="7789239" y="349088"/>
                </a:lnTo>
                <a:lnTo>
                  <a:pt x="7779689" y="356973"/>
                </a:lnTo>
                <a:lnTo>
                  <a:pt x="7746266" y="391276"/>
                </a:lnTo>
                <a:lnTo>
                  <a:pt x="7724686" y="429285"/>
                </a:lnTo>
                <a:lnTo>
                  <a:pt x="7709325" y="475461"/>
                </a:lnTo>
                <a:lnTo>
                  <a:pt x="7703199" y="525125"/>
                </a:lnTo>
                <a:lnTo>
                  <a:pt x="7702791" y="542308"/>
                </a:lnTo>
                <a:lnTo>
                  <a:pt x="7830954" y="542308"/>
                </a:lnTo>
                <a:lnTo>
                  <a:pt x="7831112" y="528549"/>
                </a:lnTo>
                <a:lnTo>
                  <a:pt x="7831583" y="516424"/>
                </a:lnTo>
                <a:lnTo>
                  <a:pt x="7838871" y="478728"/>
                </a:lnTo>
                <a:lnTo>
                  <a:pt x="7859101" y="443672"/>
                </a:lnTo>
                <a:lnTo>
                  <a:pt x="7890136" y="412102"/>
                </a:lnTo>
                <a:lnTo>
                  <a:pt x="7897298" y="405600"/>
                </a:lnTo>
                <a:lnTo>
                  <a:pt x="7904680" y="398815"/>
                </a:lnTo>
                <a:lnTo>
                  <a:pt x="7944264" y="356973"/>
                </a:lnTo>
                <a:lnTo>
                  <a:pt x="7972437" y="317487"/>
                </a:lnTo>
                <a:lnTo>
                  <a:pt x="7994143" y="274609"/>
                </a:lnTo>
                <a:lnTo>
                  <a:pt x="8005452" y="227364"/>
                </a:lnTo>
                <a:lnTo>
                  <a:pt x="8006866" y="202046"/>
                </a:lnTo>
                <a:lnTo>
                  <a:pt x="8006115" y="184832"/>
                </a:lnTo>
                <a:lnTo>
                  <a:pt x="8003850" y="167617"/>
                </a:lnTo>
                <a:lnTo>
                  <a:pt x="8000080" y="150592"/>
                </a:lnTo>
                <a:lnTo>
                  <a:pt x="7994872" y="133912"/>
                </a:lnTo>
                <a:lnTo>
                  <a:pt x="7994803" y="133692"/>
                </a:lnTo>
                <a:lnTo>
                  <a:pt x="7988332" y="117357"/>
                </a:lnTo>
                <a:lnTo>
                  <a:pt x="7987173" y="115095"/>
                </a:lnTo>
                <a:close/>
              </a:path>
              <a:path w="8007350" h="754379">
                <a:moveTo>
                  <a:pt x="7774663" y="1005"/>
                </a:moveTo>
                <a:lnTo>
                  <a:pt x="7720382" y="6942"/>
                </a:lnTo>
                <a:lnTo>
                  <a:pt x="7668363" y="24753"/>
                </a:lnTo>
                <a:lnTo>
                  <a:pt x="7620490" y="57139"/>
                </a:lnTo>
                <a:lnTo>
                  <a:pt x="7590837" y="91567"/>
                </a:lnTo>
                <a:lnTo>
                  <a:pt x="7568875" y="133440"/>
                </a:lnTo>
                <a:lnTo>
                  <a:pt x="7568760" y="133692"/>
                </a:lnTo>
                <a:lnTo>
                  <a:pt x="7568659" y="133912"/>
                </a:lnTo>
                <a:lnTo>
                  <a:pt x="7560806" y="156686"/>
                </a:lnTo>
                <a:lnTo>
                  <a:pt x="7555089" y="180402"/>
                </a:lnTo>
                <a:lnTo>
                  <a:pt x="7551508" y="205061"/>
                </a:lnTo>
                <a:lnTo>
                  <a:pt x="7679169" y="205061"/>
                </a:lnTo>
                <a:lnTo>
                  <a:pt x="7679233" y="202046"/>
                </a:lnTo>
                <a:lnTo>
                  <a:pt x="7679332" y="197397"/>
                </a:lnTo>
                <a:lnTo>
                  <a:pt x="7689724" y="157911"/>
                </a:lnTo>
                <a:lnTo>
                  <a:pt x="7722267" y="127158"/>
                </a:lnTo>
                <a:lnTo>
                  <a:pt x="7758957" y="116478"/>
                </a:lnTo>
                <a:lnTo>
                  <a:pt x="7779187" y="115095"/>
                </a:lnTo>
                <a:lnTo>
                  <a:pt x="7987173" y="115095"/>
                </a:lnTo>
                <a:lnTo>
                  <a:pt x="7980479" y="102028"/>
                </a:lnTo>
                <a:lnTo>
                  <a:pt x="7943255" y="56165"/>
                </a:lnTo>
                <a:lnTo>
                  <a:pt x="7902293" y="28020"/>
                </a:lnTo>
                <a:lnTo>
                  <a:pt x="7853917" y="10617"/>
                </a:lnTo>
                <a:lnTo>
                  <a:pt x="7801898" y="2073"/>
                </a:lnTo>
                <a:lnTo>
                  <a:pt x="7774663" y="1005"/>
                </a:lnTo>
                <a:close/>
              </a:path>
              <a:path w="8007350" h="754379">
                <a:moveTo>
                  <a:pt x="7830954" y="605636"/>
                </a:moveTo>
                <a:lnTo>
                  <a:pt x="7703796" y="605636"/>
                </a:lnTo>
                <a:lnTo>
                  <a:pt x="7703796" y="738825"/>
                </a:lnTo>
                <a:lnTo>
                  <a:pt x="7830954" y="738825"/>
                </a:lnTo>
                <a:lnTo>
                  <a:pt x="7830954" y="605636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0419080"/>
            <a:chOff x="0" y="0"/>
            <a:chExt cx="20104100" cy="10419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0419080"/>
            </a:xfrm>
            <a:custGeom>
              <a:avLst/>
              <a:gdLst/>
              <a:ahLst/>
              <a:cxnLst/>
              <a:rect l="l" t="t" r="r" b="b"/>
              <a:pathLst>
                <a:path w="20104100" h="10419080">
                  <a:moveTo>
                    <a:pt x="0" y="10418536"/>
                  </a:moveTo>
                  <a:lnTo>
                    <a:pt x="20104099" y="10418536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0418536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64888" y="1473463"/>
              <a:ext cx="4039235" cy="377190"/>
            </a:xfrm>
            <a:custGeom>
              <a:avLst/>
              <a:gdLst/>
              <a:ahLst/>
              <a:cxnLst/>
              <a:rect l="l" t="t" r="r" b="b"/>
              <a:pathLst>
                <a:path w="4039235" h="377189">
                  <a:moveTo>
                    <a:pt x="63579" y="7539"/>
                  </a:moveTo>
                  <a:lnTo>
                    <a:pt x="0" y="7539"/>
                  </a:lnTo>
                  <a:lnTo>
                    <a:pt x="105797" y="369412"/>
                  </a:lnTo>
                  <a:lnTo>
                    <a:pt x="165607" y="369412"/>
                  </a:lnTo>
                  <a:lnTo>
                    <a:pt x="194369" y="268892"/>
                  </a:lnTo>
                  <a:lnTo>
                    <a:pt x="135702" y="268892"/>
                  </a:lnTo>
                  <a:lnTo>
                    <a:pt x="63579" y="7539"/>
                  </a:lnTo>
                  <a:close/>
                </a:path>
                <a:path w="4039235" h="377189">
                  <a:moveTo>
                    <a:pt x="300003" y="112080"/>
                  </a:moveTo>
                  <a:lnTo>
                    <a:pt x="239238" y="112080"/>
                  </a:lnTo>
                  <a:lnTo>
                    <a:pt x="313372" y="369412"/>
                  </a:lnTo>
                  <a:lnTo>
                    <a:pt x="373182" y="369412"/>
                  </a:lnTo>
                  <a:lnTo>
                    <a:pt x="402500" y="268892"/>
                  </a:lnTo>
                  <a:lnTo>
                    <a:pt x="343277" y="268892"/>
                  </a:lnTo>
                  <a:lnTo>
                    <a:pt x="300003" y="112080"/>
                  </a:lnTo>
                  <a:close/>
                </a:path>
                <a:path w="4039235" h="377189">
                  <a:moveTo>
                    <a:pt x="271154" y="7539"/>
                  </a:moveTo>
                  <a:lnTo>
                    <a:pt x="207574" y="8041"/>
                  </a:lnTo>
                  <a:lnTo>
                    <a:pt x="135702" y="268892"/>
                  </a:lnTo>
                  <a:lnTo>
                    <a:pt x="194369" y="268892"/>
                  </a:lnTo>
                  <a:lnTo>
                    <a:pt x="239238" y="112080"/>
                  </a:lnTo>
                  <a:lnTo>
                    <a:pt x="300003" y="112080"/>
                  </a:lnTo>
                  <a:lnTo>
                    <a:pt x="271154" y="7539"/>
                  </a:lnTo>
                  <a:close/>
                </a:path>
                <a:path w="4039235" h="377189">
                  <a:moveTo>
                    <a:pt x="478728" y="7539"/>
                  </a:moveTo>
                  <a:lnTo>
                    <a:pt x="415149" y="7539"/>
                  </a:lnTo>
                  <a:lnTo>
                    <a:pt x="343277" y="268892"/>
                  </a:lnTo>
                  <a:lnTo>
                    <a:pt x="402500" y="268892"/>
                  </a:lnTo>
                  <a:lnTo>
                    <a:pt x="478728" y="7539"/>
                  </a:lnTo>
                  <a:close/>
                </a:path>
                <a:path w="4039235" h="377189">
                  <a:moveTo>
                    <a:pt x="572758" y="7539"/>
                  </a:moveTo>
                  <a:lnTo>
                    <a:pt x="512195" y="7539"/>
                  </a:lnTo>
                  <a:lnTo>
                    <a:pt x="512195" y="369412"/>
                  </a:lnTo>
                  <a:lnTo>
                    <a:pt x="572758" y="369412"/>
                  </a:lnTo>
                  <a:lnTo>
                    <a:pt x="572758" y="216621"/>
                  </a:lnTo>
                  <a:lnTo>
                    <a:pt x="804458" y="216621"/>
                  </a:lnTo>
                  <a:lnTo>
                    <a:pt x="804458" y="159827"/>
                  </a:lnTo>
                  <a:lnTo>
                    <a:pt x="572758" y="159827"/>
                  </a:lnTo>
                  <a:lnTo>
                    <a:pt x="572758" y="7539"/>
                  </a:lnTo>
                  <a:close/>
                </a:path>
                <a:path w="4039235" h="377189">
                  <a:moveTo>
                    <a:pt x="804458" y="216621"/>
                  </a:moveTo>
                  <a:lnTo>
                    <a:pt x="744146" y="216621"/>
                  </a:lnTo>
                  <a:lnTo>
                    <a:pt x="744146" y="369412"/>
                  </a:lnTo>
                  <a:lnTo>
                    <a:pt x="804458" y="369412"/>
                  </a:lnTo>
                  <a:lnTo>
                    <a:pt x="804458" y="216621"/>
                  </a:lnTo>
                  <a:close/>
                </a:path>
                <a:path w="4039235" h="377189">
                  <a:moveTo>
                    <a:pt x="804458" y="7539"/>
                  </a:moveTo>
                  <a:lnTo>
                    <a:pt x="744146" y="7539"/>
                  </a:lnTo>
                  <a:lnTo>
                    <a:pt x="744146" y="159827"/>
                  </a:lnTo>
                  <a:lnTo>
                    <a:pt x="804458" y="159827"/>
                  </a:lnTo>
                  <a:lnTo>
                    <a:pt x="804458" y="7539"/>
                  </a:lnTo>
                  <a:close/>
                </a:path>
                <a:path w="4039235" h="377189">
                  <a:moveTo>
                    <a:pt x="1045044" y="7539"/>
                  </a:moveTo>
                  <a:lnTo>
                    <a:pt x="956334" y="7539"/>
                  </a:lnTo>
                  <a:lnTo>
                    <a:pt x="842243" y="369412"/>
                  </a:lnTo>
                  <a:lnTo>
                    <a:pt x="904566" y="369412"/>
                  </a:lnTo>
                  <a:lnTo>
                    <a:pt x="929265" y="291006"/>
                  </a:lnTo>
                  <a:lnTo>
                    <a:pt x="905823" y="291006"/>
                  </a:lnTo>
                  <a:lnTo>
                    <a:pt x="905823" y="234464"/>
                  </a:lnTo>
                  <a:lnTo>
                    <a:pt x="947077" y="234464"/>
                  </a:lnTo>
                  <a:lnTo>
                    <a:pt x="1000102" y="66139"/>
                  </a:lnTo>
                  <a:lnTo>
                    <a:pt x="993276" y="44731"/>
                  </a:lnTo>
                  <a:lnTo>
                    <a:pt x="1056770" y="44731"/>
                  </a:lnTo>
                  <a:lnTo>
                    <a:pt x="1045044" y="7539"/>
                  </a:lnTo>
                  <a:close/>
                </a:path>
                <a:path w="4039235" h="377189">
                  <a:moveTo>
                    <a:pt x="1056770" y="44731"/>
                  </a:moveTo>
                  <a:lnTo>
                    <a:pt x="1006846" y="44731"/>
                  </a:lnTo>
                  <a:lnTo>
                    <a:pt x="1000102" y="66139"/>
                  </a:lnTo>
                  <a:lnTo>
                    <a:pt x="1096812" y="369412"/>
                  </a:lnTo>
                  <a:lnTo>
                    <a:pt x="1159134" y="369412"/>
                  </a:lnTo>
                  <a:lnTo>
                    <a:pt x="1134415" y="291006"/>
                  </a:lnTo>
                  <a:lnTo>
                    <a:pt x="1095806" y="291006"/>
                  </a:lnTo>
                  <a:lnTo>
                    <a:pt x="1095806" y="234464"/>
                  </a:lnTo>
                  <a:lnTo>
                    <a:pt x="1116588" y="234464"/>
                  </a:lnTo>
                  <a:lnTo>
                    <a:pt x="1056770" y="44731"/>
                  </a:lnTo>
                  <a:close/>
                </a:path>
                <a:path w="4039235" h="377189">
                  <a:moveTo>
                    <a:pt x="1314603" y="64333"/>
                  </a:moveTo>
                  <a:lnTo>
                    <a:pt x="1254040" y="64333"/>
                  </a:lnTo>
                  <a:lnTo>
                    <a:pt x="1254040" y="369412"/>
                  </a:lnTo>
                  <a:lnTo>
                    <a:pt x="1314603" y="369412"/>
                  </a:lnTo>
                  <a:lnTo>
                    <a:pt x="1314603" y="64333"/>
                  </a:lnTo>
                  <a:close/>
                </a:path>
                <a:path w="4039235" h="377189">
                  <a:moveTo>
                    <a:pt x="947077" y="234464"/>
                  </a:moveTo>
                  <a:lnTo>
                    <a:pt x="905823" y="234464"/>
                  </a:lnTo>
                  <a:lnTo>
                    <a:pt x="905823" y="291006"/>
                  </a:lnTo>
                  <a:lnTo>
                    <a:pt x="929265" y="291006"/>
                  </a:lnTo>
                  <a:lnTo>
                    <a:pt x="947077" y="234464"/>
                  </a:lnTo>
                  <a:close/>
                </a:path>
                <a:path w="4039235" h="377189">
                  <a:moveTo>
                    <a:pt x="1053778" y="234464"/>
                  </a:moveTo>
                  <a:lnTo>
                    <a:pt x="947077" y="234464"/>
                  </a:lnTo>
                  <a:lnTo>
                    <a:pt x="929265" y="291006"/>
                  </a:lnTo>
                  <a:lnTo>
                    <a:pt x="1071809" y="291006"/>
                  </a:lnTo>
                  <a:lnTo>
                    <a:pt x="1053778" y="234464"/>
                  </a:lnTo>
                  <a:close/>
                </a:path>
                <a:path w="4039235" h="377189">
                  <a:moveTo>
                    <a:pt x="1116588" y="234464"/>
                  </a:moveTo>
                  <a:lnTo>
                    <a:pt x="1095806" y="234464"/>
                  </a:lnTo>
                  <a:lnTo>
                    <a:pt x="1095806" y="291006"/>
                  </a:lnTo>
                  <a:lnTo>
                    <a:pt x="1134415" y="291006"/>
                  </a:lnTo>
                  <a:lnTo>
                    <a:pt x="1116588" y="234464"/>
                  </a:lnTo>
                  <a:close/>
                </a:path>
                <a:path w="4039235" h="377189">
                  <a:moveTo>
                    <a:pt x="1006846" y="44731"/>
                  </a:moveTo>
                  <a:lnTo>
                    <a:pt x="993276" y="44731"/>
                  </a:lnTo>
                  <a:lnTo>
                    <a:pt x="1000102" y="66139"/>
                  </a:lnTo>
                  <a:lnTo>
                    <a:pt x="1006846" y="44731"/>
                  </a:lnTo>
                  <a:close/>
                </a:path>
                <a:path w="4039235" h="377189">
                  <a:moveTo>
                    <a:pt x="1431710" y="7539"/>
                  </a:moveTo>
                  <a:lnTo>
                    <a:pt x="1136933" y="7539"/>
                  </a:lnTo>
                  <a:lnTo>
                    <a:pt x="1136933" y="64333"/>
                  </a:lnTo>
                  <a:lnTo>
                    <a:pt x="1431710" y="64333"/>
                  </a:lnTo>
                  <a:lnTo>
                    <a:pt x="1431710" y="7539"/>
                  </a:lnTo>
                  <a:close/>
                </a:path>
                <a:path w="4039235" h="377189">
                  <a:moveTo>
                    <a:pt x="1607805" y="7539"/>
                  </a:moveTo>
                  <a:lnTo>
                    <a:pt x="1547242" y="7539"/>
                  </a:lnTo>
                  <a:lnTo>
                    <a:pt x="1547242" y="369412"/>
                  </a:lnTo>
                  <a:lnTo>
                    <a:pt x="1607805" y="369412"/>
                  </a:lnTo>
                  <a:lnTo>
                    <a:pt x="1607805" y="7539"/>
                  </a:lnTo>
                  <a:close/>
                </a:path>
                <a:path w="4039235" h="377189">
                  <a:moveTo>
                    <a:pt x="1722536" y="252809"/>
                  </a:moveTo>
                  <a:lnTo>
                    <a:pt x="1659711" y="262358"/>
                  </a:lnTo>
                  <a:lnTo>
                    <a:pt x="1663402" y="279478"/>
                  </a:lnTo>
                  <a:lnTo>
                    <a:pt x="1668946" y="295404"/>
                  </a:lnTo>
                  <a:lnTo>
                    <a:pt x="1696589" y="335754"/>
                  </a:lnTo>
                  <a:lnTo>
                    <a:pt x="1737865" y="363130"/>
                  </a:lnTo>
                  <a:lnTo>
                    <a:pt x="1790120" y="376088"/>
                  </a:lnTo>
                  <a:lnTo>
                    <a:pt x="1809486" y="376951"/>
                  </a:lnTo>
                  <a:lnTo>
                    <a:pt x="1823276" y="376512"/>
                  </a:lnTo>
                  <a:lnTo>
                    <a:pt x="1862762" y="369915"/>
                  </a:lnTo>
                  <a:lnTo>
                    <a:pt x="1908248" y="348806"/>
                  </a:lnTo>
                  <a:lnTo>
                    <a:pt x="1935592" y="320157"/>
                  </a:lnTo>
                  <a:lnTo>
                    <a:pt x="1813256" y="320157"/>
                  </a:lnTo>
                  <a:lnTo>
                    <a:pt x="1797392" y="319058"/>
                  </a:lnTo>
                  <a:lnTo>
                    <a:pt x="1755456" y="302566"/>
                  </a:lnTo>
                  <a:lnTo>
                    <a:pt x="1727694" y="268138"/>
                  </a:lnTo>
                  <a:lnTo>
                    <a:pt x="1727609" y="267981"/>
                  </a:lnTo>
                  <a:lnTo>
                    <a:pt x="1722536" y="252809"/>
                  </a:lnTo>
                  <a:close/>
                </a:path>
                <a:path w="4039235" h="377189">
                  <a:moveTo>
                    <a:pt x="1805968" y="502"/>
                  </a:moveTo>
                  <a:lnTo>
                    <a:pt x="1754608" y="6910"/>
                  </a:lnTo>
                  <a:lnTo>
                    <a:pt x="1712233" y="26889"/>
                  </a:lnTo>
                  <a:lnTo>
                    <a:pt x="1683804" y="60060"/>
                  </a:lnTo>
                  <a:lnTo>
                    <a:pt x="1683678" y="60265"/>
                  </a:lnTo>
                  <a:lnTo>
                    <a:pt x="1678181" y="74196"/>
                  </a:lnTo>
                  <a:lnTo>
                    <a:pt x="1674883" y="89541"/>
                  </a:lnTo>
                  <a:lnTo>
                    <a:pt x="1673981" y="103284"/>
                  </a:lnTo>
                  <a:lnTo>
                    <a:pt x="1673874" y="108420"/>
                  </a:lnTo>
                  <a:lnTo>
                    <a:pt x="1674264" y="117608"/>
                  </a:lnTo>
                  <a:lnTo>
                    <a:pt x="1674270" y="117766"/>
                  </a:lnTo>
                  <a:lnTo>
                    <a:pt x="1685862" y="154204"/>
                  </a:lnTo>
                  <a:lnTo>
                    <a:pt x="1714809" y="182381"/>
                  </a:lnTo>
                  <a:lnTo>
                    <a:pt x="1754451" y="198779"/>
                  </a:lnTo>
                  <a:lnTo>
                    <a:pt x="1854637" y="228432"/>
                  </a:lnTo>
                  <a:lnTo>
                    <a:pt x="1860500" y="230862"/>
                  </a:lnTo>
                  <a:lnTo>
                    <a:pt x="1865526" y="233710"/>
                  </a:lnTo>
                  <a:lnTo>
                    <a:pt x="1870720" y="236390"/>
                  </a:lnTo>
                  <a:lnTo>
                    <a:pt x="1874908" y="239406"/>
                  </a:lnTo>
                  <a:lnTo>
                    <a:pt x="1878091" y="242757"/>
                  </a:lnTo>
                  <a:lnTo>
                    <a:pt x="1881442" y="246107"/>
                  </a:lnTo>
                  <a:lnTo>
                    <a:pt x="1883955" y="249960"/>
                  </a:lnTo>
                  <a:lnTo>
                    <a:pt x="1885630" y="254316"/>
                  </a:lnTo>
                  <a:lnTo>
                    <a:pt x="1887306" y="258505"/>
                  </a:lnTo>
                  <a:lnTo>
                    <a:pt x="1888144" y="263112"/>
                  </a:lnTo>
                  <a:lnTo>
                    <a:pt x="1888144" y="268138"/>
                  </a:lnTo>
                  <a:lnTo>
                    <a:pt x="1887468" y="276227"/>
                  </a:lnTo>
                  <a:lnTo>
                    <a:pt x="1857830" y="310765"/>
                  </a:lnTo>
                  <a:lnTo>
                    <a:pt x="1813256" y="320157"/>
                  </a:lnTo>
                  <a:lnTo>
                    <a:pt x="1935592" y="320157"/>
                  </a:lnTo>
                  <a:lnTo>
                    <a:pt x="1950733" y="277766"/>
                  </a:lnTo>
                  <a:lnTo>
                    <a:pt x="1951471" y="264117"/>
                  </a:lnTo>
                  <a:lnTo>
                    <a:pt x="1950997" y="254316"/>
                  </a:lnTo>
                  <a:lnTo>
                    <a:pt x="1950924" y="252809"/>
                  </a:lnTo>
                  <a:lnTo>
                    <a:pt x="1950843" y="251144"/>
                  </a:lnTo>
                  <a:lnTo>
                    <a:pt x="1936173" y="211014"/>
                  </a:lnTo>
                  <a:lnTo>
                    <a:pt x="1900646" y="181376"/>
                  </a:lnTo>
                  <a:lnTo>
                    <a:pt x="1861333" y="166518"/>
                  </a:lnTo>
                  <a:lnTo>
                    <a:pt x="1783492" y="144780"/>
                  </a:lnTo>
                  <a:lnTo>
                    <a:pt x="1777382" y="142864"/>
                  </a:lnTo>
                  <a:lnTo>
                    <a:pt x="1740043" y="119451"/>
                  </a:lnTo>
                  <a:lnTo>
                    <a:pt x="1737363" y="112164"/>
                  </a:lnTo>
                  <a:lnTo>
                    <a:pt x="1737363" y="103284"/>
                  </a:lnTo>
                  <a:lnTo>
                    <a:pt x="1757655" y="69359"/>
                  </a:lnTo>
                  <a:lnTo>
                    <a:pt x="1796324" y="57296"/>
                  </a:lnTo>
                  <a:lnTo>
                    <a:pt x="1805214" y="57045"/>
                  </a:lnTo>
                  <a:lnTo>
                    <a:pt x="1926757" y="57045"/>
                  </a:lnTo>
                  <a:lnTo>
                    <a:pt x="1921064" y="49255"/>
                  </a:lnTo>
                  <a:lnTo>
                    <a:pt x="1886290" y="20182"/>
                  </a:lnTo>
                  <a:lnTo>
                    <a:pt x="1841150" y="3832"/>
                  </a:lnTo>
                  <a:lnTo>
                    <a:pt x="1824062" y="1397"/>
                  </a:lnTo>
                  <a:lnTo>
                    <a:pt x="1805968" y="502"/>
                  </a:lnTo>
                  <a:close/>
                </a:path>
                <a:path w="4039235" h="377189">
                  <a:moveTo>
                    <a:pt x="1926757" y="57045"/>
                  </a:moveTo>
                  <a:lnTo>
                    <a:pt x="1805214" y="57045"/>
                  </a:lnTo>
                  <a:lnTo>
                    <a:pt x="1814371" y="57705"/>
                  </a:lnTo>
                  <a:lnTo>
                    <a:pt x="1823245" y="59181"/>
                  </a:lnTo>
                  <a:lnTo>
                    <a:pt x="1862055" y="78814"/>
                  </a:lnTo>
                  <a:lnTo>
                    <a:pt x="1883620" y="117608"/>
                  </a:lnTo>
                  <a:lnTo>
                    <a:pt x="1948707" y="106300"/>
                  </a:lnTo>
                  <a:lnTo>
                    <a:pt x="1943964" y="90201"/>
                  </a:lnTo>
                  <a:lnTo>
                    <a:pt x="1937776" y="75327"/>
                  </a:lnTo>
                  <a:lnTo>
                    <a:pt x="1930142" y="61678"/>
                  </a:lnTo>
                  <a:lnTo>
                    <a:pt x="1926757" y="57045"/>
                  </a:lnTo>
                  <a:close/>
                </a:path>
                <a:path w="4039235" h="377189">
                  <a:moveTo>
                    <a:pt x="2152725" y="7539"/>
                  </a:moveTo>
                  <a:lnTo>
                    <a:pt x="2091407" y="7539"/>
                  </a:lnTo>
                  <a:lnTo>
                    <a:pt x="2091407" y="369412"/>
                  </a:lnTo>
                  <a:lnTo>
                    <a:pt x="2152725" y="369412"/>
                  </a:lnTo>
                  <a:lnTo>
                    <a:pt x="2152725" y="114342"/>
                  </a:lnTo>
                  <a:lnTo>
                    <a:pt x="2223015" y="114342"/>
                  </a:lnTo>
                  <a:lnTo>
                    <a:pt x="2152725" y="7539"/>
                  </a:lnTo>
                  <a:close/>
                </a:path>
                <a:path w="4039235" h="377189">
                  <a:moveTo>
                    <a:pt x="2223015" y="114342"/>
                  </a:moveTo>
                  <a:lnTo>
                    <a:pt x="2152725" y="114342"/>
                  </a:lnTo>
                  <a:lnTo>
                    <a:pt x="2320594" y="369412"/>
                  </a:lnTo>
                  <a:lnTo>
                    <a:pt x="2381911" y="369412"/>
                  </a:lnTo>
                  <a:lnTo>
                    <a:pt x="2381911" y="262609"/>
                  </a:lnTo>
                  <a:lnTo>
                    <a:pt x="2320594" y="262609"/>
                  </a:lnTo>
                  <a:lnTo>
                    <a:pt x="2223015" y="114342"/>
                  </a:lnTo>
                  <a:close/>
                </a:path>
                <a:path w="4039235" h="377189">
                  <a:moveTo>
                    <a:pt x="2381911" y="7539"/>
                  </a:moveTo>
                  <a:lnTo>
                    <a:pt x="2320594" y="7539"/>
                  </a:lnTo>
                  <a:lnTo>
                    <a:pt x="2320594" y="262609"/>
                  </a:lnTo>
                  <a:lnTo>
                    <a:pt x="2381911" y="262609"/>
                  </a:lnTo>
                  <a:lnTo>
                    <a:pt x="2381911" y="7539"/>
                  </a:lnTo>
                  <a:close/>
                </a:path>
                <a:path w="4039235" h="377189">
                  <a:moveTo>
                    <a:pt x="2505940" y="7539"/>
                  </a:moveTo>
                  <a:lnTo>
                    <a:pt x="2444623" y="8041"/>
                  </a:lnTo>
                  <a:lnTo>
                    <a:pt x="2444623" y="234966"/>
                  </a:lnTo>
                  <a:lnTo>
                    <a:pt x="2449209" y="275174"/>
                  </a:lnTo>
                  <a:lnTo>
                    <a:pt x="2473145" y="324916"/>
                  </a:lnTo>
                  <a:lnTo>
                    <a:pt x="2514233" y="359360"/>
                  </a:lnTo>
                  <a:lnTo>
                    <a:pt x="2569410" y="375852"/>
                  </a:lnTo>
                  <a:lnTo>
                    <a:pt x="2590377" y="376951"/>
                  </a:lnTo>
                  <a:lnTo>
                    <a:pt x="2611330" y="375852"/>
                  </a:lnTo>
                  <a:lnTo>
                    <a:pt x="2649276" y="367056"/>
                  </a:lnTo>
                  <a:lnTo>
                    <a:pt x="2695547" y="338188"/>
                  </a:lnTo>
                  <a:lnTo>
                    <a:pt x="2710807" y="319906"/>
                  </a:lnTo>
                  <a:lnTo>
                    <a:pt x="2590377" y="319906"/>
                  </a:lnTo>
                  <a:lnTo>
                    <a:pt x="2582273" y="319545"/>
                  </a:lnTo>
                  <a:lnTo>
                    <a:pt x="2544264" y="307027"/>
                  </a:lnTo>
                  <a:lnTo>
                    <a:pt x="2516542" y="277640"/>
                  </a:lnTo>
                  <a:lnTo>
                    <a:pt x="2506005" y="234966"/>
                  </a:lnTo>
                  <a:lnTo>
                    <a:pt x="2505940" y="7539"/>
                  </a:lnTo>
                  <a:close/>
                </a:path>
                <a:path w="4039235" h="377189">
                  <a:moveTo>
                    <a:pt x="2736132" y="7539"/>
                  </a:moveTo>
                  <a:lnTo>
                    <a:pt x="2674815" y="7539"/>
                  </a:lnTo>
                  <a:lnTo>
                    <a:pt x="2674750" y="234966"/>
                  </a:lnTo>
                  <a:lnTo>
                    <a:pt x="2674376" y="243369"/>
                  </a:lnTo>
                  <a:lnTo>
                    <a:pt x="2659988" y="284535"/>
                  </a:lnTo>
                  <a:lnTo>
                    <a:pt x="2631405" y="309854"/>
                  </a:lnTo>
                  <a:lnTo>
                    <a:pt x="2590377" y="319906"/>
                  </a:lnTo>
                  <a:lnTo>
                    <a:pt x="2710807" y="319906"/>
                  </a:lnTo>
                  <a:lnTo>
                    <a:pt x="2731483" y="275174"/>
                  </a:lnTo>
                  <a:lnTo>
                    <a:pt x="2736132" y="234966"/>
                  </a:lnTo>
                  <a:lnTo>
                    <a:pt x="2736132" y="7539"/>
                  </a:lnTo>
                  <a:close/>
                </a:path>
                <a:path w="4039235" h="377189">
                  <a:moveTo>
                    <a:pt x="2948093" y="0"/>
                  </a:moveTo>
                  <a:lnTo>
                    <a:pt x="2902293" y="5654"/>
                  </a:lnTo>
                  <a:lnTo>
                    <a:pt x="2861394" y="22617"/>
                  </a:lnTo>
                  <a:lnTo>
                    <a:pt x="2827028" y="49946"/>
                  </a:lnTo>
                  <a:lnTo>
                    <a:pt x="2800945" y="87013"/>
                  </a:lnTo>
                  <a:lnTo>
                    <a:pt x="2800830" y="87201"/>
                  </a:lnTo>
                  <a:lnTo>
                    <a:pt x="2784245" y="133503"/>
                  </a:lnTo>
                  <a:lnTo>
                    <a:pt x="2778821" y="186297"/>
                  </a:lnTo>
                  <a:lnTo>
                    <a:pt x="2778716" y="188475"/>
                  </a:lnTo>
                  <a:lnTo>
                    <a:pt x="2779429" y="207684"/>
                  </a:lnTo>
                  <a:lnTo>
                    <a:pt x="2786066" y="250673"/>
                  </a:lnTo>
                  <a:lnTo>
                    <a:pt x="2807364" y="301121"/>
                  </a:lnTo>
                  <a:lnTo>
                    <a:pt x="2840112" y="339288"/>
                  </a:lnTo>
                  <a:lnTo>
                    <a:pt x="2882000" y="364638"/>
                  </a:lnTo>
                  <a:lnTo>
                    <a:pt x="2930769" y="376182"/>
                  </a:lnTo>
                  <a:lnTo>
                    <a:pt x="2948093" y="376951"/>
                  </a:lnTo>
                  <a:lnTo>
                    <a:pt x="2973427" y="375538"/>
                  </a:lnTo>
                  <a:lnTo>
                    <a:pt x="3018536" y="364229"/>
                  </a:lnTo>
                  <a:lnTo>
                    <a:pt x="3056058" y="341958"/>
                  </a:lnTo>
                  <a:lnTo>
                    <a:pt x="3077653" y="319906"/>
                  </a:lnTo>
                  <a:lnTo>
                    <a:pt x="2951863" y="319906"/>
                  </a:lnTo>
                  <a:lnTo>
                    <a:pt x="2934397" y="318665"/>
                  </a:lnTo>
                  <a:lnTo>
                    <a:pt x="2891047" y="303069"/>
                  </a:lnTo>
                  <a:lnTo>
                    <a:pt x="2861645" y="271358"/>
                  </a:lnTo>
                  <a:lnTo>
                    <a:pt x="2845838" y="225715"/>
                  </a:lnTo>
                  <a:lnTo>
                    <a:pt x="2842798" y="188475"/>
                  </a:lnTo>
                  <a:lnTo>
                    <a:pt x="2843552" y="169251"/>
                  </a:lnTo>
                  <a:lnTo>
                    <a:pt x="2854860" y="119116"/>
                  </a:lnTo>
                  <a:lnTo>
                    <a:pt x="2879974" y="82128"/>
                  </a:lnTo>
                  <a:lnTo>
                    <a:pt x="2918502" y="61003"/>
                  </a:lnTo>
                  <a:lnTo>
                    <a:pt x="2951863" y="57296"/>
                  </a:lnTo>
                  <a:lnTo>
                    <a:pt x="3078610" y="57296"/>
                  </a:lnTo>
                  <a:lnTo>
                    <a:pt x="3071906" y="48187"/>
                  </a:lnTo>
                  <a:lnTo>
                    <a:pt x="3053891" y="31161"/>
                  </a:lnTo>
                  <a:lnTo>
                    <a:pt x="3032671" y="17528"/>
                  </a:lnTo>
                  <a:lnTo>
                    <a:pt x="3007965" y="7790"/>
                  </a:lnTo>
                  <a:lnTo>
                    <a:pt x="2979773" y="1947"/>
                  </a:lnTo>
                  <a:lnTo>
                    <a:pt x="2948093" y="0"/>
                  </a:lnTo>
                  <a:close/>
                </a:path>
                <a:path w="4039235" h="377189">
                  <a:moveTo>
                    <a:pt x="3115460" y="179680"/>
                  </a:moveTo>
                  <a:lnTo>
                    <a:pt x="2987296" y="179680"/>
                  </a:lnTo>
                  <a:lnTo>
                    <a:pt x="2987296" y="227176"/>
                  </a:lnTo>
                  <a:lnTo>
                    <a:pt x="3051126" y="227176"/>
                  </a:lnTo>
                  <a:lnTo>
                    <a:pt x="3048295" y="242238"/>
                  </a:lnTo>
                  <a:lnTo>
                    <a:pt x="3033535" y="279195"/>
                  </a:lnTo>
                  <a:lnTo>
                    <a:pt x="2999861" y="310105"/>
                  </a:lnTo>
                  <a:lnTo>
                    <a:pt x="2951863" y="319906"/>
                  </a:lnTo>
                  <a:lnTo>
                    <a:pt x="3077653" y="319906"/>
                  </a:lnTo>
                  <a:lnTo>
                    <a:pt x="3105001" y="271358"/>
                  </a:lnTo>
                  <a:lnTo>
                    <a:pt x="3115193" y="225715"/>
                  </a:lnTo>
                  <a:lnTo>
                    <a:pt x="3116465" y="200789"/>
                  </a:lnTo>
                  <a:lnTo>
                    <a:pt x="3116381" y="196685"/>
                  </a:lnTo>
                  <a:lnTo>
                    <a:pt x="3116116" y="188475"/>
                  </a:lnTo>
                  <a:lnTo>
                    <a:pt x="3116046" y="186297"/>
                  </a:lnTo>
                  <a:lnTo>
                    <a:pt x="3115795" y="182360"/>
                  </a:lnTo>
                  <a:lnTo>
                    <a:pt x="3115460" y="179680"/>
                  </a:lnTo>
                  <a:close/>
                </a:path>
                <a:path w="4039235" h="377189">
                  <a:moveTo>
                    <a:pt x="3078610" y="57296"/>
                  </a:moveTo>
                  <a:lnTo>
                    <a:pt x="2951863" y="57296"/>
                  </a:lnTo>
                  <a:lnTo>
                    <a:pt x="2969155" y="58506"/>
                  </a:lnTo>
                  <a:lnTo>
                    <a:pt x="2984846" y="62134"/>
                  </a:lnTo>
                  <a:lnTo>
                    <a:pt x="3022290" y="87013"/>
                  </a:lnTo>
                  <a:lnTo>
                    <a:pt x="3045095" y="127912"/>
                  </a:lnTo>
                  <a:lnTo>
                    <a:pt x="3106915" y="118111"/>
                  </a:lnTo>
                  <a:lnTo>
                    <a:pt x="3098418" y="91662"/>
                  </a:lnTo>
                  <a:lnTo>
                    <a:pt x="3086748" y="68353"/>
                  </a:lnTo>
                  <a:lnTo>
                    <a:pt x="3078610" y="57296"/>
                  </a:lnTo>
                  <a:close/>
                </a:path>
                <a:path w="4039235" h="377189">
                  <a:moveTo>
                    <a:pt x="3393108" y="7539"/>
                  </a:moveTo>
                  <a:lnTo>
                    <a:pt x="3159398" y="7539"/>
                  </a:lnTo>
                  <a:lnTo>
                    <a:pt x="3159398" y="369412"/>
                  </a:lnTo>
                  <a:lnTo>
                    <a:pt x="3393108" y="369412"/>
                  </a:lnTo>
                  <a:lnTo>
                    <a:pt x="3393108" y="312618"/>
                  </a:lnTo>
                  <a:lnTo>
                    <a:pt x="3219962" y="312618"/>
                  </a:lnTo>
                  <a:lnTo>
                    <a:pt x="3219962" y="210339"/>
                  </a:lnTo>
                  <a:lnTo>
                    <a:pt x="3362952" y="210339"/>
                  </a:lnTo>
                  <a:lnTo>
                    <a:pt x="3362952" y="153545"/>
                  </a:lnTo>
                  <a:lnTo>
                    <a:pt x="3219962" y="153545"/>
                  </a:lnTo>
                  <a:lnTo>
                    <a:pt x="3219962" y="64333"/>
                  </a:lnTo>
                  <a:lnTo>
                    <a:pt x="3393108" y="64333"/>
                  </a:lnTo>
                  <a:lnTo>
                    <a:pt x="3393108" y="7539"/>
                  </a:lnTo>
                  <a:close/>
                </a:path>
                <a:path w="4039235" h="377189">
                  <a:moveTo>
                    <a:pt x="3593376" y="64333"/>
                  </a:moveTo>
                  <a:lnTo>
                    <a:pt x="3532812" y="64333"/>
                  </a:lnTo>
                  <a:lnTo>
                    <a:pt x="3532812" y="369412"/>
                  </a:lnTo>
                  <a:lnTo>
                    <a:pt x="3593376" y="369412"/>
                  </a:lnTo>
                  <a:lnTo>
                    <a:pt x="3593376" y="64333"/>
                  </a:lnTo>
                  <a:close/>
                </a:path>
                <a:path w="4039235" h="377189">
                  <a:moveTo>
                    <a:pt x="3710482" y="7539"/>
                  </a:moveTo>
                  <a:lnTo>
                    <a:pt x="3415706" y="7539"/>
                  </a:lnTo>
                  <a:lnTo>
                    <a:pt x="3415706" y="64333"/>
                  </a:lnTo>
                  <a:lnTo>
                    <a:pt x="3710482" y="64333"/>
                  </a:lnTo>
                  <a:lnTo>
                    <a:pt x="3710482" y="7539"/>
                  </a:lnTo>
                  <a:close/>
                </a:path>
                <a:path w="4039235" h="377189">
                  <a:moveTo>
                    <a:pt x="4028769" y="57547"/>
                  </a:moveTo>
                  <a:lnTo>
                    <a:pt x="3933152" y="57547"/>
                  </a:lnTo>
                  <a:lnTo>
                    <a:pt x="3941026" y="58888"/>
                  </a:lnTo>
                  <a:lnTo>
                    <a:pt x="3948398" y="61568"/>
                  </a:lnTo>
                  <a:lnTo>
                    <a:pt x="3955770" y="64081"/>
                  </a:lnTo>
                  <a:lnTo>
                    <a:pt x="3961801" y="68437"/>
                  </a:lnTo>
                  <a:lnTo>
                    <a:pt x="3966492" y="74636"/>
                  </a:lnTo>
                  <a:lnTo>
                    <a:pt x="3969507" y="78154"/>
                  </a:lnTo>
                  <a:lnTo>
                    <a:pt x="3971601" y="82343"/>
                  </a:lnTo>
                  <a:lnTo>
                    <a:pt x="3973947" y="92060"/>
                  </a:lnTo>
                  <a:lnTo>
                    <a:pt x="3974533" y="97253"/>
                  </a:lnTo>
                  <a:lnTo>
                    <a:pt x="3974533" y="111326"/>
                  </a:lnTo>
                  <a:lnTo>
                    <a:pt x="3957696" y="149272"/>
                  </a:lnTo>
                  <a:lnTo>
                    <a:pt x="3927959" y="175827"/>
                  </a:lnTo>
                  <a:lnTo>
                    <a:pt x="3921760" y="181104"/>
                  </a:lnTo>
                  <a:lnTo>
                    <a:pt x="3897525" y="214642"/>
                  </a:lnTo>
                  <a:lnTo>
                    <a:pt x="3887423" y="253898"/>
                  </a:lnTo>
                  <a:lnTo>
                    <a:pt x="3886578" y="271154"/>
                  </a:lnTo>
                  <a:lnTo>
                    <a:pt x="3950659" y="271154"/>
                  </a:lnTo>
                  <a:lnTo>
                    <a:pt x="3950659" y="261437"/>
                  </a:lnTo>
                  <a:lnTo>
                    <a:pt x="3951065" y="254128"/>
                  </a:lnTo>
                  <a:lnTo>
                    <a:pt x="3951078" y="253898"/>
                  </a:lnTo>
                  <a:lnTo>
                    <a:pt x="3951916" y="248536"/>
                  </a:lnTo>
                  <a:lnTo>
                    <a:pt x="3952754" y="243008"/>
                  </a:lnTo>
                  <a:lnTo>
                    <a:pt x="3974449" y="211428"/>
                  </a:lnTo>
                  <a:lnTo>
                    <a:pt x="3988690" y="198444"/>
                  </a:lnTo>
                  <a:lnTo>
                    <a:pt x="3993800" y="193418"/>
                  </a:lnTo>
                  <a:lnTo>
                    <a:pt x="4021401" y="158743"/>
                  </a:lnTo>
                  <a:lnTo>
                    <a:pt x="4037908" y="113682"/>
                  </a:lnTo>
                  <a:lnTo>
                    <a:pt x="4038615" y="101023"/>
                  </a:lnTo>
                  <a:lnTo>
                    <a:pt x="4038238" y="92384"/>
                  </a:lnTo>
                  <a:lnTo>
                    <a:pt x="4029348" y="58678"/>
                  </a:lnTo>
                  <a:lnTo>
                    <a:pt x="4028769" y="57547"/>
                  </a:lnTo>
                  <a:close/>
                </a:path>
                <a:path w="4039235" h="377189">
                  <a:moveTo>
                    <a:pt x="3922514" y="502"/>
                  </a:moveTo>
                  <a:lnTo>
                    <a:pt x="3877625" y="8748"/>
                  </a:lnTo>
                  <a:lnTo>
                    <a:pt x="3837574" y="36627"/>
                  </a:lnTo>
                  <a:lnTo>
                    <a:pt x="3815650" y="78154"/>
                  </a:lnTo>
                  <a:lnTo>
                    <a:pt x="3810936" y="102530"/>
                  </a:lnTo>
                  <a:lnTo>
                    <a:pt x="3874767" y="102530"/>
                  </a:lnTo>
                  <a:lnTo>
                    <a:pt x="3874641" y="97253"/>
                  </a:lnTo>
                  <a:lnTo>
                    <a:pt x="3874599" y="95494"/>
                  </a:lnTo>
                  <a:lnTo>
                    <a:pt x="3875688" y="89044"/>
                  </a:lnTo>
                  <a:lnTo>
                    <a:pt x="3880379" y="77317"/>
                  </a:lnTo>
                  <a:lnTo>
                    <a:pt x="3884065" y="72374"/>
                  </a:lnTo>
                  <a:lnTo>
                    <a:pt x="3888986" y="68437"/>
                  </a:lnTo>
                  <a:lnTo>
                    <a:pt x="3893447" y="64668"/>
                  </a:lnTo>
                  <a:lnTo>
                    <a:pt x="3898724" y="61987"/>
                  </a:lnTo>
                  <a:lnTo>
                    <a:pt x="3904923" y="60312"/>
                  </a:lnTo>
                  <a:lnTo>
                    <a:pt x="3911289" y="58469"/>
                  </a:lnTo>
                  <a:lnTo>
                    <a:pt x="3917906" y="57547"/>
                  </a:lnTo>
                  <a:lnTo>
                    <a:pt x="4028769" y="57547"/>
                  </a:lnTo>
                  <a:lnTo>
                    <a:pt x="4025422" y="51014"/>
                  </a:lnTo>
                  <a:lnTo>
                    <a:pt x="3997087" y="20355"/>
                  </a:lnTo>
                  <a:lnTo>
                    <a:pt x="3949340" y="2638"/>
                  </a:lnTo>
                  <a:lnTo>
                    <a:pt x="3936131" y="1036"/>
                  </a:lnTo>
                  <a:lnTo>
                    <a:pt x="3922514" y="502"/>
                  </a:lnTo>
                  <a:close/>
                </a:path>
                <a:path w="4039235" h="377189">
                  <a:moveTo>
                    <a:pt x="3950659" y="302818"/>
                  </a:moveTo>
                  <a:lnTo>
                    <a:pt x="3887080" y="302818"/>
                  </a:lnTo>
                  <a:lnTo>
                    <a:pt x="3887080" y="369412"/>
                  </a:lnTo>
                  <a:lnTo>
                    <a:pt x="3950659" y="369412"/>
                  </a:lnTo>
                  <a:lnTo>
                    <a:pt x="3950659" y="3028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6" name="object 6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447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2950" y="10748782"/>
              <a:ext cx="7509284" cy="3731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4290" y="2761382"/>
            <a:ext cx="6081992" cy="4900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9083" y="3619994"/>
            <a:ext cx="3384644" cy="280619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0418536"/>
            <a:ext cx="20104100" cy="52705"/>
          </a:xfrm>
          <a:custGeom>
            <a:avLst/>
            <a:gdLst/>
            <a:ahLst/>
            <a:cxnLst/>
            <a:rect l="l" t="t" r="r" b="b"/>
            <a:pathLst>
              <a:path w="20104100" h="52704">
                <a:moveTo>
                  <a:pt x="20104099" y="10474"/>
                </a:moveTo>
                <a:lnTo>
                  <a:pt x="0" y="0"/>
                </a:lnTo>
                <a:lnTo>
                  <a:pt x="0" y="41883"/>
                </a:lnTo>
                <a:lnTo>
                  <a:pt x="20104099" y="52357"/>
                </a:lnTo>
                <a:lnTo>
                  <a:pt x="20104099" y="10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2050" y="3989407"/>
            <a:ext cx="9340029" cy="3298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0419080"/>
            <a:chOff x="0" y="0"/>
            <a:chExt cx="20104100" cy="10419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0419080"/>
            </a:xfrm>
            <a:custGeom>
              <a:avLst/>
              <a:gdLst/>
              <a:ahLst/>
              <a:cxnLst/>
              <a:rect l="l" t="t" r="r" b="b"/>
              <a:pathLst>
                <a:path w="20104100" h="10419080">
                  <a:moveTo>
                    <a:pt x="0" y="10418536"/>
                  </a:moveTo>
                  <a:lnTo>
                    <a:pt x="20104099" y="10418536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0418536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888" y="1473463"/>
              <a:ext cx="5081397" cy="37695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6" name="object 6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447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2950" y="10748782"/>
              <a:ext cx="7509284" cy="3731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9316" y="2763895"/>
            <a:ext cx="2623875" cy="4950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7452" y="4508134"/>
            <a:ext cx="3180396" cy="3675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9083" y="3536227"/>
            <a:ext cx="5563469" cy="170466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10418536"/>
            <a:ext cx="20104100" cy="52705"/>
          </a:xfrm>
          <a:custGeom>
            <a:avLst/>
            <a:gdLst/>
            <a:ahLst/>
            <a:cxnLst/>
            <a:rect l="l" t="t" r="r" b="b"/>
            <a:pathLst>
              <a:path w="20104100" h="52704">
                <a:moveTo>
                  <a:pt x="20104099" y="10474"/>
                </a:moveTo>
                <a:lnTo>
                  <a:pt x="0" y="0"/>
                </a:lnTo>
                <a:lnTo>
                  <a:pt x="0" y="41883"/>
                </a:lnTo>
                <a:lnTo>
                  <a:pt x="20104099" y="52357"/>
                </a:lnTo>
                <a:lnTo>
                  <a:pt x="20104099" y="10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229993" y="1842875"/>
            <a:ext cx="5099321" cy="130886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4629119" y="3413262"/>
            <a:ext cx="308610" cy="911225"/>
          </a:xfrm>
          <a:custGeom>
            <a:avLst/>
            <a:gdLst/>
            <a:ahLst/>
            <a:cxnLst/>
            <a:rect l="l" t="t" r="r" b="b"/>
            <a:pathLst>
              <a:path w="308609" h="911225">
                <a:moveTo>
                  <a:pt x="308407" y="755194"/>
                </a:moveTo>
                <a:lnTo>
                  <a:pt x="306781" y="747332"/>
                </a:lnTo>
                <a:lnTo>
                  <a:pt x="302100" y="740459"/>
                </a:lnTo>
                <a:lnTo>
                  <a:pt x="295118" y="735940"/>
                </a:lnTo>
                <a:lnTo>
                  <a:pt x="287220" y="734500"/>
                </a:lnTo>
                <a:lnTo>
                  <a:pt x="279359" y="736126"/>
                </a:lnTo>
                <a:lnTo>
                  <a:pt x="272485" y="740807"/>
                </a:lnTo>
                <a:lnTo>
                  <a:pt x="155423" y="860657"/>
                </a:lnTo>
                <a:lnTo>
                  <a:pt x="35573" y="743594"/>
                </a:lnTo>
                <a:lnTo>
                  <a:pt x="28591" y="739076"/>
                </a:lnTo>
                <a:lnTo>
                  <a:pt x="20694" y="737635"/>
                </a:lnTo>
                <a:lnTo>
                  <a:pt x="12832" y="739261"/>
                </a:lnTo>
                <a:lnTo>
                  <a:pt x="5959" y="743943"/>
                </a:lnTo>
                <a:lnTo>
                  <a:pt x="1440" y="750924"/>
                </a:lnTo>
                <a:lnTo>
                  <a:pt x="0" y="758822"/>
                </a:lnTo>
                <a:lnTo>
                  <a:pt x="1626" y="766684"/>
                </a:lnTo>
                <a:lnTo>
                  <a:pt x="6307" y="773557"/>
                </a:lnTo>
                <a:lnTo>
                  <a:pt x="134933" y="899191"/>
                </a:lnTo>
                <a:lnTo>
                  <a:pt x="134831" y="890518"/>
                </a:lnTo>
                <a:lnTo>
                  <a:pt x="176711" y="890025"/>
                </a:lnTo>
                <a:lnTo>
                  <a:pt x="176813" y="898699"/>
                </a:lnTo>
                <a:lnTo>
                  <a:pt x="302448" y="770073"/>
                </a:lnTo>
                <a:lnTo>
                  <a:pt x="306966" y="763092"/>
                </a:lnTo>
                <a:lnTo>
                  <a:pt x="308407" y="755194"/>
                </a:lnTo>
                <a:close/>
              </a:path>
              <a:path w="308609" h="911225">
                <a:moveTo>
                  <a:pt x="176117" y="839471"/>
                </a:moveTo>
                <a:lnTo>
                  <a:pt x="166240" y="0"/>
                </a:lnTo>
                <a:lnTo>
                  <a:pt x="124360" y="492"/>
                </a:lnTo>
                <a:lnTo>
                  <a:pt x="134236" y="839963"/>
                </a:lnTo>
                <a:lnTo>
                  <a:pt x="155423" y="860657"/>
                </a:lnTo>
                <a:lnTo>
                  <a:pt x="176117" y="839471"/>
                </a:lnTo>
                <a:close/>
              </a:path>
              <a:path w="308609" h="911225">
                <a:moveTo>
                  <a:pt x="176813" y="898699"/>
                </a:moveTo>
                <a:lnTo>
                  <a:pt x="176711" y="890025"/>
                </a:lnTo>
                <a:lnTo>
                  <a:pt x="134831" y="890518"/>
                </a:lnTo>
                <a:lnTo>
                  <a:pt x="134933" y="899191"/>
                </a:lnTo>
                <a:lnTo>
                  <a:pt x="141138" y="905253"/>
                </a:lnTo>
                <a:lnTo>
                  <a:pt x="148120" y="909771"/>
                </a:lnTo>
                <a:lnTo>
                  <a:pt x="156017" y="911212"/>
                </a:lnTo>
                <a:lnTo>
                  <a:pt x="163879" y="909586"/>
                </a:lnTo>
                <a:lnTo>
                  <a:pt x="170752" y="904904"/>
                </a:lnTo>
                <a:lnTo>
                  <a:pt x="176813" y="89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55705" y="5235442"/>
            <a:ext cx="2607250" cy="107850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10692" y="6583254"/>
            <a:ext cx="1963706" cy="8523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69244" y="6579611"/>
            <a:ext cx="2379853" cy="24489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27795" y="6583254"/>
            <a:ext cx="1205936" cy="85233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18965" y="5235442"/>
            <a:ext cx="2607250" cy="107850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135633" y="5235442"/>
            <a:ext cx="2607251" cy="1078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0419080"/>
            <a:chOff x="0" y="0"/>
            <a:chExt cx="20104100" cy="10419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0419080"/>
            </a:xfrm>
            <a:custGeom>
              <a:avLst/>
              <a:gdLst/>
              <a:ahLst/>
              <a:cxnLst/>
              <a:rect l="l" t="t" r="r" b="b"/>
              <a:pathLst>
                <a:path w="20104100" h="10419080">
                  <a:moveTo>
                    <a:pt x="0" y="10418536"/>
                  </a:moveTo>
                  <a:lnTo>
                    <a:pt x="20104099" y="10418536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0418536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458" y="1473965"/>
              <a:ext cx="3964065" cy="37670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6" name="object 6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447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58353" y="10765745"/>
              <a:ext cx="2707244" cy="356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4290" y="2761382"/>
            <a:ext cx="3730437" cy="4975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9083" y="3543766"/>
            <a:ext cx="5393547" cy="231197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0418536"/>
            <a:ext cx="20104100" cy="52705"/>
          </a:xfrm>
          <a:custGeom>
            <a:avLst/>
            <a:gdLst/>
            <a:ahLst/>
            <a:cxnLst/>
            <a:rect l="l" t="t" r="r" b="b"/>
            <a:pathLst>
              <a:path w="20104100" h="52704">
                <a:moveTo>
                  <a:pt x="20104099" y="10474"/>
                </a:moveTo>
                <a:lnTo>
                  <a:pt x="0" y="0"/>
                </a:lnTo>
                <a:lnTo>
                  <a:pt x="0" y="41883"/>
                </a:lnTo>
                <a:lnTo>
                  <a:pt x="20104099" y="52357"/>
                </a:lnTo>
                <a:lnTo>
                  <a:pt x="20104099" y="10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78196" y="1654399"/>
            <a:ext cx="7266794" cy="37695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78196" y="5654278"/>
            <a:ext cx="7266794" cy="3769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4905" y="4915452"/>
            <a:ext cx="8674100" cy="754380"/>
          </a:xfrm>
          <a:custGeom>
            <a:avLst/>
            <a:gdLst/>
            <a:ahLst/>
            <a:cxnLst/>
            <a:rect l="l" t="t" r="r" b="b"/>
            <a:pathLst>
              <a:path w="8674100" h="754379">
                <a:moveTo>
                  <a:pt x="338754" y="0"/>
                </a:moveTo>
                <a:lnTo>
                  <a:pt x="291729" y="2827"/>
                </a:lnTo>
                <a:lnTo>
                  <a:pt x="247154" y="11308"/>
                </a:lnTo>
                <a:lnTo>
                  <a:pt x="205030" y="25444"/>
                </a:lnTo>
                <a:lnTo>
                  <a:pt x="165356" y="45234"/>
                </a:lnTo>
                <a:lnTo>
                  <a:pt x="128948" y="70081"/>
                </a:lnTo>
                <a:lnTo>
                  <a:pt x="96625" y="99892"/>
                </a:lnTo>
                <a:lnTo>
                  <a:pt x="68385" y="134666"/>
                </a:lnTo>
                <a:lnTo>
                  <a:pt x="44229" y="174403"/>
                </a:lnTo>
                <a:lnTo>
                  <a:pt x="24878" y="218537"/>
                </a:lnTo>
                <a:lnTo>
                  <a:pt x="11057" y="267007"/>
                </a:lnTo>
                <a:lnTo>
                  <a:pt x="2764" y="319812"/>
                </a:lnTo>
                <a:lnTo>
                  <a:pt x="0" y="376951"/>
                </a:lnTo>
                <a:lnTo>
                  <a:pt x="1633" y="420929"/>
                </a:lnTo>
                <a:lnTo>
                  <a:pt x="6533" y="462394"/>
                </a:lnTo>
                <a:lnTo>
                  <a:pt x="14701" y="501346"/>
                </a:lnTo>
                <a:lnTo>
                  <a:pt x="26135" y="537784"/>
                </a:lnTo>
                <a:lnTo>
                  <a:pt x="57296" y="602243"/>
                </a:lnTo>
                <a:lnTo>
                  <a:pt x="98510" y="655896"/>
                </a:lnTo>
                <a:lnTo>
                  <a:pt x="148895" y="698366"/>
                </a:lnTo>
                <a:lnTo>
                  <a:pt x="206569" y="729276"/>
                </a:lnTo>
                <a:lnTo>
                  <a:pt x="270525" y="747746"/>
                </a:lnTo>
                <a:lnTo>
                  <a:pt x="338754" y="753903"/>
                </a:lnTo>
                <a:lnTo>
                  <a:pt x="389422" y="751076"/>
                </a:lnTo>
                <a:lnTo>
                  <a:pt x="436384" y="742595"/>
                </a:lnTo>
                <a:lnTo>
                  <a:pt x="479639" y="728459"/>
                </a:lnTo>
                <a:lnTo>
                  <a:pt x="519188" y="708669"/>
                </a:lnTo>
                <a:lnTo>
                  <a:pt x="554684" y="683916"/>
                </a:lnTo>
                <a:lnTo>
                  <a:pt x="585783" y="654891"/>
                </a:lnTo>
                <a:lnTo>
                  <a:pt x="597874" y="639812"/>
                </a:lnTo>
                <a:lnTo>
                  <a:pt x="346293" y="639812"/>
                </a:lnTo>
                <a:lnTo>
                  <a:pt x="311362" y="637331"/>
                </a:lnTo>
                <a:lnTo>
                  <a:pt x="250547" y="620494"/>
                </a:lnTo>
                <a:lnTo>
                  <a:pt x="202046" y="588202"/>
                </a:lnTo>
                <a:lnTo>
                  <a:pt x="165858" y="542716"/>
                </a:lnTo>
                <a:lnTo>
                  <a:pt x="141733" y="484477"/>
                </a:lnTo>
                <a:lnTo>
                  <a:pt x="129671" y="415369"/>
                </a:lnTo>
                <a:lnTo>
                  <a:pt x="128163" y="376951"/>
                </a:lnTo>
                <a:lnTo>
                  <a:pt x="129671" y="338502"/>
                </a:lnTo>
                <a:lnTo>
                  <a:pt x="141733" y="269143"/>
                </a:lnTo>
                <a:lnTo>
                  <a:pt x="166078" y="210244"/>
                </a:lnTo>
                <a:lnTo>
                  <a:pt x="202517" y="164256"/>
                </a:lnTo>
                <a:lnTo>
                  <a:pt x="250830" y="132027"/>
                </a:lnTo>
                <a:lnTo>
                  <a:pt x="311393" y="116195"/>
                </a:lnTo>
                <a:lnTo>
                  <a:pt x="346293" y="114593"/>
                </a:lnTo>
                <a:lnTo>
                  <a:pt x="599789" y="114593"/>
                </a:lnTo>
                <a:lnTo>
                  <a:pt x="586380" y="96374"/>
                </a:lnTo>
                <a:lnTo>
                  <a:pt x="550349" y="62322"/>
                </a:lnTo>
                <a:lnTo>
                  <a:pt x="516956" y="39886"/>
                </a:lnTo>
                <a:lnTo>
                  <a:pt x="479100" y="22436"/>
                </a:lnTo>
                <a:lnTo>
                  <a:pt x="436781" y="9971"/>
                </a:lnTo>
                <a:lnTo>
                  <a:pt x="389999" y="2492"/>
                </a:lnTo>
                <a:lnTo>
                  <a:pt x="338754" y="0"/>
                </a:lnTo>
                <a:close/>
              </a:path>
              <a:path w="8674100" h="754379">
                <a:moveTo>
                  <a:pt x="673487" y="359360"/>
                </a:moveTo>
                <a:lnTo>
                  <a:pt x="417160" y="359360"/>
                </a:lnTo>
                <a:lnTo>
                  <a:pt x="417160" y="454352"/>
                </a:lnTo>
                <a:lnTo>
                  <a:pt x="544821" y="454352"/>
                </a:lnTo>
                <a:lnTo>
                  <a:pt x="539229" y="484226"/>
                </a:lnTo>
                <a:lnTo>
                  <a:pt x="521638" y="536245"/>
                </a:lnTo>
                <a:lnTo>
                  <a:pt x="495628" y="577710"/>
                </a:lnTo>
                <a:lnTo>
                  <a:pt x="461954" y="608620"/>
                </a:lnTo>
                <a:lnTo>
                  <a:pt x="420835" y="628975"/>
                </a:lnTo>
                <a:lnTo>
                  <a:pt x="372836" y="638776"/>
                </a:lnTo>
                <a:lnTo>
                  <a:pt x="346293" y="639812"/>
                </a:lnTo>
                <a:lnTo>
                  <a:pt x="597874" y="639812"/>
                </a:lnTo>
                <a:lnTo>
                  <a:pt x="634787" y="584024"/>
                </a:lnTo>
                <a:lnTo>
                  <a:pt x="652570" y="542716"/>
                </a:lnTo>
                <a:lnTo>
                  <a:pt x="665320" y="498456"/>
                </a:lnTo>
                <a:lnTo>
                  <a:pt x="672953" y="451431"/>
                </a:lnTo>
                <a:lnTo>
                  <a:pt x="675497" y="401579"/>
                </a:lnTo>
                <a:lnTo>
                  <a:pt x="675497" y="399568"/>
                </a:lnTo>
                <a:lnTo>
                  <a:pt x="675330" y="393370"/>
                </a:lnTo>
                <a:lnTo>
                  <a:pt x="674660" y="372595"/>
                </a:lnTo>
                <a:lnTo>
                  <a:pt x="674157" y="364721"/>
                </a:lnTo>
                <a:lnTo>
                  <a:pt x="673487" y="359360"/>
                </a:lnTo>
                <a:close/>
              </a:path>
              <a:path w="8674100" h="754379">
                <a:moveTo>
                  <a:pt x="599789" y="114593"/>
                </a:moveTo>
                <a:lnTo>
                  <a:pt x="346293" y="114593"/>
                </a:lnTo>
                <a:lnTo>
                  <a:pt x="380878" y="117012"/>
                </a:lnTo>
                <a:lnTo>
                  <a:pt x="412259" y="124268"/>
                </a:lnTo>
                <a:lnTo>
                  <a:pt x="465409" y="153293"/>
                </a:lnTo>
                <a:lnTo>
                  <a:pt x="505618" y="198025"/>
                </a:lnTo>
                <a:lnTo>
                  <a:pt x="532758" y="255824"/>
                </a:lnTo>
                <a:lnTo>
                  <a:pt x="656398" y="236223"/>
                </a:lnTo>
                <a:lnTo>
                  <a:pt x="639404" y="183324"/>
                </a:lnTo>
                <a:lnTo>
                  <a:pt x="616065" y="136707"/>
                </a:lnTo>
                <a:lnTo>
                  <a:pt x="599789" y="114593"/>
                </a:lnTo>
                <a:close/>
              </a:path>
              <a:path w="8674100" h="754379">
                <a:moveTo>
                  <a:pt x="1223758" y="15078"/>
                </a:moveTo>
                <a:lnTo>
                  <a:pt x="756338" y="15078"/>
                </a:lnTo>
                <a:lnTo>
                  <a:pt x="756338" y="738825"/>
                </a:lnTo>
                <a:lnTo>
                  <a:pt x="1223758" y="738825"/>
                </a:lnTo>
                <a:lnTo>
                  <a:pt x="1223758" y="625237"/>
                </a:lnTo>
                <a:lnTo>
                  <a:pt x="877465" y="625237"/>
                </a:lnTo>
                <a:lnTo>
                  <a:pt x="877465" y="420678"/>
                </a:lnTo>
                <a:lnTo>
                  <a:pt x="1163446" y="420678"/>
                </a:lnTo>
                <a:lnTo>
                  <a:pt x="1163446" y="307090"/>
                </a:lnTo>
                <a:lnTo>
                  <a:pt x="877465" y="307090"/>
                </a:lnTo>
                <a:lnTo>
                  <a:pt x="877465" y="128666"/>
                </a:lnTo>
                <a:lnTo>
                  <a:pt x="1223758" y="128666"/>
                </a:lnTo>
                <a:lnTo>
                  <a:pt x="1223758" y="15078"/>
                </a:lnTo>
                <a:close/>
              </a:path>
              <a:path w="8674100" h="754379">
                <a:moveTo>
                  <a:pt x="1619267" y="128666"/>
                </a:moveTo>
                <a:lnTo>
                  <a:pt x="1498140" y="128666"/>
                </a:lnTo>
                <a:lnTo>
                  <a:pt x="1498140" y="738825"/>
                </a:lnTo>
                <a:lnTo>
                  <a:pt x="1619267" y="738825"/>
                </a:lnTo>
                <a:lnTo>
                  <a:pt x="1619267" y="128666"/>
                </a:lnTo>
                <a:close/>
              </a:path>
              <a:path w="8674100" h="754379">
                <a:moveTo>
                  <a:pt x="1853480" y="15078"/>
                </a:moveTo>
                <a:lnTo>
                  <a:pt x="1263927" y="15078"/>
                </a:lnTo>
                <a:lnTo>
                  <a:pt x="1263927" y="128666"/>
                </a:lnTo>
                <a:lnTo>
                  <a:pt x="1853480" y="128666"/>
                </a:lnTo>
                <a:lnTo>
                  <a:pt x="1853480" y="15078"/>
                </a:lnTo>
                <a:close/>
              </a:path>
              <a:path w="8674100" h="754379">
                <a:moveTo>
                  <a:pt x="2268645" y="128666"/>
                </a:moveTo>
                <a:lnTo>
                  <a:pt x="2147518" y="128666"/>
                </a:lnTo>
                <a:lnTo>
                  <a:pt x="2147518" y="738825"/>
                </a:lnTo>
                <a:lnTo>
                  <a:pt x="2268645" y="738825"/>
                </a:lnTo>
                <a:lnTo>
                  <a:pt x="2268645" y="128666"/>
                </a:lnTo>
                <a:close/>
              </a:path>
              <a:path w="8674100" h="754379">
                <a:moveTo>
                  <a:pt x="2502858" y="15078"/>
                </a:moveTo>
                <a:lnTo>
                  <a:pt x="1913305" y="15078"/>
                </a:lnTo>
                <a:lnTo>
                  <a:pt x="1913305" y="128666"/>
                </a:lnTo>
                <a:lnTo>
                  <a:pt x="2502858" y="128666"/>
                </a:lnTo>
                <a:lnTo>
                  <a:pt x="2502858" y="15078"/>
                </a:lnTo>
                <a:close/>
              </a:path>
              <a:path w="8674100" h="754379">
                <a:moveTo>
                  <a:pt x="2694294" y="15078"/>
                </a:moveTo>
                <a:lnTo>
                  <a:pt x="2573167" y="15078"/>
                </a:lnTo>
                <a:lnTo>
                  <a:pt x="2573167" y="738825"/>
                </a:lnTo>
                <a:lnTo>
                  <a:pt x="2694294" y="738825"/>
                </a:lnTo>
                <a:lnTo>
                  <a:pt x="2694294" y="15078"/>
                </a:lnTo>
                <a:close/>
              </a:path>
              <a:path w="8674100" h="754379">
                <a:moveTo>
                  <a:pt x="2947378" y="15078"/>
                </a:moveTo>
                <a:lnTo>
                  <a:pt x="2824743" y="15078"/>
                </a:lnTo>
                <a:lnTo>
                  <a:pt x="2824743" y="738825"/>
                </a:lnTo>
                <a:lnTo>
                  <a:pt x="2947378" y="738825"/>
                </a:lnTo>
                <a:lnTo>
                  <a:pt x="2947378" y="228684"/>
                </a:lnTo>
                <a:lnTo>
                  <a:pt x="3087958" y="228684"/>
                </a:lnTo>
                <a:lnTo>
                  <a:pt x="2947378" y="15078"/>
                </a:lnTo>
                <a:close/>
              </a:path>
              <a:path w="8674100" h="754379">
                <a:moveTo>
                  <a:pt x="3087958" y="228684"/>
                </a:moveTo>
                <a:lnTo>
                  <a:pt x="2947378" y="228684"/>
                </a:lnTo>
                <a:lnTo>
                  <a:pt x="3283117" y="738825"/>
                </a:lnTo>
                <a:lnTo>
                  <a:pt x="3405752" y="738825"/>
                </a:lnTo>
                <a:lnTo>
                  <a:pt x="3405752" y="525219"/>
                </a:lnTo>
                <a:lnTo>
                  <a:pt x="3283117" y="525219"/>
                </a:lnTo>
                <a:lnTo>
                  <a:pt x="3087958" y="228684"/>
                </a:lnTo>
                <a:close/>
              </a:path>
              <a:path w="8674100" h="754379">
                <a:moveTo>
                  <a:pt x="3405752" y="15078"/>
                </a:moveTo>
                <a:lnTo>
                  <a:pt x="3283117" y="15078"/>
                </a:lnTo>
                <a:lnTo>
                  <a:pt x="3283117" y="525219"/>
                </a:lnTo>
                <a:lnTo>
                  <a:pt x="3405752" y="525219"/>
                </a:lnTo>
                <a:lnTo>
                  <a:pt x="3405752" y="15078"/>
                </a:lnTo>
                <a:close/>
              </a:path>
              <a:path w="8674100" h="754379">
                <a:moveTo>
                  <a:pt x="3824695" y="0"/>
                </a:moveTo>
                <a:lnTo>
                  <a:pt x="3777670" y="2827"/>
                </a:lnTo>
                <a:lnTo>
                  <a:pt x="3733095" y="11308"/>
                </a:lnTo>
                <a:lnTo>
                  <a:pt x="3690971" y="25444"/>
                </a:lnTo>
                <a:lnTo>
                  <a:pt x="3651297" y="45234"/>
                </a:lnTo>
                <a:lnTo>
                  <a:pt x="3614890" y="70081"/>
                </a:lnTo>
                <a:lnTo>
                  <a:pt x="3582566" y="99892"/>
                </a:lnTo>
                <a:lnTo>
                  <a:pt x="3554326" y="134666"/>
                </a:lnTo>
                <a:lnTo>
                  <a:pt x="3530170" y="174403"/>
                </a:lnTo>
                <a:lnTo>
                  <a:pt x="3510819" y="218537"/>
                </a:lnTo>
                <a:lnTo>
                  <a:pt x="3496998" y="267007"/>
                </a:lnTo>
                <a:lnTo>
                  <a:pt x="3488705" y="319812"/>
                </a:lnTo>
                <a:lnTo>
                  <a:pt x="3485941" y="376951"/>
                </a:lnTo>
                <a:lnTo>
                  <a:pt x="3487574" y="420929"/>
                </a:lnTo>
                <a:lnTo>
                  <a:pt x="3492474" y="462394"/>
                </a:lnTo>
                <a:lnTo>
                  <a:pt x="3500642" y="501346"/>
                </a:lnTo>
                <a:lnTo>
                  <a:pt x="3512076" y="537784"/>
                </a:lnTo>
                <a:lnTo>
                  <a:pt x="3543237" y="602243"/>
                </a:lnTo>
                <a:lnTo>
                  <a:pt x="3584451" y="655896"/>
                </a:lnTo>
                <a:lnTo>
                  <a:pt x="3634837" y="698366"/>
                </a:lnTo>
                <a:lnTo>
                  <a:pt x="3692510" y="729276"/>
                </a:lnTo>
                <a:lnTo>
                  <a:pt x="3756466" y="747746"/>
                </a:lnTo>
                <a:lnTo>
                  <a:pt x="3824695" y="753903"/>
                </a:lnTo>
                <a:lnTo>
                  <a:pt x="3875363" y="751076"/>
                </a:lnTo>
                <a:lnTo>
                  <a:pt x="3922325" y="742595"/>
                </a:lnTo>
                <a:lnTo>
                  <a:pt x="3965580" y="728459"/>
                </a:lnTo>
                <a:lnTo>
                  <a:pt x="4005129" y="708669"/>
                </a:lnTo>
                <a:lnTo>
                  <a:pt x="4040625" y="683916"/>
                </a:lnTo>
                <a:lnTo>
                  <a:pt x="4071724" y="654891"/>
                </a:lnTo>
                <a:lnTo>
                  <a:pt x="4083815" y="639812"/>
                </a:lnTo>
                <a:lnTo>
                  <a:pt x="3832234" y="639812"/>
                </a:lnTo>
                <a:lnTo>
                  <a:pt x="3797303" y="637331"/>
                </a:lnTo>
                <a:lnTo>
                  <a:pt x="3736488" y="620494"/>
                </a:lnTo>
                <a:lnTo>
                  <a:pt x="3687987" y="588202"/>
                </a:lnTo>
                <a:lnTo>
                  <a:pt x="3651799" y="542716"/>
                </a:lnTo>
                <a:lnTo>
                  <a:pt x="3627675" y="484477"/>
                </a:lnTo>
                <a:lnTo>
                  <a:pt x="3620185" y="451431"/>
                </a:lnTo>
                <a:lnTo>
                  <a:pt x="3620135" y="451211"/>
                </a:lnTo>
                <a:lnTo>
                  <a:pt x="3615612" y="415369"/>
                </a:lnTo>
                <a:lnTo>
                  <a:pt x="3614104" y="376951"/>
                </a:lnTo>
                <a:lnTo>
                  <a:pt x="3615612" y="338502"/>
                </a:lnTo>
                <a:lnTo>
                  <a:pt x="3627675" y="269143"/>
                </a:lnTo>
                <a:lnTo>
                  <a:pt x="3652019" y="210244"/>
                </a:lnTo>
                <a:lnTo>
                  <a:pt x="3688458" y="164256"/>
                </a:lnTo>
                <a:lnTo>
                  <a:pt x="3736771" y="132027"/>
                </a:lnTo>
                <a:lnTo>
                  <a:pt x="3797334" y="116195"/>
                </a:lnTo>
                <a:lnTo>
                  <a:pt x="3832234" y="114593"/>
                </a:lnTo>
                <a:lnTo>
                  <a:pt x="4085730" y="114593"/>
                </a:lnTo>
                <a:lnTo>
                  <a:pt x="4072321" y="96374"/>
                </a:lnTo>
                <a:lnTo>
                  <a:pt x="4036290" y="62322"/>
                </a:lnTo>
                <a:lnTo>
                  <a:pt x="4002897" y="39886"/>
                </a:lnTo>
                <a:lnTo>
                  <a:pt x="3965041" y="22436"/>
                </a:lnTo>
                <a:lnTo>
                  <a:pt x="3922722" y="9971"/>
                </a:lnTo>
                <a:lnTo>
                  <a:pt x="3875940" y="2492"/>
                </a:lnTo>
                <a:lnTo>
                  <a:pt x="3824695" y="0"/>
                </a:lnTo>
                <a:close/>
              </a:path>
              <a:path w="8674100" h="754379">
                <a:moveTo>
                  <a:pt x="4159428" y="359360"/>
                </a:moveTo>
                <a:lnTo>
                  <a:pt x="3903101" y="359360"/>
                </a:lnTo>
                <a:lnTo>
                  <a:pt x="3903101" y="454352"/>
                </a:lnTo>
                <a:lnTo>
                  <a:pt x="4030762" y="454352"/>
                </a:lnTo>
                <a:lnTo>
                  <a:pt x="4025170" y="484226"/>
                </a:lnTo>
                <a:lnTo>
                  <a:pt x="4007579" y="536245"/>
                </a:lnTo>
                <a:lnTo>
                  <a:pt x="3981569" y="577710"/>
                </a:lnTo>
                <a:lnTo>
                  <a:pt x="3947895" y="608620"/>
                </a:lnTo>
                <a:lnTo>
                  <a:pt x="3906776" y="628975"/>
                </a:lnTo>
                <a:lnTo>
                  <a:pt x="3858777" y="638776"/>
                </a:lnTo>
                <a:lnTo>
                  <a:pt x="3832234" y="639812"/>
                </a:lnTo>
                <a:lnTo>
                  <a:pt x="4083815" y="639812"/>
                </a:lnTo>
                <a:lnTo>
                  <a:pt x="4120728" y="584024"/>
                </a:lnTo>
                <a:lnTo>
                  <a:pt x="4138511" y="542716"/>
                </a:lnTo>
                <a:lnTo>
                  <a:pt x="4151261" y="498456"/>
                </a:lnTo>
                <a:lnTo>
                  <a:pt x="4158894" y="451431"/>
                </a:lnTo>
                <a:lnTo>
                  <a:pt x="4161438" y="401579"/>
                </a:lnTo>
                <a:lnTo>
                  <a:pt x="4161438" y="399568"/>
                </a:lnTo>
                <a:lnTo>
                  <a:pt x="4161271" y="393370"/>
                </a:lnTo>
                <a:lnTo>
                  <a:pt x="4160600" y="372595"/>
                </a:lnTo>
                <a:lnTo>
                  <a:pt x="4160098" y="364721"/>
                </a:lnTo>
                <a:lnTo>
                  <a:pt x="4159428" y="359360"/>
                </a:lnTo>
                <a:close/>
              </a:path>
              <a:path w="8674100" h="754379">
                <a:moveTo>
                  <a:pt x="4085730" y="114593"/>
                </a:moveTo>
                <a:lnTo>
                  <a:pt x="3832234" y="114593"/>
                </a:lnTo>
                <a:lnTo>
                  <a:pt x="3866819" y="117012"/>
                </a:lnTo>
                <a:lnTo>
                  <a:pt x="3898200" y="124268"/>
                </a:lnTo>
                <a:lnTo>
                  <a:pt x="3951351" y="153293"/>
                </a:lnTo>
                <a:lnTo>
                  <a:pt x="3991559" y="198025"/>
                </a:lnTo>
                <a:lnTo>
                  <a:pt x="4018699" y="255824"/>
                </a:lnTo>
                <a:lnTo>
                  <a:pt x="4142339" y="236223"/>
                </a:lnTo>
                <a:lnTo>
                  <a:pt x="4125345" y="183324"/>
                </a:lnTo>
                <a:lnTo>
                  <a:pt x="4102006" y="136707"/>
                </a:lnTo>
                <a:lnTo>
                  <a:pt x="4085730" y="114593"/>
                </a:lnTo>
                <a:close/>
              </a:path>
              <a:path w="8674100" h="754379">
                <a:moveTo>
                  <a:pt x="4517399" y="505618"/>
                </a:moveTo>
                <a:lnTo>
                  <a:pt x="4391748" y="524717"/>
                </a:lnTo>
                <a:lnTo>
                  <a:pt x="4399130" y="558956"/>
                </a:lnTo>
                <a:lnTo>
                  <a:pt x="4410219" y="590809"/>
                </a:lnTo>
                <a:lnTo>
                  <a:pt x="4443631" y="647477"/>
                </a:lnTo>
                <a:lnTo>
                  <a:pt x="4490258" y="692711"/>
                </a:lnTo>
                <a:lnTo>
                  <a:pt x="4548057" y="726260"/>
                </a:lnTo>
                <a:lnTo>
                  <a:pt x="4615783" y="746993"/>
                </a:lnTo>
                <a:lnTo>
                  <a:pt x="4691299" y="753903"/>
                </a:lnTo>
                <a:lnTo>
                  <a:pt x="4718880" y="753024"/>
                </a:lnTo>
                <a:lnTo>
                  <a:pt x="4772155" y="745987"/>
                </a:lnTo>
                <a:lnTo>
                  <a:pt x="4822761" y="731914"/>
                </a:lnTo>
                <a:lnTo>
                  <a:pt x="4868247" y="710805"/>
                </a:lnTo>
                <a:lnTo>
                  <a:pt x="4907638" y="682659"/>
                </a:lnTo>
                <a:lnTo>
                  <a:pt x="4939051" y="647477"/>
                </a:lnTo>
                <a:lnTo>
                  <a:pt x="4943510" y="640315"/>
                </a:lnTo>
                <a:lnTo>
                  <a:pt x="4698838" y="640315"/>
                </a:lnTo>
                <a:lnTo>
                  <a:pt x="4667111" y="638116"/>
                </a:lnTo>
                <a:lnTo>
                  <a:pt x="4609312" y="620525"/>
                </a:lnTo>
                <a:lnTo>
                  <a:pt x="4560466" y="585720"/>
                </a:lnTo>
                <a:lnTo>
                  <a:pt x="4527545" y="535962"/>
                </a:lnTo>
                <a:lnTo>
                  <a:pt x="4517399" y="505618"/>
                </a:lnTo>
                <a:close/>
              </a:path>
              <a:path w="8674100" h="754379">
                <a:moveTo>
                  <a:pt x="4684263" y="1005"/>
                </a:moveTo>
                <a:lnTo>
                  <a:pt x="4614150" y="6533"/>
                </a:lnTo>
                <a:lnTo>
                  <a:pt x="4550571" y="24124"/>
                </a:lnTo>
                <a:lnTo>
                  <a:pt x="4496792" y="53778"/>
                </a:lnTo>
                <a:lnTo>
                  <a:pt x="4455076" y="95494"/>
                </a:lnTo>
                <a:lnTo>
                  <a:pt x="4428689" y="148393"/>
                </a:lnTo>
                <a:lnTo>
                  <a:pt x="4419894" y="212600"/>
                </a:lnTo>
                <a:lnTo>
                  <a:pt x="4420854" y="235217"/>
                </a:lnTo>
                <a:lnTo>
                  <a:pt x="4420868" y="235532"/>
                </a:lnTo>
                <a:lnTo>
                  <a:pt x="4428658" y="275740"/>
                </a:lnTo>
                <a:lnTo>
                  <a:pt x="4453694" y="322419"/>
                </a:lnTo>
                <a:lnTo>
                  <a:pt x="4488908" y="356062"/>
                </a:lnTo>
                <a:lnTo>
                  <a:pt x="4528958" y="378962"/>
                </a:lnTo>
                <a:lnTo>
                  <a:pt x="4568916" y="393757"/>
                </a:lnTo>
                <a:lnTo>
                  <a:pt x="4768198" y="452844"/>
                </a:lnTo>
                <a:lnTo>
                  <a:pt x="4777935" y="456017"/>
                </a:lnTo>
                <a:lnTo>
                  <a:pt x="4817452" y="475964"/>
                </a:lnTo>
                <a:lnTo>
                  <a:pt x="4843588" y="508633"/>
                </a:lnTo>
                <a:lnTo>
                  <a:pt x="4848212" y="528235"/>
                </a:lnTo>
                <a:lnTo>
                  <a:pt x="4848300" y="528894"/>
                </a:lnTo>
                <a:lnTo>
                  <a:pt x="4848600" y="535962"/>
                </a:lnTo>
                <a:lnTo>
                  <a:pt x="4848614" y="536276"/>
                </a:lnTo>
                <a:lnTo>
                  <a:pt x="4847263" y="552454"/>
                </a:lnTo>
                <a:lnTo>
                  <a:pt x="4827002" y="593070"/>
                </a:lnTo>
                <a:lnTo>
                  <a:pt x="4787987" y="621530"/>
                </a:lnTo>
                <a:lnTo>
                  <a:pt x="4736408" y="637299"/>
                </a:lnTo>
                <a:lnTo>
                  <a:pt x="4698838" y="640315"/>
                </a:lnTo>
                <a:lnTo>
                  <a:pt x="4943510" y="640315"/>
                </a:lnTo>
                <a:lnTo>
                  <a:pt x="4961938" y="605133"/>
                </a:lnTo>
                <a:lnTo>
                  <a:pt x="4973793" y="555532"/>
                </a:lnTo>
                <a:lnTo>
                  <a:pt x="4975234" y="528894"/>
                </a:lnTo>
                <a:lnTo>
                  <a:pt x="4975270" y="528235"/>
                </a:lnTo>
                <a:lnTo>
                  <a:pt x="4970244" y="478728"/>
                </a:lnTo>
                <a:lnTo>
                  <a:pt x="4955166" y="438772"/>
                </a:lnTo>
                <a:lnTo>
                  <a:pt x="4932800" y="406982"/>
                </a:lnTo>
                <a:lnTo>
                  <a:pt x="4889419" y="371768"/>
                </a:lnTo>
                <a:lnTo>
                  <a:pt x="4841075" y="348303"/>
                </a:lnTo>
                <a:lnTo>
                  <a:pt x="4794992" y="333036"/>
                </a:lnTo>
                <a:lnTo>
                  <a:pt x="4639311" y="289561"/>
                </a:lnTo>
                <a:lnTo>
                  <a:pt x="4627092" y="285729"/>
                </a:lnTo>
                <a:lnTo>
                  <a:pt x="4591501" y="271499"/>
                </a:lnTo>
                <a:lnTo>
                  <a:pt x="4556099" y="241154"/>
                </a:lnTo>
                <a:lnTo>
                  <a:pt x="4547052" y="206569"/>
                </a:lnTo>
                <a:lnTo>
                  <a:pt x="4548215" y="192936"/>
                </a:lnTo>
                <a:lnTo>
                  <a:pt x="4565648" y="157314"/>
                </a:lnTo>
                <a:lnTo>
                  <a:pt x="4600799" y="131304"/>
                </a:lnTo>
                <a:lnTo>
                  <a:pt x="4647824" y="116603"/>
                </a:lnTo>
                <a:lnTo>
                  <a:pt x="4682755" y="114090"/>
                </a:lnTo>
                <a:lnTo>
                  <a:pt x="4925840" y="114090"/>
                </a:lnTo>
                <a:lnTo>
                  <a:pt x="4914455" y="98510"/>
                </a:lnTo>
                <a:lnTo>
                  <a:pt x="4870477" y="56919"/>
                </a:lnTo>
                <a:lnTo>
                  <a:pt x="4816950" y="26637"/>
                </a:lnTo>
                <a:lnTo>
                  <a:pt x="4754627" y="7664"/>
                </a:lnTo>
                <a:lnTo>
                  <a:pt x="4720450" y="2795"/>
                </a:lnTo>
                <a:lnTo>
                  <a:pt x="4684263" y="1005"/>
                </a:lnTo>
                <a:close/>
              </a:path>
              <a:path w="8674100" h="754379">
                <a:moveTo>
                  <a:pt x="4925840" y="114090"/>
                </a:moveTo>
                <a:lnTo>
                  <a:pt x="4682755" y="114090"/>
                </a:lnTo>
                <a:lnTo>
                  <a:pt x="4701069" y="115410"/>
                </a:lnTo>
                <a:lnTo>
                  <a:pt x="4718817" y="118362"/>
                </a:lnTo>
                <a:lnTo>
                  <a:pt x="4768543" y="137021"/>
                </a:lnTo>
                <a:lnTo>
                  <a:pt x="4808406" y="170382"/>
                </a:lnTo>
                <a:lnTo>
                  <a:pt x="4834604" y="216841"/>
                </a:lnTo>
                <a:lnTo>
                  <a:pt x="4839567" y="235217"/>
                </a:lnTo>
                <a:lnTo>
                  <a:pt x="4969741" y="212600"/>
                </a:lnTo>
                <a:lnTo>
                  <a:pt x="4960254" y="180402"/>
                </a:lnTo>
                <a:lnTo>
                  <a:pt x="4947878" y="150655"/>
                </a:lnTo>
                <a:lnTo>
                  <a:pt x="4932611" y="123357"/>
                </a:lnTo>
                <a:lnTo>
                  <a:pt x="4925840" y="114090"/>
                </a:lnTo>
                <a:close/>
              </a:path>
              <a:path w="8674100" h="754379">
                <a:moveTo>
                  <a:pt x="5358983" y="128666"/>
                </a:moveTo>
                <a:lnTo>
                  <a:pt x="5237856" y="128666"/>
                </a:lnTo>
                <a:lnTo>
                  <a:pt x="5237856" y="738825"/>
                </a:lnTo>
                <a:lnTo>
                  <a:pt x="5358983" y="738825"/>
                </a:lnTo>
                <a:lnTo>
                  <a:pt x="5358983" y="128666"/>
                </a:lnTo>
                <a:close/>
              </a:path>
              <a:path w="8674100" h="754379">
                <a:moveTo>
                  <a:pt x="5989160" y="15078"/>
                </a:moveTo>
                <a:lnTo>
                  <a:pt x="5811741" y="15078"/>
                </a:lnTo>
                <a:lnTo>
                  <a:pt x="5583560" y="738825"/>
                </a:lnTo>
                <a:lnTo>
                  <a:pt x="5708205" y="738825"/>
                </a:lnTo>
                <a:lnTo>
                  <a:pt x="5757603" y="582013"/>
                </a:lnTo>
                <a:lnTo>
                  <a:pt x="5710718" y="582013"/>
                </a:lnTo>
                <a:lnTo>
                  <a:pt x="5710718" y="468928"/>
                </a:lnTo>
                <a:lnTo>
                  <a:pt x="5793227" y="468928"/>
                </a:lnTo>
                <a:lnTo>
                  <a:pt x="5899277" y="132277"/>
                </a:lnTo>
                <a:lnTo>
                  <a:pt x="5885624" y="89463"/>
                </a:lnTo>
                <a:lnTo>
                  <a:pt x="6012612" y="89463"/>
                </a:lnTo>
                <a:lnTo>
                  <a:pt x="5989160" y="15078"/>
                </a:lnTo>
                <a:close/>
              </a:path>
              <a:path w="8674100" h="754379">
                <a:moveTo>
                  <a:pt x="6012612" y="89463"/>
                </a:moveTo>
                <a:lnTo>
                  <a:pt x="5912764" y="89463"/>
                </a:lnTo>
                <a:lnTo>
                  <a:pt x="5899277" y="132277"/>
                </a:lnTo>
                <a:lnTo>
                  <a:pt x="6092696" y="738825"/>
                </a:lnTo>
                <a:lnTo>
                  <a:pt x="6217341" y="738825"/>
                </a:lnTo>
                <a:lnTo>
                  <a:pt x="6167902" y="582013"/>
                </a:lnTo>
                <a:lnTo>
                  <a:pt x="6090686" y="582013"/>
                </a:lnTo>
                <a:lnTo>
                  <a:pt x="6090686" y="468928"/>
                </a:lnTo>
                <a:lnTo>
                  <a:pt x="6132249" y="468928"/>
                </a:lnTo>
                <a:lnTo>
                  <a:pt x="6012612" y="89463"/>
                </a:lnTo>
                <a:close/>
              </a:path>
              <a:path w="8674100" h="754379">
                <a:moveTo>
                  <a:pt x="5793227" y="468928"/>
                </a:moveTo>
                <a:lnTo>
                  <a:pt x="5710718" y="468928"/>
                </a:lnTo>
                <a:lnTo>
                  <a:pt x="5710718" y="582013"/>
                </a:lnTo>
                <a:lnTo>
                  <a:pt x="5757603" y="582013"/>
                </a:lnTo>
                <a:lnTo>
                  <a:pt x="5793227" y="468928"/>
                </a:lnTo>
                <a:close/>
              </a:path>
              <a:path w="8674100" h="754379">
                <a:moveTo>
                  <a:pt x="6006630" y="468928"/>
                </a:moveTo>
                <a:lnTo>
                  <a:pt x="5793227" y="468928"/>
                </a:lnTo>
                <a:lnTo>
                  <a:pt x="5757603" y="582013"/>
                </a:lnTo>
                <a:lnTo>
                  <a:pt x="6042691" y="582013"/>
                </a:lnTo>
                <a:lnTo>
                  <a:pt x="6006630" y="468928"/>
                </a:lnTo>
                <a:close/>
              </a:path>
              <a:path w="8674100" h="754379">
                <a:moveTo>
                  <a:pt x="6132249" y="468928"/>
                </a:moveTo>
                <a:lnTo>
                  <a:pt x="6090686" y="468928"/>
                </a:lnTo>
                <a:lnTo>
                  <a:pt x="6090686" y="582013"/>
                </a:lnTo>
                <a:lnTo>
                  <a:pt x="6167902" y="582013"/>
                </a:lnTo>
                <a:lnTo>
                  <a:pt x="6132249" y="468928"/>
                </a:lnTo>
                <a:close/>
              </a:path>
              <a:path w="8674100" h="754379">
                <a:moveTo>
                  <a:pt x="5912764" y="89463"/>
                </a:moveTo>
                <a:lnTo>
                  <a:pt x="5885624" y="89463"/>
                </a:lnTo>
                <a:lnTo>
                  <a:pt x="5899277" y="132277"/>
                </a:lnTo>
                <a:lnTo>
                  <a:pt x="5912764" y="89463"/>
                </a:lnTo>
                <a:close/>
              </a:path>
              <a:path w="8674100" h="754379">
                <a:moveTo>
                  <a:pt x="5593196" y="15078"/>
                </a:moveTo>
                <a:lnTo>
                  <a:pt x="5003643" y="15078"/>
                </a:lnTo>
                <a:lnTo>
                  <a:pt x="5003643" y="128666"/>
                </a:lnTo>
                <a:lnTo>
                  <a:pt x="5593196" y="128666"/>
                </a:lnTo>
                <a:lnTo>
                  <a:pt x="5593196" y="15078"/>
                </a:lnTo>
                <a:close/>
              </a:path>
              <a:path w="8674100" h="754379">
                <a:moveTo>
                  <a:pt x="6592810" y="15140"/>
                </a:moveTo>
                <a:lnTo>
                  <a:pt x="6288106" y="15140"/>
                </a:lnTo>
                <a:lnTo>
                  <a:pt x="6288106" y="738825"/>
                </a:lnTo>
                <a:lnTo>
                  <a:pt x="6409234" y="738825"/>
                </a:lnTo>
                <a:lnTo>
                  <a:pt x="6409234" y="486016"/>
                </a:lnTo>
                <a:lnTo>
                  <a:pt x="6581237" y="486016"/>
                </a:lnTo>
                <a:lnTo>
                  <a:pt x="6561020" y="444300"/>
                </a:lnTo>
                <a:lnTo>
                  <a:pt x="6684157" y="417160"/>
                </a:lnTo>
                <a:lnTo>
                  <a:pt x="6772225" y="417160"/>
                </a:lnTo>
                <a:lnTo>
                  <a:pt x="6784678" y="403087"/>
                </a:lnTo>
                <a:lnTo>
                  <a:pt x="6802318" y="372931"/>
                </a:lnTo>
                <a:lnTo>
                  <a:pt x="6409234" y="372931"/>
                </a:lnTo>
                <a:lnTo>
                  <a:pt x="6409234" y="128666"/>
                </a:lnTo>
                <a:lnTo>
                  <a:pt x="6802882" y="128666"/>
                </a:lnTo>
                <a:lnTo>
                  <a:pt x="6798154" y="118676"/>
                </a:lnTo>
                <a:lnTo>
                  <a:pt x="6767746" y="77966"/>
                </a:lnTo>
                <a:lnTo>
                  <a:pt x="6726753" y="46145"/>
                </a:lnTo>
                <a:lnTo>
                  <a:pt x="6674985" y="25287"/>
                </a:lnTo>
                <a:lnTo>
                  <a:pt x="6630253" y="17088"/>
                </a:lnTo>
                <a:lnTo>
                  <a:pt x="6599218" y="15329"/>
                </a:lnTo>
                <a:lnTo>
                  <a:pt x="6592810" y="15140"/>
                </a:lnTo>
                <a:close/>
              </a:path>
              <a:path w="8674100" h="754379">
                <a:moveTo>
                  <a:pt x="6684157" y="417160"/>
                </a:moveTo>
                <a:lnTo>
                  <a:pt x="6561020" y="444300"/>
                </a:lnTo>
                <a:lnTo>
                  <a:pt x="6703759" y="738825"/>
                </a:lnTo>
                <a:lnTo>
                  <a:pt x="6840969" y="738825"/>
                </a:lnTo>
                <a:lnTo>
                  <a:pt x="6717725" y="486016"/>
                </a:lnTo>
                <a:lnTo>
                  <a:pt x="6595699" y="486016"/>
                </a:lnTo>
                <a:lnTo>
                  <a:pt x="6647467" y="481493"/>
                </a:lnTo>
                <a:lnTo>
                  <a:pt x="6690722" y="470938"/>
                </a:lnTo>
                <a:lnTo>
                  <a:pt x="6706872" y="463754"/>
                </a:lnTo>
                <a:lnTo>
                  <a:pt x="6684157" y="417160"/>
                </a:lnTo>
                <a:close/>
              </a:path>
              <a:path w="8674100" h="754379">
                <a:moveTo>
                  <a:pt x="6706872" y="463754"/>
                </a:moveTo>
                <a:lnTo>
                  <a:pt x="6690722" y="470938"/>
                </a:lnTo>
                <a:lnTo>
                  <a:pt x="6647467" y="481493"/>
                </a:lnTo>
                <a:lnTo>
                  <a:pt x="6595699" y="486016"/>
                </a:lnTo>
                <a:lnTo>
                  <a:pt x="6717725" y="486016"/>
                </a:lnTo>
                <a:lnTo>
                  <a:pt x="6706872" y="463754"/>
                </a:lnTo>
                <a:close/>
              </a:path>
              <a:path w="8674100" h="754379">
                <a:moveTo>
                  <a:pt x="6772225" y="417160"/>
                </a:moveTo>
                <a:lnTo>
                  <a:pt x="6684157" y="417160"/>
                </a:lnTo>
                <a:lnTo>
                  <a:pt x="6706872" y="463754"/>
                </a:lnTo>
                <a:lnTo>
                  <a:pt x="6728009" y="454352"/>
                </a:lnTo>
                <a:lnTo>
                  <a:pt x="6759328" y="431735"/>
                </a:lnTo>
                <a:lnTo>
                  <a:pt x="6772225" y="417160"/>
                </a:lnTo>
                <a:close/>
              </a:path>
              <a:path w="8674100" h="754379">
                <a:moveTo>
                  <a:pt x="6802882" y="128666"/>
                </a:moveTo>
                <a:lnTo>
                  <a:pt x="6588830" y="128666"/>
                </a:lnTo>
                <a:lnTo>
                  <a:pt x="6596370" y="129001"/>
                </a:lnTo>
                <a:lnTo>
                  <a:pt x="6604746" y="129671"/>
                </a:lnTo>
                <a:lnTo>
                  <a:pt x="6642127" y="137681"/>
                </a:lnTo>
                <a:lnTo>
                  <a:pt x="6675110" y="159827"/>
                </a:lnTo>
                <a:lnTo>
                  <a:pt x="6699738" y="203553"/>
                </a:lnTo>
                <a:lnTo>
                  <a:pt x="6707277" y="250798"/>
                </a:lnTo>
                <a:lnTo>
                  <a:pt x="6706806" y="262421"/>
                </a:lnTo>
                <a:lnTo>
                  <a:pt x="6695560" y="309791"/>
                </a:lnTo>
                <a:lnTo>
                  <a:pt x="6665749" y="350094"/>
                </a:lnTo>
                <a:lnTo>
                  <a:pt x="6627866" y="367904"/>
                </a:lnTo>
                <a:lnTo>
                  <a:pt x="6588830" y="372931"/>
                </a:lnTo>
                <a:lnTo>
                  <a:pt x="6802318" y="372931"/>
                </a:lnTo>
                <a:lnTo>
                  <a:pt x="6804248" y="369632"/>
                </a:lnTo>
                <a:lnTo>
                  <a:pt x="6818227" y="333099"/>
                </a:lnTo>
                <a:lnTo>
                  <a:pt x="6826614" y="293488"/>
                </a:lnTo>
                <a:lnTo>
                  <a:pt x="6829410" y="250798"/>
                </a:lnTo>
                <a:lnTo>
                  <a:pt x="6828153" y="221584"/>
                </a:lnTo>
                <a:lnTo>
                  <a:pt x="6824383" y="193753"/>
                </a:lnTo>
                <a:lnTo>
                  <a:pt x="6818101" y="167303"/>
                </a:lnTo>
                <a:lnTo>
                  <a:pt x="6809305" y="142236"/>
                </a:lnTo>
                <a:lnTo>
                  <a:pt x="6802882" y="128666"/>
                </a:lnTo>
                <a:close/>
              </a:path>
              <a:path w="8674100" h="754379">
                <a:moveTo>
                  <a:pt x="7226623" y="128666"/>
                </a:moveTo>
                <a:lnTo>
                  <a:pt x="7105495" y="128666"/>
                </a:lnTo>
                <a:lnTo>
                  <a:pt x="7105495" y="738825"/>
                </a:lnTo>
                <a:lnTo>
                  <a:pt x="7226623" y="738825"/>
                </a:lnTo>
                <a:lnTo>
                  <a:pt x="7226623" y="128666"/>
                </a:lnTo>
                <a:close/>
              </a:path>
              <a:path w="8674100" h="754379">
                <a:moveTo>
                  <a:pt x="7460835" y="15078"/>
                </a:moveTo>
                <a:lnTo>
                  <a:pt x="6871283" y="15078"/>
                </a:lnTo>
                <a:lnTo>
                  <a:pt x="6871283" y="128666"/>
                </a:lnTo>
                <a:lnTo>
                  <a:pt x="7460835" y="128666"/>
                </a:lnTo>
                <a:lnTo>
                  <a:pt x="7460835" y="15078"/>
                </a:lnTo>
                <a:close/>
              </a:path>
              <a:path w="8674100" h="754379">
                <a:moveTo>
                  <a:pt x="7988512" y="15078"/>
                </a:moveTo>
                <a:lnTo>
                  <a:pt x="7521092" y="15078"/>
                </a:lnTo>
                <a:lnTo>
                  <a:pt x="7521092" y="738825"/>
                </a:lnTo>
                <a:lnTo>
                  <a:pt x="7988512" y="738825"/>
                </a:lnTo>
                <a:lnTo>
                  <a:pt x="7988512" y="625237"/>
                </a:lnTo>
                <a:lnTo>
                  <a:pt x="7642220" y="625237"/>
                </a:lnTo>
                <a:lnTo>
                  <a:pt x="7642220" y="420678"/>
                </a:lnTo>
                <a:lnTo>
                  <a:pt x="7928200" y="420678"/>
                </a:lnTo>
                <a:lnTo>
                  <a:pt x="7928200" y="307090"/>
                </a:lnTo>
                <a:lnTo>
                  <a:pt x="7642220" y="307090"/>
                </a:lnTo>
                <a:lnTo>
                  <a:pt x="7642220" y="128666"/>
                </a:lnTo>
                <a:lnTo>
                  <a:pt x="7988512" y="128666"/>
                </a:lnTo>
                <a:lnTo>
                  <a:pt x="7988512" y="15078"/>
                </a:lnTo>
                <a:close/>
              </a:path>
              <a:path w="8674100" h="754379">
                <a:moveTo>
                  <a:pt x="8333133" y="15203"/>
                </a:moveTo>
                <a:lnTo>
                  <a:pt x="8088994" y="15203"/>
                </a:lnTo>
                <a:lnTo>
                  <a:pt x="8088994" y="738825"/>
                </a:lnTo>
                <a:lnTo>
                  <a:pt x="8325720" y="738825"/>
                </a:lnTo>
                <a:lnTo>
                  <a:pt x="8355876" y="738323"/>
                </a:lnTo>
                <a:lnTo>
                  <a:pt x="8395173" y="736155"/>
                </a:lnTo>
                <a:lnTo>
                  <a:pt x="8448951" y="726857"/>
                </a:lnTo>
                <a:lnTo>
                  <a:pt x="8486929" y="714072"/>
                </a:lnTo>
                <a:lnTo>
                  <a:pt x="8521577" y="696449"/>
                </a:lnTo>
                <a:lnTo>
                  <a:pt x="8552896" y="673989"/>
                </a:lnTo>
                <a:lnTo>
                  <a:pt x="8580979" y="647163"/>
                </a:lnTo>
                <a:lnTo>
                  <a:pt x="8599118" y="624734"/>
                </a:lnTo>
                <a:lnTo>
                  <a:pt x="8212131" y="624734"/>
                </a:lnTo>
                <a:lnTo>
                  <a:pt x="8212131" y="129231"/>
                </a:lnTo>
                <a:lnTo>
                  <a:pt x="8599034" y="129231"/>
                </a:lnTo>
                <a:lnTo>
                  <a:pt x="8580979" y="107022"/>
                </a:lnTo>
                <a:lnTo>
                  <a:pt x="8552896" y="80416"/>
                </a:lnTo>
                <a:lnTo>
                  <a:pt x="8521577" y="57736"/>
                </a:lnTo>
                <a:lnTo>
                  <a:pt x="8486929" y="39956"/>
                </a:lnTo>
                <a:lnTo>
                  <a:pt x="8448951" y="27077"/>
                </a:lnTo>
                <a:lnTo>
                  <a:pt x="8407644" y="19098"/>
                </a:lnTo>
                <a:lnTo>
                  <a:pt x="8368818" y="15989"/>
                </a:lnTo>
                <a:lnTo>
                  <a:pt x="8355373" y="15580"/>
                </a:lnTo>
                <a:lnTo>
                  <a:pt x="8333133" y="15203"/>
                </a:lnTo>
                <a:close/>
              </a:path>
              <a:path w="8674100" h="754379">
                <a:moveTo>
                  <a:pt x="8599034" y="129231"/>
                </a:moveTo>
                <a:lnTo>
                  <a:pt x="8327730" y="129231"/>
                </a:lnTo>
                <a:lnTo>
                  <a:pt x="8336777" y="129420"/>
                </a:lnTo>
                <a:lnTo>
                  <a:pt x="8369352" y="130645"/>
                </a:lnTo>
                <a:lnTo>
                  <a:pt x="8423601" y="141074"/>
                </a:lnTo>
                <a:lnTo>
                  <a:pt x="8464815" y="163440"/>
                </a:lnTo>
                <a:lnTo>
                  <a:pt x="8497296" y="198056"/>
                </a:lnTo>
                <a:lnTo>
                  <a:pt x="8521421" y="241531"/>
                </a:lnTo>
                <a:lnTo>
                  <a:pt x="8537096" y="292703"/>
                </a:lnTo>
                <a:lnTo>
                  <a:pt x="8544886" y="347989"/>
                </a:lnTo>
                <a:lnTo>
                  <a:pt x="8545860" y="376951"/>
                </a:lnTo>
                <a:lnTo>
                  <a:pt x="8544886" y="405034"/>
                </a:lnTo>
                <a:lnTo>
                  <a:pt x="8537096" y="459315"/>
                </a:lnTo>
                <a:lnTo>
                  <a:pt x="8521672" y="510424"/>
                </a:lnTo>
                <a:lnTo>
                  <a:pt x="8498050" y="554401"/>
                </a:lnTo>
                <a:lnTo>
                  <a:pt x="8465757" y="589898"/>
                </a:lnTo>
                <a:lnTo>
                  <a:pt x="8424041" y="612766"/>
                </a:lnTo>
                <a:lnTo>
                  <a:pt x="8380126" y="622096"/>
                </a:lnTo>
                <a:lnTo>
                  <a:pt x="8336777" y="624483"/>
                </a:lnTo>
                <a:lnTo>
                  <a:pt x="8324715" y="624734"/>
                </a:lnTo>
                <a:lnTo>
                  <a:pt x="8599118" y="624734"/>
                </a:lnTo>
                <a:lnTo>
                  <a:pt x="8626213" y="583333"/>
                </a:lnTo>
                <a:lnTo>
                  <a:pt x="8643365" y="546328"/>
                </a:lnTo>
                <a:lnTo>
                  <a:pt x="8656778" y="506717"/>
                </a:lnTo>
                <a:lnTo>
                  <a:pt x="8666358" y="465284"/>
                </a:lnTo>
                <a:lnTo>
                  <a:pt x="8672107" y="422029"/>
                </a:lnTo>
                <a:lnTo>
                  <a:pt x="8674023" y="376951"/>
                </a:lnTo>
                <a:lnTo>
                  <a:pt x="8672107" y="331874"/>
                </a:lnTo>
                <a:lnTo>
                  <a:pt x="8666358" y="288619"/>
                </a:lnTo>
                <a:lnTo>
                  <a:pt x="8656778" y="247186"/>
                </a:lnTo>
                <a:lnTo>
                  <a:pt x="8643365" y="207574"/>
                </a:lnTo>
                <a:lnTo>
                  <a:pt x="8626213" y="170602"/>
                </a:lnTo>
                <a:lnTo>
                  <a:pt x="8605418" y="137084"/>
                </a:lnTo>
                <a:lnTo>
                  <a:pt x="8599034" y="129231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0419080"/>
            <a:chOff x="0" y="0"/>
            <a:chExt cx="20104100" cy="104190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4100" cy="10419080"/>
            </a:xfrm>
            <a:custGeom>
              <a:avLst/>
              <a:gdLst/>
              <a:ahLst/>
              <a:cxnLst/>
              <a:rect l="l" t="t" r="r" b="b"/>
              <a:pathLst>
                <a:path w="20104100" h="10419080">
                  <a:moveTo>
                    <a:pt x="0" y="10418536"/>
                  </a:moveTo>
                  <a:lnTo>
                    <a:pt x="20104099" y="10418536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0418536"/>
                  </a:lnTo>
                  <a:close/>
                </a:path>
              </a:pathLst>
            </a:custGeom>
            <a:solidFill>
              <a:srgbClr val="1C2B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94290" y="1473463"/>
              <a:ext cx="1892935" cy="377190"/>
            </a:xfrm>
            <a:custGeom>
              <a:avLst/>
              <a:gdLst/>
              <a:ahLst/>
              <a:cxnLst/>
              <a:rect l="l" t="t" r="r" b="b"/>
              <a:pathLst>
                <a:path w="1892935" h="377189">
                  <a:moveTo>
                    <a:pt x="61317" y="7539"/>
                  </a:moveTo>
                  <a:lnTo>
                    <a:pt x="0" y="8041"/>
                  </a:lnTo>
                  <a:lnTo>
                    <a:pt x="0" y="234966"/>
                  </a:lnTo>
                  <a:lnTo>
                    <a:pt x="4586" y="275174"/>
                  </a:lnTo>
                  <a:lnTo>
                    <a:pt x="28522" y="324916"/>
                  </a:lnTo>
                  <a:lnTo>
                    <a:pt x="69610" y="359360"/>
                  </a:lnTo>
                  <a:lnTo>
                    <a:pt x="124786" y="375852"/>
                  </a:lnTo>
                  <a:lnTo>
                    <a:pt x="145754" y="376951"/>
                  </a:lnTo>
                  <a:lnTo>
                    <a:pt x="166706" y="375852"/>
                  </a:lnTo>
                  <a:lnTo>
                    <a:pt x="204653" y="367056"/>
                  </a:lnTo>
                  <a:lnTo>
                    <a:pt x="250924" y="338188"/>
                  </a:lnTo>
                  <a:lnTo>
                    <a:pt x="266183" y="319906"/>
                  </a:lnTo>
                  <a:lnTo>
                    <a:pt x="145754" y="319906"/>
                  </a:lnTo>
                  <a:lnTo>
                    <a:pt x="137650" y="319545"/>
                  </a:lnTo>
                  <a:lnTo>
                    <a:pt x="99640" y="307027"/>
                  </a:lnTo>
                  <a:lnTo>
                    <a:pt x="71919" y="277640"/>
                  </a:lnTo>
                  <a:lnTo>
                    <a:pt x="61382" y="234966"/>
                  </a:lnTo>
                  <a:lnTo>
                    <a:pt x="61317" y="7539"/>
                  </a:lnTo>
                  <a:close/>
                </a:path>
                <a:path w="1892935" h="377189">
                  <a:moveTo>
                    <a:pt x="291509" y="7539"/>
                  </a:moveTo>
                  <a:lnTo>
                    <a:pt x="230191" y="7539"/>
                  </a:lnTo>
                  <a:lnTo>
                    <a:pt x="230126" y="234966"/>
                  </a:lnTo>
                  <a:lnTo>
                    <a:pt x="229752" y="243369"/>
                  </a:lnTo>
                  <a:lnTo>
                    <a:pt x="215365" y="284535"/>
                  </a:lnTo>
                  <a:lnTo>
                    <a:pt x="186782" y="309854"/>
                  </a:lnTo>
                  <a:lnTo>
                    <a:pt x="145754" y="319906"/>
                  </a:lnTo>
                  <a:lnTo>
                    <a:pt x="266183" y="319906"/>
                  </a:lnTo>
                  <a:lnTo>
                    <a:pt x="286860" y="275174"/>
                  </a:lnTo>
                  <a:lnTo>
                    <a:pt x="291509" y="234966"/>
                  </a:lnTo>
                  <a:lnTo>
                    <a:pt x="291509" y="7539"/>
                  </a:lnTo>
                  <a:close/>
                </a:path>
                <a:path w="1892935" h="377189">
                  <a:moveTo>
                    <a:pt x="433608" y="22617"/>
                  </a:moveTo>
                  <a:lnTo>
                    <a:pt x="373296" y="22617"/>
                  </a:lnTo>
                  <a:lnTo>
                    <a:pt x="373356" y="145503"/>
                  </a:lnTo>
                  <a:lnTo>
                    <a:pt x="373471" y="283719"/>
                  </a:lnTo>
                  <a:lnTo>
                    <a:pt x="373578" y="290582"/>
                  </a:lnTo>
                  <a:lnTo>
                    <a:pt x="373765" y="298629"/>
                  </a:lnTo>
                  <a:lnTo>
                    <a:pt x="373798" y="300053"/>
                  </a:lnTo>
                  <a:lnTo>
                    <a:pt x="389489" y="345020"/>
                  </a:lnTo>
                  <a:lnTo>
                    <a:pt x="425017" y="368266"/>
                  </a:lnTo>
                  <a:lnTo>
                    <a:pt x="448525" y="372993"/>
                  </a:lnTo>
                  <a:lnTo>
                    <a:pt x="449285" y="372993"/>
                  </a:lnTo>
                  <a:lnTo>
                    <a:pt x="460752" y="373700"/>
                  </a:lnTo>
                  <a:lnTo>
                    <a:pt x="473502" y="373700"/>
                  </a:lnTo>
                  <a:lnTo>
                    <a:pt x="486633" y="372993"/>
                  </a:lnTo>
                  <a:lnTo>
                    <a:pt x="499889" y="371564"/>
                  </a:lnTo>
                  <a:lnTo>
                    <a:pt x="513271" y="369412"/>
                  </a:lnTo>
                  <a:lnTo>
                    <a:pt x="513271" y="321194"/>
                  </a:lnTo>
                  <a:lnTo>
                    <a:pt x="478308" y="321194"/>
                  </a:lnTo>
                  <a:lnTo>
                    <a:pt x="468036" y="320660"/>
                  </a:lnTo>
                  <a:lnTo>
                    <a:pt x="435953" y="298629"/>
                  </a:lnTo>
                  <a:lnTo>
                    <a:pt x="433627" y="98007"/>
                  </a:lnTo>
                  <a:lnTo>
                    <a:pt x="433608" y="22617"/>
                  </a:lnTo>
                  <a:close/>
                </a:path>
                <a:path w="1892935" h="377189">
                  <a:moveTo>
                    <a:pt x="513271" y="318649"/>
                  </a:moveTo>
                  <a:lnTo>
                    <a:pt x="500925" y="320189"/>
                  </a:lnTo>
                  <a:lnTo>
                    <a:pt x="489271" y="321037"/>
                  </a:lnTo>
                  <a:lnTo>
                    <a:pt x="478308" y="321194"/>
                  </a:lnTo>
                  <a:lnTo>
                    <a:pt x="513271" y="321194"/>
                  </a:lnTo>
                  <a:lnTo>
                    <a:pt x="513271" y="318649"/>
                  </a:lnTo>
                  <a:close/>
                </a:path>
                <a:path w="1892935" h="377189">
                  <a:moveTo>
                    <a:pt x="373332" y="98007"/>
                  </a:moveTo>
                  <a:lnTo>
                    <a:pt x="324041" y="98007"/>
                  </a:lnTo>
                  <a:lnTo>
                    <a:pt x="324041" y="145503"/>
                  </a:lnTo>
                  <a:lnTo>
                    <a:pt x="373356" y="145503"/>
                  </a:lnTo>
                  <a:lnTo>
                    <a:pt x="373332" y="98007"/>
                  </a:lnTo>
                  <a:close/>
                </a:path>
                <a:path w="1892935" h="377189">
                  <a:moveTo>
                    <a:pt x="513271" y="98007"/>
                  </a:moveTo>
                  <a:lnTo>
                    <a:pt x="433627" y="98007"/>
                  </a:lnTo>
                  <a:lnTo>
                    <a:pt x="433639" y="145503"/>
                  </a:lnTo>
                  <a:lnTo>
                    <a:pt x="513271" y="145503"/>
                  </a:lnTo>
                  <a:lnTo>
                    <a:pt x="513271" y="98007"/>
                  </a:lnTo>
                  <a:close/>
                </a:path>
                <a:path w="1892935" h="377189">
                  <a:moveTo>
                    <a:pt x="670220" y="90468"/>
                  </a:moveTo>
                  <a:lnTo>
                    <a:pt x="648954" y="91709"/>
                  </a:lnTo>
                  <a:lnTo>
                    <a:pt x="650249" y="91709"/>
                  </a:lnTo>
                  <a:lnTo>
                    <a:pt x="632650" y="94991"/>
                  </a:lnTo>
                  <a:lnTo>
                    <a:pt x="585484" y="118535"/>
                  </a:lnTo>
                  <a:lnTo>
                    <a:pt x="552360" y="159576"/>
                  </a:lnTo>
                  <a:lnTo>
                    <a:pt x="539652" y="194821"/>
                  </a:lnTo>
                  <a:lnTo>
                    <a:pt x="539543" y="195198"/>
                  </a:lnTo>
                  <a:lnTo>
                    <a:pt x="536339" y="215223"/>
                  </a:lnTo>
                  <a:lnTo>
                    <a:pt x="535271" y="236725"/>
                  </a:lnTo>
                  <a:lnTo>
                    <a:pt x="536355" y="256735"/>
                  </a:lnTo>
                  <a:lnTo>
                    <a:pt x="552611" y="309603"/>
                  </a:lnTo>
                  <a:lnTo>
                    <a:pt x="586631" y="349324"/>
                  </a:lnTo>
                  <a:lnTo>
                    <a:pt x="635038" y="372491"/>
                  </a:lnTo>
                  <a:lnTo>
                    <a:pt x="673738" y="376951"/>
                  </a:lnTo>
                  <a:lnTo>
                    <a:pt x="692916" y="375679"/>
                  </a:lnTo>
                  <a:lnTo>
                    <a:pt x="745359" y="356596"/>
                  </a:lnTo>
                  <a:lnTo>
                    <a:pt x="782389" y="320157"/>
                  </a:lnTo>
                  <a:lnTo>
                    <a:pt x="670220" y="320157"/>
                  </a:lnTo>
                  <a:lnTo>
                    <a:pt x="653917" y="318744"/>
                  </a:lnTo>
                  <a:lnTo>
                    <a:pt x="617447" y="297540"/>
                  </a:lnTo>
                  <a:lnTo>
                    <a:pt x="600484" y="253154"/>
                  </a:lnTo>
                  <a:lnTo>
                    <a:pt x="600332" y="250547"/>
                  </a:lnTo>
                  <a:lnTo>
                    <a:pt x="580254" y="250547"/>
                  </a:lnTo>
                  <a:lnTo>
                    <a:pt x="580254" y="204810"/>
                  </a:lnTo>
                  <a:lnTo>
                    <a:pt x="602005" y="204810"/>
                  </a:lnTo>
                  <a:lnTo>
                    <a:pt x="603806" y="195198"/>
                  </a:lnTo>
                  <a:lnTo>
                    <a:pt x="627687" y="156497"/>
                  </a:lnTo>
                  <a:lnTo>
                    <a:pt x="672733" y="143493"/>
                  </a:lnTo>
                  <a:lnTo>
                    <a:pt x="774050" y="143493"/>
                  </a:lnTo>
                  <a:lnTo>
                    <a:pt x="767662" y="134006"/>
                  </a:lnTo>
                  <a:lnTo>
                    <a:pt x="726339" y="101635"/>
                  </a:lnTo>
                  <a:lnTo>
                    <a:pt x="690528" y="91709"/>
                  </a:lnTo>
                  <a:lnTo>
                    <a:pt x="670220" y="90468"/>
                  </a:lnTo>
                  <a:close/>
                </a:path>
                <a:path w="1892935" h="377189">
                  <a:moveTo>
                    <a:pt x="733799" y="281457"/>
                  </a:moveTo>
                  <a:lnTo>
                    <a:pt x="708669" y="310357"/>
                  </a:lnTo>
                  <a:lnTo>
                    <a:pt x="670220" y="320157"/>
                  </a:lnTo>
                  <a:lnTo>
                    <a:pt x="782389" y="320157"/>
                  </a:lnTo>
                  <a:lnTo>
                    <a:pt x="784750" y="316875"/>
                  </a:lnTo>
                  <a:lnTo>
                    <a:pt x="793609" y="299551"/>
                  </a:lnTo>
                  <a:lnTo>
                    <a:pt x="733799" y="281457"/>
                  </a:lnTo>
                  <a:close/>
                </a:path>
                <a:path w="1892935" h="377189">
                  <a:moveTo>
                    <a:pt x="602005" y="204810"/>
                  </a:moveTo>
                  <a:lnTo>
                    <a:pt x="580254" y="204810"/>
                  </a:lnTo>
                  <a:lnTo>
                    <a:pt x="580254" y="250547"/>
                  </a:lnTo>
                  <a:lnTo>
                    <a:pt x="600332" y="250547"/>
                  </a:lnTo>
                  <a:lnTo>
                    <a:pt x="599353" y="233710"/>
                  </a:lnTo>
                  <a:lnTo>
                    <a:pt x="600359" y="215223"/>
                  </a:lnTo>
                  <a:lnTo>
                    <a:pt x="600484" y="212930"/>
                  </a:lnTo>
                  <a:lnTo>
                    <a:pt x="601970" y="204998"/>
                  </a:lnTo>
                  <a:lnTo>
                    <a:pt x="602005" y="204810"/>
                  </a:lnTo>
                  <a:close/>
                </a:path>
                <a:path w="1892935" h="377189">
                  <a:moveTo>
                    <a:pt x="734993" y="204810"/>
                  </a:moveTo>
                  <a:lnTo>
                    <a:pt x="602005" y="204810"/>
                  </a:lnTo>
                  <a:lnTo>
                    <a:pt x="600484" y="212930"/>
                  </a:lnTo>
                  <a:lnTo>
                    <a:pt x="599353" y="233710"/>
                  </a:lnTo>
                  <a:lnTo>
                    <a:pt x="600332" y="250547"/>
                  </a:lnTo>
                  <a:lnTo>
                    <a:pt x="736563" y="250547"/>
                  </a:lnTo>
                  <a:lnTo>
                    <a:pt x="736488" y="226972"/>
                  </a:lnTo>
                  <a:lnTo>
                    <a:pt x="735495" y="207810"/>
                  </a:lnTo>
                  <a:lnTo>
                    <a:pt x="735025" y="204998"/>
                  </a:lnTo>
                  <a:lnTo>
                    <a:pt x="734993" y="204810"/>
                  </a:lnTo>
                  <a:close/>
                </a:path>
                <a:path w="1892935" h="377189">
                  <a:moveTo>
                    <a:pt x="774050" y="143493"/>
                  </a:moveTo>
                  <a:lnTo>
                    <a:pt x="672733" y="143493"/>
                  </a:lnTo>
                  <a:lnTo>
                    <a:pt x="688094" y="144765"/>
                  </a:lnTo>
                  <a:lnTo>
                    <a:pt x="701256" y="148581"/>
                  </a:lnTo>
                  <a:lnTo>
                    <a:pt x="732543" y="190172"/>
                  </a:lnTo>
                  <a:lnTo>
                    <a:pt x="736563" y="250547"/>
                  </a:lnTo>
                  <a:lnTo>
                    <a:pt x="766971" y="250547"/>
                  </a:lnTo>
                  <a:lnTo>
                    <a:pt x="766971" y="204810"/>
                  </a:lnTo>
                  <a:lnTo>
                    <a:pt x="795647" y="204810"/>
                  </a:lnTo>
                  <a:lnTo>
                    <a:pt x="791865" y="184627"/>
                  </a:lnTo>
                  <a:lnTo>
                    <a:pt x="785819" y="165858"/>
                  </a:lnTo>
                  <a:lnTo>
                    <a:pt x="777698" y="148911"/>
                  </a:lnTo>
                  <a:lnTo>
                    <a:pt x="774050" y="143493"/>
                  </a:lnTo>
                  <a:close/>
                </a:path>
                <a:path w="1892935" h="377189">
                  <a:moveTo>
                    <a:pt x="795647" y="204810"/>
                  </a:moveTo>
                  <a:lnTo>
                    <a:pt x="766971" y="204810"/>
                  </a:lnTo>
                  <a:lnTo>
                    <a:pt x="766971" y="250547"/>
                  </a:lnTo>
                  <a:lnTo>
                    <a:pt x="796624" y="250547"/>
                  </a:lnTo>
                  <a:lnTo>
                    <a:pt x="797229" y="228432"/>
                  </a:lnTo>
                  <a:lnTo>
                    <a:pt x="797268" y="226972"/>
                  </a:lnTo>
                  <a:lnTo>
                    <a:pt x="795682" y="204998"/>
                  </a:lnTo>
                  <a:lnTo>
                    <a:pt x="795647" y="204810"/>
                  </a:lnTo>
                  <a:close/>
                </a:path>
                <a:path w="1892935" h="377189">
                  <a:moveTo>
                    <a:pt x="891322" y="98007"/>
                  </a:moveTo>
                  <a:lnTo>
                    <a:pt x="837292" y="98007"/>
                  </a:lnTo>
                  <a:lnTo>
                    <a:pt x="837292" y="369412"/>
                  </a:lnTo>
                  <a:lnTo>
                    <a:pt x="898610" y="369412"/>
                  </a:lnTo>
                  <a:lnTo>
                    <a:pt x="898610" y="229940"/>
                  </a:lnTo>
                  <a:lnTo>
                    <a:pt x="862673" y="214611"/>
                  </a:lnTo>
                  <a:lnTo>
                    <a:pt x="863395" y="199925"/>
                  </a:lnTo>
                  <a:lnTo>
                    <a:pt x="875992" y="151785"/>
                  </a:lnTo>
                  <a:lnTo>
                    <a:pt x="891322" y="128330"/>
                  </a:lnTo>
                  <a:lnTo>
                    <a:pt x="891322" y="98007"/>
                  </a:lnTo>
                  <a:close/>
                </a:path>
                <a:path w="1892935" h="377189">
                  <a:moveTo>
                    <a:pt x="1073444" y="147262"/>
                  </a:moveTo>
                  <a:lnTo>
                    <a:pt x="962189" y="147262"/>
                  </a:lnTo>
                  <a:lnTo>
                    <a:pt x="972429" y="147843"/>
                  </a:lnTo>
                  <a:lnTo>
                    <a:pt x="981539" y="149587"/>
                  </a:lnTo>
                  <a:lnTo>
                    <a:pt x="1011915" y="173476"/>
                  </a:lnTo>
                  <a:lnTo>
                    <a:pt x="1023758" y="210339"/>
                  </a:lnTo>
                  <a:lnTo>
                    <a:pt x="1025301" y="229940"/>
                  </a:lnTo>
                  <a:lnTo>
                    <a:pt x="1025407" y="232155"/>
                  </a:lnTo>
                  <a:lnTo>
                    <a:pt x="1025517" y="369412"/>
                  </a:lnTo>
                  <a:lnTo>
                    <a:pt x="1086834" y="369412"/>
                  </a:lnTo>
                  <a:lnTo>
                    <a:pt x="1086724" y="212616"/>
                  </a:lnTo>
                  <a:lnTo>
                    <a:pt x="1086432" y="207323"/>
                  </a:lnTo>
                  <a:lnTo>
                    <a:pt x="1086394" y="206632"/>
                  </a:lnTo>
                  <a:lnTo>
                    <a:pt x="1080552" y="167759"/>
                  </a:lnTo>
                  <a:lnTo>
                    <a:pt x="1074897" y="150403"/>
                  </a:lnTo>
                  <a:lnTo>
                    <a:pt x="1073444" y="147262"/>
                  </a:lnTo>
                  <a:close/>
                </a:path>
                <a:path w="1892935" h="377189">
                  <a:moveTo>
                    <a:pt x="891322" y="128330"/>
                  </a:moveTo>
                  <a:lnTo>
                    <a:pt x="870165" y="166267"/>
                  </a:lnTo>
                  <a:lnTo>
                    <a:pt x="862883" y="210339"/>
                  </a:lnTo>
                  <a:lnTo>
                    <a:pt x="862772" y="212616"/>
                  </a:lnTo>
                  <a:lnTo>
                    <a:pt x="862673" y="214611"/>
                  </a:lnTo>
                  <a:lnTo>
                    <a:pt x="898610" y="229940"/>
                  </a:lnTo>
                  <a:lnTo>
                    <a:pt x="898610" y="182193"/>
                  </a:lnTo>
                  <a:lnTo>
                    <a:pt x="891322" y="182193"/>
                  </a:lnTo>
                  <a:lnTo>
                    <a:pt x="891322" y="128330"/>
                  </a:lnTo>
                  <a:close/>
                </a:path>
                <a:path w="1892935" h="377189">
                  <a:moveTo>
                    <a:pt x="980031" y="90217"/>
                  </a:moveTo>
                  <a:lnTo>
                    <a:pt x="929520" y="99688"/>
                  </a:lnTo>
                  <a:lnTo>
                    <a:pt x="892704" y="126530"/>
                  </a:lnTo>
                  <a:lnTo>
                    <a:pt x="891322" y="128330"/>
                  </a:lnTo>
                  <a:lnTo>
                    <a:pt x="891322" y="182193"/>
                  </a:lnTo>
                  <a:lnTo>
                    <a:pt x="898610" y="182193"/>
                  </a:lnTo>
                  <a:lnTo>
                    <a:pt x="898610" y="229940"/>
                  </a:lnTo>
                  <a:lnTo>
                    <a:pt x="904138" y="189229"/>
                  </a:lnTo>
                  <a:lnTo>
                    <a:pt x="931781" y="153545"/>
                  </a:lnTo>
                  <a:lnTo>
                    <a:pt x="954482" y="147262"/>
                  </a:lnTo>
                  <a:lnTo>
                    <a:pt x="1073444" y="147262"/>
                  </a:lnTo>
                  <a:lnTo>
                    <a:pt x="1071002" y="141985"/>
                  </a:lnTo>
                  <a:lnTo>
                    <a:pt x="1047380" y="111703"/>
                  </a:lnTo>
                  <a:lnTo>
                    <a:pt x="1007549" y="92730"/>
                  </a:lnTo>
                  <a:lnTo>
                    <a:pt x="994450" y="90845"/>
                  </a:lnTo>
                  <a:lnTo>
                    <a:pt x="980031" y="90217"/>
                  </a:lnTo>
                  <a:close/>
                </a:path>
                <a:path w="1892935" h="377189">
                  <a:moveTo>
                    <a:pt x="1191615" y="281206"/>
                  </a:moveTo>
                  <a:lnTo>
                    <a:pt x="1129795" y="290755"/>
                  </a:lnTo>
                  <a:lnTo>
                    <a:pt x="1134727" y="310090"/>
                  </a:lnTo>
                  <a:lnTo>
                    <a:pt x="1142737" y="327131"/>
                  </a:lnTo>
                  <a:lnTo>
                    <a:pt x="1184877" y="364229"/>
                  </a:lnTo>
                  <a:lnTo>
                    <a:pt x="1225714" y="375538"/>
                  </a:lnTo>
                  <a:lnTo>
                    <a:pt x="1249666" y="376951"/>
                  </a:lnTo>
                  <a:lnTo>
                    <a:pt x="1273696" y="375538"/>
                  </a:lnTo>
                  <a:lnTo>
                    <a:pt x="1274261" y="375538"/>
                  </a:lnTo>
                  <a:lnTo>
                    <a:pt x="1315585" y="363805"/>
                  </a:lnTo>
                  <a:lnTo>
                    <a:pt x="1354270" y="325812"/>
                  </a:lnTo>
                  <a:lnTo>
                    <a:pt x="1354721" y="324429"/>
                  </a:lnTo>
                  <a:lnTo>
                    <a:pt x="1253938" y="324429"/>
                  </a:lnTo>
                  <a:lnTo>
                    <a:pt x="1242032" y="323707"/>
                  </a:lnTo>
                  <a:lnTo>
                    <a:pt x="1205280" y="306556"/>
                  </a:lnTo>
                  <a:lnTo>
                    <a:pt x="1194742" y="290755"/>
                  </a:lnTo>
                  <a:lnTo>
                    <a:pt x="1191615" y="281206"/>
                  </a:lnTo>
                  <a:close/>
                </a:path>
                <a:path w="1892935" h="377189">
                  <a:moveTo>
                    <a:pt x="1245394" y="90468"/>
                  </a:moveTo>
                  <a:lnTo>
                    <a:pt x="1201573" y="96264"/>
                  </a:lnTo>
                  <a:lnTo>
                    <a:pt x="1159229" y="120797"/>
                  </a:lnTo>
                  <a:lnTo>
                    <a:pt x="1139419" y="161670"/>
                  </a:lnTo>
                  <a:lnTo>
                    <a:pt x="1138713" y="176078"/>
                  </a:lnTo>
                  <a:lnTo>
                    <a:pt x="1138962" y="180518"/>
                  </a:lnTo>
                  <a:lnTo>
                    <a:pt x="1139027" y="181690"/>
                  </a:lnTo>
                  <a:lnTo>
                    <a:pt x="1139140" y="183701"/>
                  </a:lnTo>
                  <a:lnTo>
                    <a:pt x="1159009" y="221961"/>
                  </a:lnTo>
                  <a:lnTo>
                    <a:pt x="1199908" y="243448"/>
                  </a:lnTo>
                  <a:lnTo>
                    <a:pt x="1244907" y="256657"/>
                  </a:lnTo>
                  <a:lnTo>
                    <a:pt x="1257268" y="260159"/>
                  </a:lnTo>
                  <a:lnTo>
                    <a:pt x="1295151" y="277185"/>
                  </a:lnTo>
                  <a:lnTo>
                    <a:pt x="1298167" y="280871"/>
                  </a:lnTo>
                  <a:lnTo>
                    <a:pt x="1299675" y="285813"/>
                  </a:lnTo>
                  <a:lnTo>
                    <a:pt x="1299675" y="292012"/>
                  </a:lnTo>
                  <a:lnTo>
                    <a:pt x="1273288" y="322293"/>
                  </a:lnTo>
                  <a:lnTo>
                    <a:pt x="1253938" y="324429"/>
                  </a:lnTo>
                  <a:lnTo>
                    <a:pt x="1354721" y="324429"/>
                  </a:lnTo>
                  <a:lnTo>
                    <a:pt x="1359877" y="308629"/>
                  </a:lnTo>
                  <a:lnTo>
                    <a:pt x="1361746" y="289247"/>
                  </a:lnTo>
                  <a:lnTo>
                    <a:pt x="1361311" y="281206"/>
                  </a:lnTo>
                  <a:lnTo>
                    <a:pt x="1361196" y="279085"/>
                  </a:lnTo>
                  <a:lnTo>
                    <a:pt x="1341642" y="239552"/>
                  </a:lnTo>
                  <a:lnTo>
                    <a:pt x="1302188" y="217752"/>
                  </a:lnTo>
                  <a:lnTo>
                    <a:pt x="1258178" y="204967"/>
                  </a:lnTo>
                  <a:lnTo>
                    <a:pt x="1245268" y="201417"/>
                  </a:lnTo>
                  <a:lnTo>
                    <a:pt x="1207698" y="187889"/>
                  </a:lnTo>
                  <a:lnTo>
                    <a:pt x="1198903" y="176078"/>
                  </a:lnTo>
                  <a:lnTo>
                    <a:pt x="1198903" y="161670"/>
                  </a:lnTo>
                  <a:lnTo>
                    <a:pt x="1235700" y="142990"/>
                  </a:lnTo>
                  <a:lnTo>
                    <a:pt x="1350786" y="142990"/>
                  </a:lnTo>
                  <a:lnTo>
                    <a:pt x="1347956" y="137603"/>
                  </a:lnTo>
                  <a:lnTo>
                    <a:pt x="1313151" y="105687"/>
                  </a:lnTo>
                  <a:lnTo>
                    <a:pt x="1275792" y="93044"/>
                  </a:lnTo>
                  <a:lnTo>
                    <a:pt x="1276225" y="93044"/>
                  </a:lnTo>
                  <a:lnTo>
                    <a:pt x="1261017" y="91112"/>
                  </a:lnTo>
                  <a:lnTo>
                    <a:pt x="1261559" y="91112"/>
                  </a:lnTo>
                  <a:lnTo>
                    <a:pt x="1245394" y="90468"/>
                  </a:lnTo>
                  <a:close/>
                </a:path>
                <a:path w="1892935" h="377189">
                  <a:moveTo>
                    <a:pt x="1350786" y="142990"/>
                  </a:moveTo>
                  <a:lnTo>
                    <a:pt x="1246399" y="142990"/>
                  </a:lnTo>
                  <a:lnTo>
                    <a:pt x="1257016" y="144168"/>
                  </a:lnTo>
                  <a:lnTo>
                    <a:pt x="1266503" y="146445"/>
                  </a:lnTo>
                  <a:lnTo>
                    <a:pt x="1296078" y="173476"/>
                  </a:lnTo>
                  <a:lnTo>
                    <a:pt x="1297915" y="181690"/>
                  </a:lnTo>
                  <a:lnTo>
                    <a:pt x="1359736" y="170633"/>
                  </a:lnTo>
                  <a:lnTo>
                    <a:pt x="1357254" y="158838"/>
                  </a:lnTo>
                  <a:lnTo>
                    <a:pt x="1353327" y="147827"/>
                  </a:lnTo>
                  <a:lnTo>
                    <a:pt x="1350786" y="142990"/>
                  </a:lnTo>
                  <a:close/>
                </a:path>
                <a:path w="1892935" h="377189">
                  <a:moveTo>
                    <a:pt x="1474839" y="1256"/>
                  </a:moveTo>
                  <a:lnTo>
                    <a:pt x="1414276" y="1256"/>
                  </a:lnTo>
                  <a:lnTo>
                    <a:pt x="1414276" y="56794"/>
                  </a:lnTo>
                  <a:lnTo>
                    <a:pt x="1474839" y="56794"/>
                  </a:lnTo>
                  <a:lnTo>
                    <a:pt x="1474839" y="1256"/>
                  </a:lnTo>
                  <a:close/>
                </a:path>
                <a:path w="1892935" h="377189">
                  <a:moveTo>
                    <a:pt x="1474839" y="98007"/>
                  </a:moveTo>
                  <a:lnTo>
                    <a:pt x="1414276" y="98007"/>
                  </a:lnTo>
                  <a:lnTo>
                    <a:pt x="1414276" y="369412"/>
                  </a:lnTo>
                  <a:lnTo>
                    <a:pt x="1474839" y="369412"/>
                  </a:lnTo>
                  <a:lnTo>
                    <a:pt x="1474839" y="98007"/>
                  </a:lnTo>
                  <a:close/>
                </a:path>
                <a:path w="1892935" h="377189">
                  <a:moveTo>
                    <a:pt x="1608166" y="0"/>
                  </a:moveTo>
                  <a:lnTo>
                    <a:pt x="1547603" y="0"/>
                  </a:lnTo>
                  <a:lnTo>
                    <a:pt x="1547603" y="369412"/>
                  </a:lnTo>
                  <a:lnTo>
                    <a:pt x="1608166" y="369412"/>
                  </a:lnTo>
                  <a:lnTo>
                    <a:pt x="1608166" y="0"/>
                  </a:lnTo>
                  <a:close/>
                </a:path>
                <a:path w="1892935" h="377189">
                  <a:moveTo>
                    <a:pt x="1722646" y="281206"/>
                  </a:moveTo>
                  <a:lnTo>
                    <a:pt x="1660826" y="290755"/>
                  </a:lnTo>
                  <a:lnTo>
                    <a:pt x="1665758" y="310090"/>
                  </a:lnTo>
                  <a:lnTo>
                    <a:pt x="1673768" y="327131"/>
                  </a:lnTo>
                  <a:lnTo>
                    <a:pt x="1715908" y="364229"/>
                  </a:lnTo>
                  <a:lnTo>
                    <a:pt x="1756744" y="375538"/>
                  </a:lnTo>
                  <a:lnTo>
                    <a:pt x="1780697" y="376951"/>
                  </a:lnTo>
                  <a:lnTo>
                    <a:pt x="1804727" y="375538"/>
                  </a:lnTo>
                  <a:lnTo>
                    <a:pt x="1805292" y="375538"/>
                  </a:lnTo>
                  <a:lnTo>
                    <a:pt x="1846616" y="363805"/>
                  </a:lnTo>
                  <a:lnTo>
                    <a:pt x="1885301" y="325812"/>
                  </a:lnTo>
                  <a:lnTo>
                    <a:pt x="1885752" y="324429"/>
                  </a:lnTo>
                  <a:lnTo>
                    <a:pt x="1784969" y="324429"/>
                  </a:lnTo>
                  <a:lnTo>
                    <a:pt x="1773063" y="323707"/>
                  </a:lnTo>
                  <a:lnTo>
                    <a:pt x="1736311" y="306556"/>
                  </a:lnTo>
                  <a:lnTo>
                    <a:pt x="1725773" y="290755"/>
                  </a:lnTo>
                  <a:lnTo>
                    <a:pt x="1722646" y="281206"/>
                  </a:lnTo>
                  <a:close/>
                </a:path>
                <a:path w="1892935" h="377189">
                  <a:moveTo>
                    <a:pt x="1776425" y="90468"/>
                  </a:moveTo>
                  <a:lnTo>
                    <a:pt x="1732604" y="96264"/>
                  </a:lnTo>
                  <a:lnTo>
                    <a:pt x="1690260" y="120797"/>
                  </a:lnTo>
                  <a:lnTo>
                    <a:pt x="1670450" y="161670"/>
                  </a:lnTo>
                  <a:lnTo>
                    <a:pt x="1669744" y="176078"/>
                  </a:lnTo>
                  <a:lnTo>
                    <a:pt x="1669993" y="180518"/>
                  </a:lnTo>
                  <a:lnTo>
                    <a:pt x="1670058" y="181690"/>
                  </a:lnTo>
                  <a:lnTo>
                    <a:pt x="1690040" y="221961"/>
                  </a:lnTo>
                  <a:lnTo>
                    <a:pt x="1730939" y="243448"/>
                  </a:lnTo>
                  <a:lnTo>
                    <a:pt x="1775938" y="256657"/>
                  </a:lnTo>
                  <a:lnTo>
                    <a:pt x="1788299" y="260159"/>
                  </a:lnTo>
                  <a:lnTo>
                    <a:pt x="1826182" y="277185"/>
                  </a:lnTo>
                  <a:lnTo>
                    <a:pt x="1829198" y="280871"/>
                  </a:lnTo>
                  <a:lnTo>
                    <a:pt x="1830706" y="285813"/>
                  </a:lnTo>
                  <a:lnTo>
                    <a:pt x="1830706" y="292012"/>
                  </a:lnTo>
                  <a:lnTo>
                    <a:pt x="1804319" y="322293"/>
                  </a:lnTo>
                  <a:lnTo>
                    <a:pt x="1784969" y="324429"/>
                  </a:lnTo>
                  <a:lnTo>
                    <a:pt x="1885752" y="324429"/>
                  </a:lnTo>
                  <a:lnTo>
                    <a:pt x="1890908" y="308629"/>
                  </a:lnTo>
                  <a:lnTo>
                    <a:pt x="1892777" y="289247"/>
                  </a:lnTo>
                  <a:lnTo>
                    <a:pt x="1892342" y="281206"/>
                  </a:lnTo>
                  <a:lnTo>
                    <a:pt x="1872673" y="239552"/>
                  </a:lnTo>
                  <a:lnTo>
                    <a:pt x="1833219" y="217752"/>
                  </a:lnTo>
                  <a:lnTo>
                    <a:pt x="1789210" y="204967"/>
                  </a:lnTo>
                  <a:lnTo>
                    <a:pt x="1776299" y="201417"/>
                  </a:lnTo>
                  <a:lnTo>
                    <a:pt x="1738729" y="187889"/>
                  </a:lnTo>
                  <a:lnTo>
                    <a:pt x="1729934" y="176078"/>
                  </a:lnTo>
                  <a:lnTo>
                    <a:pt x="1729934" y="161670"/>
                  </a:lnTo>
                  <a:lnTo>
                    <a:pt x="1766731" y="142990"/>
                  </a:lnTo>
                  <a:lnTo>
                    <a:pt x="1881817" y="142990"/>
                  </a:lnTo>
                  <a:lnTo>
                    <a:pt x="1878987" y="137603"/>
                  </a:lnTo>
                  <a:lnTo>
                    <a:pt x="1844182" y="105687"/>
                  </a:lnTo>
                  <a:lnTo>
                    <a:pt x="1806823" y="93044"/>
                  </a:lnTo>
                  <a:lnTo>
                    <a:pt x="1807256" y="93044"/>
                  </a:lnTo>
                  <a:lnTo>
                    <a:pt x="1792048" y="91112"/>
                  </a:lnTo>
                  <a:lnTo>
                    <a:pt x="1792590" y="91112"/>
                  </a:lnTo>
                  <a:lnTo>
                    <a:pt x="1776425" y="90468"/>
                  </a:lnTo>
                  <a:close/>
                </a:path>
                <a:path w="1892935" h="377189">
                  <a:moveTo>
                    <a:pt x="1881817" y="142990"/>
                  </a:moveTo>
                  <a:lnTo>
                    <a:pt x="1777430" y="142990"/>
                  </a:lnTo>
                  <a:lnTo>
                    <a:pt x="1788047" y="144168"/>
                  </a:lnTo>
                  <a:lnTo>
                    <a:pt x="1797534" y="146445"/>
                  </a:lnTo>
                  <a:lnTo>
                    <a:pt x="1827109" y="173476"/>
                  </a:lnTo>
                  <a:lnTo>
                    <a:pt x="1828946" y="181690"/>
                  </a:lnTo>
                  <a:lnTo>
                    <a:pt x="1890767" y="170633"/>
                  </a:lnTo>
                  <a:lnTo>
                    <a:pt x="1888285" y="158838"/>
                  </a:lnTo>
                  <a:lnTo>
                    <a:pt x="1884359" y="147827"/>
                  </a:lnTo>
                  <a:lnTo>
                    <a:pt x="1881817" y="1429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6" name="object 6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447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7923" y="10748782"/>
              <a:ext cx="5772476" cy="282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4290" y="2763895"/>
            <a:ext cx="3067834" cy="4875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9083" y="3563954"/>
            <a:ext cx="5797517" cy="225492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10418536"/>
            <a:ext cx="20104100" cy="52705"/>
          </a:xfrm>
          <a:custGeom>
            <a:avLst/>
            <a:gdLst/>
            <a:ahLst/>
            <a:cxnLst/>
            <a:rect l="l" t="t" r="r" b="b"/>
            <a:pathLst>
              <a:path w="20104100" h="52704">
                <a:moveTo>
                  <a:pt x="20104099" y="10474"/>
                </a:moveTo>
                <a:lnTo>
                  <a:pt x="0" y="0"/>
                </a:lnTo>
                <a:lnTo>
                  <a:pt x="0" y="41883"/>
                </a:lnTo>
                <a:lnTo>
                  <a:pt x="20104099" y="52357"/>
                </a:lnTo>
                <a:lnTo>
                  <a:pt x="20104099" y="104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334702" y="2345478"/>
            <a:ext cx="5434965" cy="5319395"/>
            <a:chOff x="12334702" y="2345478"/>
            <a:chExt cx="5434965" cy="53193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4702" y="2345478"/>
              <a:ext cx="2638662" cy="26386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60849" y="4125528"/>
              <a:ext cx="3539158" cy="35391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30429" y="2345478"/>
              <a:ext cx="2638662" cy="26386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1369" y="4695563"/>
            <a:ext cx="14066131" cy="1958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Luke Padiachy</cp:lastModifiedBy>
  <cp:revision>1</cp:revision>
  <dcterms:created xsi:type="dcterms:W3CDTF">2025-02-15T10:02:58Z</dcterms:created>
  <dcterms:modified xsi:type="dcterms:W3CDTF">2025-02-15T10:03:50Z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LastSaved">
    <vt:filetime>2025-02-15T00:00:00Z</vt:filetime>
  </property>
</Properties>
</file>