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58" r:id="rId5"/>
    <p:sldId id="260" r:id="rId6"/>
    <p:sldId id="261" r:id="rId7"/>
    <p:sldId id="264" r:id="rId8"/>
    <p:sldId id="267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7EF"/>
    <a:srgbClr val="F6B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/>
    <p:restoredTop sz="90730"/>
  </p:normalViewPr>
  <p:slideViewPr>
    <p:cSldViewPr snapToGrid="0" snapToObjects="1">
      <p:cViewPr varScale="1">
        <p:scale>
          <a:sx n="89" d="100"/>
          <a:sy n="89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88FA2-08DF-7449-97D7-D020B40F818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658BF-96AA-BE4E-8F35-96CD32D9C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3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거시적 관점</a:t>
            </a:r>
            <a:r>
              <a:rPr lang="en-US" altLang="ko-KR" dirty="0"/>
              <a:t>(</a:t>
            </a:r>
            <a:r>
              <a:rPr lang="ko-KR" altLang="en-US" dirty="0"/>
              <a:t>생태계</a:t>
            </a:r>
            <a:r>
              <a:rPr lang="en-US" altLang="ko-KR" dirty="0"/>
              <a:t>)</a:t>
            </a:r>
            <a:r>
              <a:rPr lang="ko-KR" altLang="en-US" dirty="0"/>
              <a:t>에서의 구조 </a:t>
            </a:r>
            <a:r>
              <a:rPr lang="en-US" altLang="ko-KR" dirty="0"/>
              <a:t>ref </a:t>
            </a:r>
            <a:r>
              <a:rPr lang="ko-KR" altLang="en-US" sz="1200" dirty="0">
                <a:effectLst/>
              </a:rPr>
              <a:t>제</a:t>
            </a:r>
            <a:r>
              <a:rPr lang="en-US" altLang="ko-KR" sz="1200" dirty="0">
                <a:effectLst/>
              </a:rPr>
              <a:t>2</a:t>
            </a:r>
            <a:r>
              <a:rPr lang="ko-KR" altLang="en-US" sz="1200" dirty="0">
                <a:effectLst/>
              </a:rPr>
              <a:t>차 지능형전력망 기본계획 및 </a:t>
            </a:r>
            <a:r>
              <a:rPr lang="en-US" altLang="ko-KR" sz="1200" dirty="0">
                <a:effectLst/>
              </a:rPr>
              <a:t>2018</a:t>
            </a:r>
            <a:r>
              <a:rPr lang="ko-KR" altLang="en-US" sz="1200" dirty="0">
                <a:effectLst/>
              </a:rPr>
              <a:t>년도 지능형 </a:t>
            </a:r>
            <a:r>
              <a:rPr lang="ko-KR" altLang="en-US" sz="1200" dirty="0" err="1">
                <a:effectLst/>
              </a:rPr>
              <a:t>전력망</a:t>
            </a:r>
            <a:r>
              <a:rPr lang="ko-KR" altLang="en-US" sz="1200" dirty="0">
                <a:effectLst/>
              </a:rPr>
              <a:t> 시행계획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 구조도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 구조도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 시스템 상세 구조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플라즈마</a:t>
            </a:r>
            <a:r>
              <a:rPr lang="ko-KR" altLang="en-US" dirty="0"/>
              <a:t> 구조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3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PPDL 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릴레이 구조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유니스왑</a:t>
            </a:r>
            <a:r>
              <a:rPr lang="ko-KR" altLang="en-US" dirty="0"/>
              <a:t> 구조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ETH to Token</a:t>
            </a:r>
          </a:p>
          <a:p>
            <a:r>
              <a:rPr lang="en-US" dirty="0"/>
              <a:t>Crop </a:t>
            </a:r>
            <a:r>
              <a:rPr lang="ko-KR" altLang="en-US" dirty="0"/>
              <a:t>하기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2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EBA7EF"/>
                </a:solidFill>
              </a:rPr>
              <a:t>Token (MG1) to Token (MG2) Exchange</a:t>
            </a:r>
          </a:p>
          <a:p>
            <a:r>
              <a:rPr lang="ko-KR" altLang="en-US" dirty="0" err="1"/>
              <a:t>유니스왑</a:t>
            </a:r>
            <a:r>
              <a:rPr lang="ko-KR" altLang="en-US" dirty="0"/>
              <a:t> 구조 </a:t>
            </a:r>
            <a:r>
              <a:rPr lang="en-US" altLang="ko-KR" dirty="0"/>
              <a:t>–Token to 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Crop </a:t>
            </a:r>
            <a:r>
              <a:rPr lang="ko-KR" altLang="en-US" dirty="0"/>
              <a:t>하기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SGaaS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1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658BF-96AA-BE4E-8F35-96CD32D9CB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FFA7-38B1-9943-ABD8-F297230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AA83-912D-9E45-BA7F-81B0E0974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264ED-05BC-0E41-A6EF-0F0B28F8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7F1D8-3880-6A4A-9DE4-52754E8C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3887-1425-864C-A0DE-F627949C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FD1-FA39-524E-9720-4294901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04DA0-E9DD-C34F-8CB4-CF531817C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8581-45C6-314E-B3B4-69DEF35C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3328-C1E2-E94A-84DD-ED71715B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3C8E-3AFF-8344-BCBE-74F56BF7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82C35-6E74-B84D-BCB8-AEB20556A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A34FD-EECF-974C-B337-A6A0D53AD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3F08-B5D8-AB40-87B1-E4567840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7FD8-53BE-4947-B4B8-89C16FE8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2DE2-78F2-2143-AA78-A47D7F05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0331-020F-914B-B2ED-C4D0E43B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1DC3-2EB5-A64B-95F6-FE388B79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E815E-E73F-F44F-BBAB-A98CCA3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BC3F-F385-EB41-8855-BA86F679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D1AC-4052-A241-BD89-26A64945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A17E-5B15-B540-9008-700CEAC4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4CE9-6327-8349-B2EA-F8D524A5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0375-0A2E-DA45-B92F-5A9AFE55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9252-0849-8A4E-9EC3-120BF6C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9031-DC60-7347-AA33-859AE87F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BCFA-00DF-5543-9D57-D7E6F2BF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E3CE-FEAA-5044-AB2E-77D1B4FB1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A6122-38C9-F74A-BBFD-DFCDF579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0E97C-45F1-E347-9240-9DD96254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0A64C-8559-1449-B136-FC3302F0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9DD8B-D3C1-1D4C-901B-10806909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7E43-05C0-9C45-BE83-92D3E603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6F45A-F17E-8C4B-A1CF-B1EE68B4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59ADE-0C9B-174F-896A-0750B3803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DE2AE-7339-4645-BC63-EC1ADE42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ECD63-0B18-9C4E-8370-DFF45B8A1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F2A39-3B1C-2F47-BC37-E515F506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E0C24-629C-C64C-B308-9112312E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B0B86-6A5C-E843-8011-2005EDE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9B9C-01DA-9A49-97DC-2AD9719C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2950E-8C96-CB48-A046-C7AD541A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61C42-E7B1-B747-9E89-8D236C85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ECFE4-040F-E647-BA25-A384AD6F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ED1A0-20DE-9D48-AA02-98450C5E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BD7F7-58A2-F94C-8724-D9C920A5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0549E-B6D2-A74B-AB82-0ACC48EF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6E50-D151-F64A-B716-6552D7FC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DBDE-647E-3B47-9CB8-3F03ACA6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69BE-A43A-034A-B108-EFC5432AA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0C43E-23A9-B345-B12F-20F1CF92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BC5C-1FDD-514F-9171-DEE3E76A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3BC-A4FC-314D-885A-2F2DDB1C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B33E-6D6A-7843-8A13-B240278C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9AC7B-2BB0-C945-99D5-8B4AB2644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ADB55-3166-0943-B1E6-AF7E7BD55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0924-4499-F148-BF8E-B12F7E49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C8EE-B877-F74F-B8C2-B66CF4D0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B8E98-F313-2749-BC71-44CF5443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79D0-0963-4D49-B045-71FD1C0B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A7DD4-9D40-1142-ACE7-E1E0D8AD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E9F6-FDA5-0B48-A969-2A102B1DF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B4509-BA66-5040-B08D-B2941F50666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299D-FF31-4A46-A6B7-ABFB32FEF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8D745-D76F-424B-8BAB-8A511CD29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F97D8-5181-4345-99E6-74BC298B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5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F0C2BC4-0919-BF4A-A838-C7D02A22C77A}"/>
              </a:ext>
            </a:extLst>
          </p:cNvPr>
          <p:cNvGrpSpPr/>
          <p:nvPr/>
        </p:nvGrpSpPr>
        <p:grpSpPr>
          <a:xfrm>
            <a:off x="595993" y="489649"/>
            <a:ext cx="11000014" cy="5878701"/>
            <a:chOff x="364041" y="487238"/>
            <a:chExt cx="11000014" cy="58787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3EF247-9FB3-0549-B015-B7F923978113}"/>
                </a:ext>
              </a:extLst>
            </p:cNvPr>
            <p:cNvSpPr/>
            <p:nvPr/>
          </p:nvSpPr>
          <p:spPr>
            <a:xfrm>
              <a:off x="3824869" y="1973767"/>
              <a:ext cx="6750204" cy="29104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20C0B2-130F-CF4C-8F69-2BE7717AC18A}"/>
                </a:ext>
              </a:extLst>
            </p:cNvPr>
            <p:cNvGrpSpPr/>
            <p:nvPr/>
          </p:nvGrpSpPr>
          <p:grpSpPr>
            <a:xfrm>
              <a:off x="4954227" y="2757928"/>
              <a:ext cx="1342146" cy="1342146"/>
              <a:chOff x="5048765" y="2659421"/>
              <a:chExt cx="1342146" cy="1342146"/>
            </a:xfrm>
            <a:solidFill>
              <a:srgbClr val="EBA7EF"/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FE4600-2E90-2D4D-A357-9B3E22A996D8}"/>
                  </a:ext>
                </a:extLst>
              </p:cNvPr>
              <p:cNvSpPr/>
              <p:nvPr/>
            </p:nvSpPr>
            <p:spPr>
              <a:xfrm>
                <a:off x="5048765" y="2659421"/>
                <a:ext cx="1342146" cy="134214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4BEFE3-5C10-B14E-BCEF-D86EE2E71DB0}"/>
                  </a:ext>
                </a:extLst>
              </p:cNvPr>
              <p:cNvSpPr txBox="1"/>
              <p:nvPr/>
            </p:nvSpPr>
            <p:spPr>
              <a:xfrm>
                <a:off x="5181756" y="3130437"/>
                <a:ext cx="108138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1"/>
                    </a:solidFill>
                  </a:rPr>
                  <a:t>Uniswap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EACD6E-2DE7-8045-AD09-5DE2F6D76233}"/>
                </a:ext>
              </a:extLst>
            </p:cNvPr>
            <p:cNvGrpSpPr/>
            <p:nvPr/>
          </p:nvGrpSpPr>
          <p:grpSpPr>
            <a:xfrm>
              <a:off x="8057285" y="2757928"/>
              <a:ext cx="1439945" cy="1342146"/>
              <a:chOff x="8386916" y="2659421"/>
              <a:chExt cx="1439945" cy="134214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95872F9-BF07-E641-8F83-034C00D7E554}"/>
                  </a:ext>
                </a:extLst>
              </p:cNvPr>
              <p:cNvSpPr/>
              <p:nvPr/>
            </p:nvSpPr>
            <p:spPr>
              <a:xfrm>
                <a:off x="8433200" y="2659421"/>
                <a:ext cx="1342146" cy="134214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D8EC0E-DE89-7548-B428-D08BA9E90CF9}"/>
                  </a:ext>
                </a:extLst>
              </p:cNvPr>
              <p:cNvSpPr txBox="1"/>
              <p:nvPr/>
            </p:nvSpPr>
            <p:spPr>
              <a:xfrm>
                <a:off x="8386916" y="2945772"/>
                <a:ext cx="1439945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PPDL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*Privacy-Preserving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Deep Learning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73C09F-4BC9-394A-9C6D-F2209E98321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625300" y="2109267"/>
              <a:ext cx="6765" cy="6486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0A8D2D-6D63-B343-ABDA-7BA213D2E208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5625300" y="4100074"/>
              <a:ext cx="6765" cy="6486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BEAA1F-6D62-1B4E-9B93-8635D432C72B}"/>
                </a:ext>
              </a:extLst>
            </p:cNvPr>
            <p:cNvCxnSpPr>
              <a:cxnSpLocks/>
              <a:stCxn id="4" idx="2"/>
              <a:endCxn id="7" idx="2"/>
            </p:cNvCxnSpPr>
            <p:nvPr/>
          </p:nvCxnSpPr>
          <p:spPr>
            <a:xfrm>
              <a:off x="3824869" y="3429001"/>
              <a:ext cx="112935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84C68B-F929-4B48-A007-D8E34B178890}"/>
                </a:ext>
              </a:extLst>
            </p:cNvPr>
            <p:cNvCxnSpPr>
              <a:cxnSpLocks/>
              <a:stCxn id="4" idx="1"/>
              <a:endCxn id="7" idx="1"/>
            </p:cNvCxnSpPr>
            <p:nvPr/>
          </p:nvCxnSpPr>
          <p:spPr>
            <a:xfrm>
              <a:off x="4813413" y="2399995"/>
              <a:ext cx="337367" cy="55448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3F3E77-41B7-BD43-8E8E-E74050A86BEA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V="1">
              <a:off x="4813413" y="3903521"/>
              <a:ext cx="337367" cy="55448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019C27-22D0-EB4F-96F8-A7198FCBAEE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8774642" y="2109267"/>
              <a:ext cx="6765" cy="6486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87C469-F7FD-1941-AAEE-1B116A2759B8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8774642" y="4100074"/>
              <a:ext cx="6765" cy="6486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0B6038-5647-1D45-9922-F9BC962FD9A8}"/>
                </a:ext>
              </a:extLst>
            </p:cNvPr>
            <p:cNvCxnSpPr>
              <a:cxnSpLocks/>
              <a:stCxn id="4" idx="6"/>
              <a:endCxn id="19" idx="6"/>
            </p:cNvCxnSpPr>
            <p:nvPr/>
          </p:nvCxnSpPr>
          <p:spPr>
            <a:xfrm flipH="1">
              <a:off x="9445715" y="3429001"/>
              <a:ext cx="112935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660A79-7153-1C4D-B8A6-290C4BD9655E}"/>
                </a:ext>
              </a:extLst>
            </p:cNvPr>
            <p:cNvCxnSpPr>
              <a:cxnSpLocks/>
              <a:stCxn id="4" idx="7"/>
              <a:endCxn id="19" idx="7"/>
            </p:cNvCxnSpPr>
            <p:nvPr/>
          </p:nvCxnSpPr>
          <p:spPr>
            <a:xfrm flipH="1">
              <a:off x="9249162" y="2399995"/>
              <a:ext cx="337367" cy="55448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8C83CCA-D3E9-B945-94FA-D4B6ACD0988A}"/>
                </a:ext>
              </a:extLst>
            </p:cNvPr>
            <p:cNvCxnSpPr>
              <a:cxnSpLocks/>
              <a:stCxn id="19" idx="5"/>
              <a:endCxn id="4" idx="5"/>
            </p:cNvCxnSpPr>
            <p:nvPr/>
          </p:nvCxnSpPr>
          <p:spPr>
            <a:xfrm>
              <a:off x="9249162" y="3903521"/>
              <a:ext cx="337367" cy="55448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C688D1-428B-1344-BC63-A52D43D4E995}"/>
                </a:ext>
              </a:extLst>
            </p:cNvPr>
            <p:cNvSpPr txBox="1"/>
            <p:nvPr/>
          </p:nvSpPr>
          <p:spPr>
            <a:xfrm>
              <a:off x="6680151" y="3198168"/>
              <a:ext cx="1039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/>
                <a:t>AOMG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4AE116C-5F36-2E4C-B825-3B31BD9D4993}"/>
                </a:ext>
              </a:extLst>
            </p:cNvPr>
            <p:cNvSpPr/>
            <p:nvPr/>
          </p:nvSpPr>
          <p:spPr>
            <a:xfrm>
              <a:off x="7888194" y="638852"/>
              <a:ext cx="994150" cy="709165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</a:t>
              </a:r>
              <a:b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Grid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3FED64-D3EB-F249-91CB-64385C787AE8}"/>
                </a:ext>
              </a:extLst>
            </p:cNvPr>
            <p:cNvSpPr txBox="1"/>
            <p:nvPr/>
          </p:nvSpPr>
          <p:spPr>
            <a:xfrm>
              <a:off x="3245045" y="1725270"/>
              <a:ext cx="11529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Producer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DBE992E-5F05-054D-91A1-57D58ECA1092}"/>
                </a:ext>
              </a:extLst>
            </p:cNvPr>
            <p:cNvSpPr/>
            <p:nvPr/>
          </p:nvSpPr>
          <p:spPr>
            <a:xfrm>
              <a:off x="3608890" y="1545185"/>
              <a:ext cx="425253" cy="212626"/>
            </a:xfrm>
            <a:custGeom>
              <a:avLst/>
              <a:gdLst>
                <a:gd name="connsiteX0" fmla="*/ 281061 w 281060"/>
                <a:gd name="connsiteY0" fmla="*/ 140530 h 140530"/>
                <a:gd name="connsiteX1" fmla="*/ 281061 w 281060"/>
                <a:gd name="connsiteY1" fmla="*/ 70265 h 140530"/>
                <a:gd name="connsiteX2" fmla="*/ 267008 w 281060"/>
                <a:gd name="connsiteY2" fmla="*/ 42159 h 140530"/>
                <a:gd name="connsiteX3" fmla="*/ 198304 w 281060"/>
                <a:gd name="connsiteY3" fmla="*/ 9369 h 140530"/>
                <a:gd name="connsiteX4" fmla="*/ 140530 w 281060"/>
                <a:gd name="connsiteY4" fmla="*/ 0 h 140530"/>
                <a:gd name="connsiteX5" fmla="*/ 82757 w 281060"/>
                <a:gd name="connsiteY5" fmla="*/ 9369 h 140530"/>
                <a:gd name="connsiteX6" fmla="*/ 14053 w 281060"/>
                <a:gd name="connsiteY6" fmla="*/ 42159 h 140530"/>
                <a:gd name="connsiteX7" fmla="*/ 0 w 281060"/>
                <a:gd name="connsiteY7" fmla="*/ 70265 h 140530"/>
                <a:gd name="connsiteX8" fmla="*/ 0 w 281060"/>
                <a:gd name="connsiteY8" fmla="*/ 140530 h 140530"/>
                <a:gd name="connsiteX9" fmla="*/ 281061 w 281060"/>
                <a:gd name="connsiteY9" fmla="*/ 140530 h 1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060" h="140530">
                  <a:moveTo>
                    <a:pt x="281061" y="140530"/>
                  </a:moveTo>
                  <a:lnTo>
                    <a:pt x="281061" y="70265"/>
                  </a:lnTo>
                  <a:cubicBezTo>
                    <a:pt x="281061" y="59335"/>
                    <a:pt x="276376" y="48405"/>
                    <a:pt x="267008" y="42159"/>
                  </a:cubicBezTo>
                  <a:cubicBezTo>
                    <a:pt x="248270" y="26545"/>
                    <a:pt x="223287" y="15615"/>
                    <a:pt x="198304" y="9369"/>
                  </a:cubicBezTo>
                  <a:cubicBezTo>
                    <a:pt x="181128" y="4684"/>
                    <a:pt x="160829" y="0"/>
                    <a:pt x="140530" y="0"/>
                  </a:cubicBezTo>
                  <a:cubicBezTo>
                    <a:pt x="121793" y="0"/>
                    <a:pt x="101494" y="3123"/>
                    <a:pt x="82757" y="9369"/>
                  </a:cubicBezTo>
                  <a:cubicBezTo>
                    <a:pt x="57774" y="15615"/>
                    <a:pt x="34352" y="28106"/>
                    <a:pt x="14053" y="42159"/>
                  </a:cubicBezTo>
                  <a:cubicBezTo>
                    <a:pt x="4684" y="49966"/>
                    <a:pt x="0" y="59335"/>
                    <a:pt x="0" y="70265"/>
                  </a:cubicBezTo>
                  <a:lnTo>
                    <a:pt x="0" y="140530"/>
                  </a:lnTo>
                  <a:lnTo>
                    <a:pt x="281061" y="14053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9321F0E-A148-7C48-8D9E-7A7827020EA8}"/>
                </a:ext>
              </a:extLst>
            </p:cNvPr>
            <p:cNvSpPr/>
            <p:nvPr/>
          </p:nvSpPr>
          <p:spPr>
            <a:xfrm>
              <a:off x="3715203" y="1304207"/>
              <a:ext cx="212627" cy="212626"/>
            </a:xfrm>
            <a:custGeom>
              <a:avLst/>
              <a:gdLst>
                <a:gd name="connsiteX0" fmla="*/ 140530 w 140530"/>
                <a:gd name="connsiteY0" fmla="*/ 70265 h 140530"/>
                <a:gd name="connsiteX1" fmla="*/ 70265 w 140530"/>
                <a:gd name="connsiteY1" fmla="*/ 140531 h 140530"/>
                <a:gd name="connsiteX2" fmla="*/ 0 w 140530"/>
                <a:gd name="connsiteY2" fmla="*/ 70265 h 140530"/>
                <a:gd name="connsiteX3" fmla="*/ 70265 w 140530"/>
                <a:gd name="connsiteY3" fmla="*/ 0 h 140530"/>
                <a:gd name="connsiteX4" fmla="*/ 140530 w 140530"/>
                <a:gd name="connsiteY4" fmla="*/ 70265 h 1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30" h="140530">
                  <a:moveTo>
                    <a:pt x="140530" y="70265"/>
                  </a:moveTo>
                  <a:cubicBezTo>
                    <a:pt x="140530" y="109072"/>
                    <a:pt x="109072" y="140531"/>
                    <a:pt x="70265" y="140531"/>
                  </a:cubicBezTo>
                  <a:cubicBezTo>
                    <a:pt x="31459" y="140531"/>
                    <a:pt x="0" y="109072"/>
                    <a:pt x="0" y="70265"/>
                  </a:cubicBezTo>
                  <a:cubicBezTo>
                    <a:pt x="0" y="31459"/>
                    <a:pt x="31459" y="0"/>
                    <a:pt x="70265" y="0"/>
                  </a:cubicBezTo>
                  <a:cubicBezTo>
                    <a:pt x="109072" y="0"/>
                    <a:pt x="140530" y="31459"/>
                    <a:pt x="140530" y="702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F2DE91-0143-2E45-9CC2-0DAE10F4E819}"/>
                </a:ext>
              </a:extLst>
            </p:cNvPr>
            <p:cNvSpPr txBox="1"/>
            <p:nvPr/>
          </p:nvSpPr>
          <p:spPr>
            <a:xfrm>
              <a:off x="9941726" y="1725270"/>
              <a:ext cx="126669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Consumer</a:t>
              </a: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55D2E15-2181-984C-8EA7-CD3FF35FB5D3}"/>
                </a:ext>
              </a:extLst>
            </p:cNvPr>
            <p:cNvSpPr/>
            <p:nvPr/>
          </p:nvSpPr>
          <p:spPr>
            <a:xfrm>
              <a:off x="10362446" y="1545185"/>
              <a:ext cx="425253" cy="212626"/>
            </a:xfrm>
            <a:custGeom>
              <a:avLst/>
              <a:gdLst>
                <a:gd name="connsiteX0" fmla="*/ 281061 w 281060"/>
                <a:gd name="connsiteY0" fmla="*/ 140530 h 140530"/>
                <a:gd name="connsiteX1" fmla="*/ 281061 w 281060"/>
                <a:gd name="connsiteY1" fmla="*/ 70265 h 140530"/>
                <a:gd name="connsiteX2" fmla="*/ 267008 w 281060"/>
                <a:gd name="connsiteY2" fmla="*/ 42159 h 140530"/>
                <a:gd name="connsiteX3" fmla="*/ 198304 w 281060"/>
                <a:gd name="connsiteY3" fmla="*/ 9369 h 140530"/>
                <a:gd name="connsiteX4" fmla="*/ 140530 w 281060"/>
                <a:gd name="connsiteY4" fmla="*/ 0 h 140530"/>
                <a:gd name="connsiteX5" fmla="*/ 82757 w 281060"/>
                <a:gd name="connsiteY5" fmla="*/ 9369 h 140530"/>
                <a:gd name="connsiteX6" fmla="*/ 14053 w 281060"/>
                <a:gd name="connsiteY6" fmla="*/ 42159 h 140530"/>
                <a:gd name="connsiteX7" fmla="*/ 0 w 281060"/>
                <a:gd name="connsiteY7" fmla="*/ 70265 h 140530"/>
                <a:gd name="connsiteX8" fmla="*/ 0 w 281060"/>
                <a:gd name="connsiteY8" fmla="*/ 140530 h 140530"/>
                <a:gd name="connsiteX9" fmla="*/ 281061 w 281060"/>
                <a:gd name="connsiteY9" fmla="*/ 140530 h 1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060" h="140530">
                  <a:moveTo>
                    <a:pt x="281061" y="140530"/>
                  </a:moveTo>
                  <a:lnTo>
                    <a:pt x="281061" y="70265"/>
                  </a:lnTo>
                  <a:cubicBezTo>
                    <a:pt x="281061" y="59335"/>
                    <a:pt x="276376" y="48405"/>
                    <a:pt x="267008" y="42159"/>
                  </a:cubicBezTo>
                  <a:cubicBezTo>
                    <a:pt x="248270" y="26545"/>
                    <a:pt x="223287" y="15615"/>
                    <a:pt x="198304" y="9369"/>
                  </a:cubicBezTo>
                  <a:cubicBezTo>
                    <a:pt x="181128" y="4684"/>
                    <a:pt x="160829" y="0"/>
                    <a:pt x="140530" y="0"/>
                  </a:cubicBezTo>
                  <a:cubicBezTo>
                    <a:pt x="121793" y="0"/>
                    <a:pt x="101494" y="3123"/>
                    <a:pt x="82757" y="9369"/>
                  </a:cubicBezTo>
                  <a:cubicBezTo>
                    <a:pt x="57774" y="15615"/>
                    <a:pt x="34352" y="28106"/>
                    <a:pt x="14053" y="42159"/>
                  </a:cubicBezTo>
                  <a:cubicBezTo>
                    <a:pt x="4684" y="49966"/>
                    <a:pt x="0" y="59335"/>
                    <a:pt x="0" y="70265"/>
                  </a:cubicBezTo>
                  <a:lnTo>
                    <a:pt x="0" y="140530"/>
                  </a:lnTo>
                  <a:lnTo>
                    <a:pt x="281061" y="14053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AC8F79D-D952-9147-AA96-852A3C4F62E0}"/>
                </a:ext>
              </a:extLst>
            </p:cNvPr>
            <p:cNvSpPr/>
            <p:nvPr/>
          </p:nvSpPr>
          <p:spPr>
            <a:xfrm>
              <a:off x="10468759" y="1304207"/>
              <a:ext cx="212627" cy="212626"/>
            </a:xfrm>
            <a:custGeom>
              <a:avLst/>
              <a:gdLst>
                <a:gd name="connsiteX0" fmla="*/ 140530 w 140530"/>
                <a:gd name="connsiteY0" fmla="*/ 70265 h 140530"/>
                <a:gd name="connsiteX1" fmla="*/ 70265 w 140530"/>
                <a:gd name="connsiteY1" fmla="*/ 140531 h 140530"/>
                <a:gd name="connsiteX2" fmla="*/ 0 w 140530"/>
                <a:gd name="connsiteY2" fmla="*/ 70265 h 140530"/>
                <a:gd name="connsiteX3" fmla="*/ 70265 w 140530"/>
                <a:gd name="connsiteY3" fmla="*/ 0 h 140530"/>
                <a:gd name="connsiteX4" fmla="*/ 140530 w 140530"/>
                <a:gd name="connsiteY4" fmla="*/ 70265 h 1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30" h="140530">
                  <a:moveTo>
                    <a:pt x="140530" y="70265"/>
                  </a:moveTo>
                  <a:cubicBezTo>
                    <a:pt x="140530" y="109072"/>
                    <a:pt x="109072" y="140531"/>
                    <a:pt x="70265" y="140531"/>
                  </a:cubicBezTo>
                  <a:cubicBezTo>
                    <a:pt x="31459" y="140531"/>
                    <a:pt x="0" y="109072"/>
                    <a:pt x="0" y="70265"/>
                  </a:cubicBezTo>
                  <a:cubicBezTo>
                    <a:pt x="0" y="31459"/>
                    <a:pt x="31459" y="0"/>
                    <a:pt x="70265" y="0"/>
                  </a:cubicBezTo>
                  <a:cubicBezTo>
                    <a:pt x="109072" y="0"/>
                    <a:pt x="140530" y="31459"/>
                    <a:pt x="140530" y="702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C77169F-CB75-C94D-BAD6-2C0285423C00}"/>
                </a:ext>
              </a:extLst>
            </p:cNvPr>
            <p:cNvSpPr txBox="1"/>
            <p:nvPr/>
          </p:nvSpPr>
          <p:spPr>
            <a:xfrm>
              <a:off x="5412583" y="1059915"/>
              <a:ext cx="12170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Prosumer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4DFEAA5-8D5B-AA40-A61C-36DFDD0C0ED0}"/>
                </a:ext>
              </a:extLst>
            </p:cNvPr>
            <p:cNvGrpSpPr/>
            <p:nvPr/>
          </p:nvGrpSpPr>
          <p:grpSpPr>
            <a:xfrm>
              <a:off x="5802046" y="638853"/>
              <a:ext cx="425253" cy="453604"/>
              <a:chOff x="5747474" y="638853"/>
              <a:chExt cx="425253" cy="453604"/>
            </a:xfrm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D372619-EB3E-9F45-A4B1-4A43ACF798AF}"/>
                  </a:ext>
                </a:extLst>
              </p:cNvPr>
              <p:cNvSpPr/>
              <p:nvPr/>
            </p:nvSpPr>
            <p:spPr>
              <a:xfrm>
                <a:off x="5747474" y="879831"/>
                <a:ext cx="425253" cy="212626"/>
              </a:xfrm>
              <a:custGeom>
                <a:avLst/>
                <a:gdLst>
                  <a:gd name="connsiteX0" fmla="*/ 281061 w 281060"/>
                  <a:gd name="connsiteY0" fmla="*/ 140530 h 140530"/>
                  <a:gd name="connsiteX1" fmla="*/ 281061 w 281060"/>
                  <a:gd name="connsiteY1" fmla="*/ 70265 h 140530"/>
                  <a:gd name="connsiteX2" fmla="*/ 267008 w 281060"/>
                  <a:gd name="connsiteY2" fmla="*/ 42159 h 140530"/>
                  <a:gd name="connsiteX3" fmla="*/ 198304 w 281060"/>
                  <a:gd name="connsiteY3" fmla="*/ 9369 h 140530"/>
                  <a:gd name="connsiteX4" fmla="*/ 140530 w 281060"/>
                  <a:gd name="connsiteY4" fmla="*/ 0 h 140530"/>
                  <a:gd name="connsiteX5" fmla="*/ 82757 w 281060"/>
                  <a:gd name="connsiteY5" fmla="*/ 9369 h 140530"/>
                  <a:gd name="connsiteX6" fmla="*/ 14053 w 281060"/>
                  <a:gd name="connsiteY6" fmla="*/ 42159 h 140530"/>
                  <a:gd name="connsiteX7" fmla="*/ 0 w 281060"/>
                  <a:gd name="connsiteY7" fmla="*/ 70265 h 140530"/>
                  <a:gd name="connsiteX8" fmla="*/ 0 w 281060"/>
                  <a:gd name="connsiteY8" fmla="*/ 140530 h 140530"/>
                  <a:gd name="connsiteX9" fmla="*/ 281061 w 281060"/>
                  <a:gd name="connsiteY9" fmla="*/ 140530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060" h="140530">
                    <a:moveTo>
                      <a:pt x="281061" y="140530"/>
                    </a:moveTo>
                    <a:lnTo>
                      <a:pt x="281061" y="70265"/>
                    </a:lnTo>
                    <a:cubicBezTo>
                      <a:pt x="281061" y="59335"/>
                      <a:pt x="276376" y="48405"/>
                      <a:pt x="267008" y="42159"/>
                    </a:cubicBezTo>
                    <a:cubicBezTo>
                      <a:pt x="248270" y="26545"/>
                      <a:pt x="223287" y="15615"/>
                      <a:pt x="198304" y="9369"/>
                    </a:cubicBezTo>
                    <a:cubicBezTo>
                      <a:pt x="181128" y="4684"/>
                      <a:pt x="160829" y="0"/>
                      <a:pt x="140530" y="0"/>
                    </a:cubicBezTo>
                    <a:cubicBezTo>
                      <a:pt x="121793" y="0"/>
                      <a:pt x="101494" y="3123"/>
                      <a:pt x="82757" y="9369"/>
                    </a:cubicBezTo>
                    <a:cubicBezTo>
                      <a:pt x="57774" y="15615"/>
                      <a:pt x="34352" y="28106"/>
                      <a:pt x="14053" y="42159"/>
                    </a:cubicBezTo>
                    <a:cubicBezTo>
                      <a:pt x="4684" y="49966"/>
                      <a:pt x="0" y="59335"/>
                      <a:pt x="0" y="70265"/>
                    </a:cubicBezTo>
                    <a:lnTo>
                      <a:pt x="0" y="140530"/>
                    </a:lnTo>
                    <a:lnTo>
                      <a:pt x="281061" y="14053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F0FC6F61-5698-0342-AEE5-CB35D4B213D8}"/>
                  </a:ext>
                </a:extLst>
              </p:cNvPr>
              <p:cNvSpPr/>
              <p:nvPr/>
            </p:nvSpPr>
            <p:spPr>
              <a:xfrm>
                <a:off x="5853787" y="638853"/>
                <a:ext cx="212627" cy="212626"/>
              </a:xfrm>
              <a:custGeom>
                <a:avLst/>
                <a:gdLst>
                  <a:gd name="connsiteX0" fmla="*/ 140530 w 140530"/>
                  <a:gd name="connsiteY0" fmla="*/ 70265 h 140530"/>
                  <a:gd name="connsiteX1" fmla="*/ 70265 w 140530"/>
                  <a:gd name="connsiteY1" fmla="*/ 140531 h 140530"/>
                  <a:gd name="connsiteX2" fmla="*/ 0 w 140530"/>
                  <a:gd name="connsiteY2" fmla="*/ 70265 h 140530"/>
                  <a:gd name="connsiteX3" fmla="*/ 70265 w 140530"/>
                  <a:gd name="connsiteY3" fmla="*/ 0 h 140530"/>
                  <a:gd name="connsiteX4" fmla="*/ 140530 w 140530"/>
                  <a:gd name="connsiteY4" fmla="*/ 70265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530" h="140530">
                    <a:moveTo>
                      <a:pt x="140530" y="70265"/>
                    </a:moveTo>
                    <a:cubicBezTo>
                      <a:pt x="140530" y="109072"/>
                      <a:pt x="109072" y="140531"/>
                      <a:pt x="70265" y="140531"/>
                    </a:cubicBezTo>
                    <a:cubicBezTo>
                      <a:pt x="31459" y="140531"/>
                      <a:pt x="0" y="109072"/>
                      <a:pt x="0" y="70265"/>
                    </a:cubicBezTo>
                    <a:cubicBezTo>
                      <a:pt x="0" y="31459"/>
                      <a:pt x="31459" y="0"/>
                      <a:pt x="70265" y="0"/>
                    </a:cubicBezTo>
                    <a:cubicBezTo>
                      <a:pt x="109072" y="0"/>
                      <a:pt x="140530" y="31459"/>
                      <a:pt x="140530" y="702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1CE46B-1DBB-644B-BC1A-CBE1B60930CA}"/>
                </a:ext>
              </a:extLst>
            </p:cNvPr>
            <p:cNvSpPr txBox="1"/>
            <p:nvPr/>
          </p:nvSpPr>
          <p:spPr>
            <a:xfrm>
              <a:off x="364041" y="1106254"/>
              <a:ext cx="185350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EBA7EF"/>
                  </a:solidFill>
                </a:rPr>
                <a:t>P2P Exchange</a:t>
              </a:r>
            </a:p>
          </p:txBody>
        </p:sp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id="{258926D5-2546-504E-9BB1-0F87B21F24D3}"/>
                </a:ext>
              </a:extLst>
            </p:cNvPr>
            <p:cNvSpPr/>
            <p:nvPr/>
          </p:nvSpPr>
          <p:spPr>
            <a:xfrm>
              <a:off x="2217549" y="487238"/>
              <a:ext cx="451556" cy="1638142"/>
            </a:xfrm>
            <a:prstGeom prst="leftBrace">
              <a:avLst>
                <a:gd name="adj1" fmla="val 43333"/>
                <a:gd name="adj2" fmla="val 50271"/>
              </a:avLst>
            </a:prstGeom>
            <a:ln w="38100">
              <a:solidFill>
                <a:srgbClr val="EBA7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D8C2FB1-0D88-C442-81A4-FB10B0692243}"/>
                </a:ext>
              </a:extLst>
            </p:cNvPr>
            <p:cNvGrpSpPr/>
            <p:nvPr/>
          </p:nvGrpSpPr>
          <p:grpSpPr>
            <a:xfrm>
              <a:off x="2669105" y="487238"/>
              <a:ext cx="8694950" cy="1638142"/>
              <a:chOff x="1551462" y="487238"/>
              <a:chExt cx="10404088" cy="1638142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EA5B4AD-C8B2-1648-ACC1-BFC1814DD889}"/>
                  </a:ext>
                </a:extLst>
              </p:cNvPr>
              <p:cNvCxnSpPr/>
              <p:nvPr/>
            </p:nvCxnSpPr>
            <p:spPr>
              <a:xfrm flipH="1">
                <a:off x="1551462" y="2125380"/>
                <a:ext cx="10404088" cy="0"/>
              </a:xfrm>
              <a:prstGeom prst="line">
                <a:avLst/>
              </a:prstGeom>
              <a:ln w="19050">
                <a:solidFill>
                  <a:srgbClr val="EBA7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BA84149-D969-1C48-895F-CF63DE0E5144}"/>
                  </a:ext>
                </a:extLst>
              </p:cNvPr>
              <p:cNvCxnSpPr/>
              <p:nvPr/>
            </p:nvCxnSpPr>
            <p:spPr>
              <a:xfrm flipH="1">
                <a:off x="1551462" y="487238"/>
                <a:ext cx="10404088" cy="0"/>
              </a:xfrm>
              <a:prstGeom prst="line">
                <a:avLst/>
              </a:prstGeom>
              <a:ln w="19050">
                <a:solidFill>
                  <a:srgbClr val="EBA7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5917152-9B8F-524D-B79D-E5510A5B6882}"/>
                </a:ext>
              </a:extLst>
            </p:cNvPr>
            <p:cNvSpPr txBox="1"/>
            <p:nvPr/>
          </p:nvSpPr>
          <p:spPr>
            <a:xfrm>
              <a:off x="7751923" y="5954062"/>
              <a:ext cx="126669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Consumer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78A582-DDCD-C049-909D-0661387E8280}"/>
                </a:ext>
              </a:extLst>
            </p:cNvPr>
            <p:cNvSpPr txBox="1"/>
            <p:nvPr/>
          </p:nvSpPr>
          <p:spPr>
            <a:xfrm>
              <a:off x="5063994" y="5954061"/>
              <a:ext cx="191424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Service Provider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F89DC53-2FE4-0041-A267-3B3F169C3BC4}"/>
                </a:ext>
              </a:extLst>
            </p:cNvPr>
            <p:cNvGrpSpPr/>
            <p:nvPr/>
          </p:nvGrpSpPr>
          <p:grpSpPr>
            <a:xfrm>
              <a:off x="8172644" y="5532999"/>
              <a:ext cx="425253" cy="453604"/>
              <a:chOff x="8128278" y="5532999"/>
              <a:chExt cx="425253" cy="453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07982DA9-FC3D-7C4E-AD4C-2EF3905ABD97}"/>
                  </a:ext>
                </a:extLst>
              </p:cNvPr>
              <p:cNvSpPr/>
              <p:nvPr/>
            </p:nvSpPr>
            <p:spPr>
              <a:xfrm>
                <a:off x="8128278" y="5773977"/>
                <a:ext cx="425253" cy="212626"/>
              </a:xfrm>
              <a:custGeom>
                <a:avLst/>
                <a:gdLst>
                  <a:gd name="connsiteX0" fmla="*/ 281061 w 281060"/>
                  <a:gd name="connsiteY0" fmla="*/ 140530 h 140530"/>
                  <a:gd name="connsiteX1" fmla="*/ 281061 w 281060"/>
                  <a:gd name="connsiteY1" fmla="*/ 70265 h 140530"/>
                  <a:gd name="connsiteX2" fmla="*/ 267008 w 281060"/>
                  <a:gd name="connsiteY2" fmla="*/ 42159 h 140530"/>
                  <a:gd name="connsiteX3" fmla="*/ 198304 w 281060"/>
                  <a:gd name="connsiteY3" fmla="*/ 9369 h 140530"/>
                  <a:gd name="connsiteX4" fmla="*/ 140530 w 281060"/>
                  <a:gd name="connsiteY4" fmla="*/ 0 h 140530"/>
                  <a:gd name="connsiteX5" fmla="*/ 82757 w 281060"/>
                  <a:gd name="connsiteY5" fmla="*/ 9369 h 140530"/>
                  <a:gd name="connsiteX6" fmla="*/ 14053 w 281060"/>
                  <a:gd name="connsiteY6" fmla="*/ 42159 h 140530"/>
                  <a:gd name="connsiteX7" fmla="*/ 0 w 281060"/>
                  <a:gd name="connsiteY7" fmla="*/ 70265 h 140530"/>
                  <a:gd name="connsiteX8" fmla="*/ 0 w 281060"/>
                  <a:gd name="connsiteY8" fmla="*/ 140530 h 140530"/>
                  <a:gd name="connsiteX9" fmla="*/ 281061 w 281060"/>
                  <a:gd name="connsiteY9" fmla="*/ 140530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060" h="140530">
                    <a:moveTo>
                      <a:pt x="281061" y="140530"/>
                    </a:moveTo>
                    <a:lnTo>
                      <a:pt x="281061" y="70265"/>
                    </a:lnTo>
                    <a:cubicBezTo>
                      <a:pt x="281061" y="59335"/>
                      <a:pt x="276376" y="48405"/>
                      <a:pt x="267008" y="42159"/>
                    </a:cubicBezTo>
                    <a:cubicBezTo>
                      <a:pt x="248270" y="26545"/>
                      <a:pt x="223287" y="15615"/>
                      <a:pt x="198304" y="9369"/>
                    </a:cubicBezTo>
                    <a:cubicBezTo>
                      <a:pt x="181128" y="4684"/>
                      <a:pt x="160829" y="0"/>
                      <a:pt x="140530" y="0"/>
                    </a:cubicBezTo>
                    <a:cubicBezTo>
                      <a:pt x="121793" y="0"/>
                      <a:pt x="101494" y="3123"/>
                      <a:pt x="82757" y="9369"/>
                    </a:cubicBezTo>
                    <a:cubicBezTo>
                      <a:pt x="57774" y="15615"/>
                      <a:pt x="34352" y="28106"/>
                      <a:pt x="14053" y="42159"/>
                    </a:cubicBezTo>
                    <a:cubicBezTo>
                      <a:pt x="4684" y="49966"/>
                      <a:pt x="0" y="59335"/>
                      <a:pt x="0" y="70265"/>
                    </a:cubicBezTo>
                    <a:lnTo>
                      <a:pt x="0" y="140530"/>
                    </a:lnTo>
                    <a:lnTo>
                      <a:pt x="281061" y="140530"/>
                    </a:lnTo>
                    <a:close/>
                  </a:path>
                </a:pathLst>
              </a:custGeom>
              <a:grpFill/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58CC1006-9476-0E4E-8740-07F4F2D200F7}"/>
                  </a:ext>
                </a:extLst>
              </p:cNvPr>
              <p:cNvSpPr/>
              <p:nvPr/>
            </p:nvSpPr>
            <p:spPr>
              <a:xfrm>
                <a:off x="8234591" y="5532999"/>
                <a:ext cx="212627" cy="212626"/>
              </a:xfrm>
              <a:custGeom>
                <a:avLst/>
                <a:gdLst>
                  <a:gd name="connsiteX0" fmla="*/ 140530 w 140530"/>
                  <a:gd name="connsiteY0" fmla="*/ 70265 h 140530"/>
                  <a:gd name="connsiteX1" fmla="*/ 70265 w 140530"/>
                  <a:gd name="connsiteY1" fmla="*/ 140531 h 140530"/>
                  <a:gd name="connsiteX2" fmla="*/ 0 w 140530"/>
                  <a:gd name="connsiteY2" fmla="*/ 70265 h 140530"/>
                  <a:gd name="connsiteX3" fmla="*/ 70265 w 140530"/>
                  <a:gd name="connsiteY3" fmla="*/ 0 h 140530"/>
                  <a:gd name="connsiteX4" fmla="*/ 140530 w 140530"/>
                  <a:gd name="connsiteY4" fmla="*/ 70265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530" h="140530">
                    <a:moveTo>
                      <a:pt x="140530" y="70265"/>
                    </a:moveTo>
                    <a:cubicBezTo>
                      <a:pt x="140530" y="109072"/>
                      <a:pt x="109072" y="140531"/>
                      <a:pt x="70265" y="140531"/>
                    </a:cubicBezTo>
                    <a:cubicBezTo>
                      <a:pt x="31459" y="140531"/>
                      <a:pt x="0" y="109072"/>
                      <a:pt x="0" y="70265"/>
                    </a:cubicBezTo>
                    <a:cubicBezTo>
                      <a:pt x="0" y="31459"/>
                      <a:pt x="31459" y="0"/>
                      <a:pt x="70265" y="0"/>
                    </a:cubicBezTo>
                    <a:cubicBezTo>
                      <a:pt x="109072" y="0"/>
                      <a:pt x="140530" y="31459"/>
                      <a:pt x="140530" y="70265"/>
                    </a:cubicBezTo>
                    <a:close/>
                  </a:path>
                </a:pathLst>
              </a:custGeom>
              <a:grpFill/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619F453-3493-E840-82DC-32CC50CAF7D3}"/>
                </a:ext>
              </a:extLst>
            </p:cNvPr>
            <p:cNvGrpSpPr/>
            <p:nvPr/>
          </p:nvGrpSpPr>
          <p:grpSpPr>
            <a:xfrm>
              <a:off x="5802046" y="5532999"/>
              <a:ext cx="425253" cy="453604"/>
              <a:chOff x="5731599" y="5532999"/>
              <a:chExt cx="425253" cy="453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6A31FEF-BE59-FE49-8130-DAE1BDFF028D}"/>
                  </a:ext>
                </a:extLst>
              </p:cNvPr>
              <p:cNvSpPr/>
              <p:nvPr/>
            </p:nvSpPr>
            <p:spPr>
              <a:xfrm>
                <a:off x="5731599" y="5773977"/>
                <a:ext cx="425253" cy="212626"/>
              </a:xfrm>
              <a:custGeom>
                <a:avLst/>
                <a:gdLst>
                  <a:gd name="connsiteX0" fmla="*/ 281061 w 281060"/>
                  <a:gd name="connsiteY0" fmla="*/ 140530 h 140530"/>
                  <a:gd name="connsiteX1" fmla="*/ 281061 w 281060"/>
                  <a:gd name="connsiteY1" fmla="*/ 70265 h 140530"/>
                  <a:gd name="connsiteX2" fmla="*/ 267008 w 281060"/>
                  <a:gd name="connsiteY2" fmla="*/ 42159 h 140530"/>
                  <a:gd name="connsiteX3" fmla="*/ 198304 w 281060"/>
                  <a:gd name="connsiteY3" fmla="*/ 9369 h 140530"/>
                  <a:gd name="connsiteX4" fmla="*/ 140530 w 281060"/>
                  <a:gd name="connsiteY4" fmla="*/ 0 h 140530"/>
                  <a:gd name="connsiteX5" fmla="*/ 82757 w 281060"/>
                  <a:gd name="connsiteY5" fmla="*/ 9369 h 140530"/>
                  <a:gd name="connsiteX6" fmla="*/ 14053 w 281060"/>
                  <a:gd name="connsiteY6" fmla="*/ 42159 h 140530"/>
                  <a:gd name="connsiteX7" fmla="*/ 0 w 281060"/>
                  <a:gd name="connsiteY7" fmla="*/ 70265 h 140530"/>
                  <a:gd name="connsiteX8" fmla="*/ 0 w 281060"/>
                  <a:gd name="connsiteY8" fmla="*/ 140530 h 140530"/>
                  <a:gd name="connsiteX9" fmla="*/ 281061 w 281060"/>
                  <a:gd name="connsiteY9" fmla="*/ 140530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060" h="140530">
                    <a:moveTo>
                      <a:pt x="281061" y="140530"/>
                    </a:moveTo>
                    <a:lnTo>
                      <a:pt x="281061" y="70265"/>
                    </a:lnTo>
                    <a:cubicBezTo>
                      <a:pt x="281061" y="59335"/>
                      <a:pt x="276376" y="48405"/>
                      <a:pt x="267008" y="42159"/>
                    </a:cubicBezTo>
                    <a:cubicBezTo>
                      <a:pt x="248270" y="26545"/>
                      <a:pt x="223287" y="15615"/>
                      <a:pt x="198304" y="9369"/>
                    </a:cubicBezTo>
                    <a:cubicBezTo>
                      <a:pt x="181128" y="4684"/>
                      <a:pt x="160829" y="0"/>
                      <a:pt x="140530" y="0"/>
                    </a:cubicBezTo>
                    <a:cubicBezTo>
                      <a:pt x="121793" y="0"/>
                      <a:pt x="101494" y="3123"/>
                      <a:pt x="82757" y="9369"/>
                    </a:cubicBezTo>
                    <a:cubicBezTo>
                      <a:pt x="57774" y="15615"/>
                      <a:pt x="34352" y="28106"/>
                      <a:pt x="14053" y="42159"/>
                    </a:cubicBezTo>
                    <a:cubicBezTo>
                      <a:pt x="4684" y="49966"/>
                      <a:pt x="0" y="59335"/>
                      <a:pt x="0" y="70265"/>
                    </a:cubicBezTo>
                    <a:lnTo>
                      <a:pt x="0" y="140530"/>
                    </a:lnTo>
                    <a:lnTo>
                      <a:pt x="281061" y="140530"/>
                    </a:lnTo>
                    <a:close/>
                  </a:path>
                </a:pathLst>
              </a:custGeom>
              <a:grpFill/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05D8AB17-DF40-5945-AE25-0FE151095D00}"/>
                  </a:ext>
                </a:extLst>
              </p:cNvPr>
              <p:cNvSpPr/>
              <p:nvPr/>
            </p:nvSpPr>
            <p:spPr>
              <a:xfrm>
                <a:off x="5837912" y="5532999"/>
                <a:ext cx="212627" cy="212626"/>
              </a:xfrm>
              <a:custGeom>
                <a:avLst/>
                <a:gdLst>
                  <a:gd name="connsiteX0" fmla="*/ 140530 w 140530"/>
                  <a:gd name="connsiteY0" fmla="*/ 70265 h 140530"/>
                  <a:gd name="connsiteX1" fmla="*/ 70265 w 140530"/>
                  <a:gd name="connsiteY1" fmla="*/ 140531 h 140530"/>
                  <a:gd name="connsiteX2" fmla="*/ 0 w 140530"/>
                  <a:gd name="connsiteY2" fmla="*/ 70265 h 140530"/>
                  <a:gd name="connsiteX3" fmla="*/ 70265 w 140530"/>
                  <a:gd name="connsiteY3" fmla="*/ 0 h 140530"/>
                  <a:gd name="connsiteX4" fmla="*/ 140530 w 140530"/>
                  <a:gd name="connsiteY4" fmla="*/ 70265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530" h="140530">
                    <a:moveTo>
                      <a:pt x="140530" y="70265"/>
                    </a:moveTo>
                    <a:cubicBezTo>
                      <a:pt x="140530" y="109072"/>
                      <a:pt x="109072" y="140531"/>
                      <a:pt x="70265" y="140531"/>
                    </a:cubicBezTo>
                    <a:cubicBezTo>
                      <a:pt x="31459" y="140531"/>
                      <a:pt x="0" y="109072"/>
                      <a:pt x="0" y="70265"/>
                    </a:cubicBezTo>
                    <a:cubicBezTo>
                      <a:pt x="0" y="31459"/>
                      <a:pt x="31459" y="0"/>
                      <a:pt x="70265" y="0"/>
                    </a:cubicBezTo>
                    <a:cubicBezTo>
                      <a:pt x="109072" y="0"/>
                      <a:pt x="140530" y="31459"/>
                      <a:pt x="140530" y="70265"/>
                    </a:cubicBezTo>
                    <a:close/>
                  </a:path>
                </a:pathLst>
              </a:custGeom>
              <a:grpFill/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809E56B-F5F9-974B-A8B5-4C06D80C2E34}"/>
                </a:ext>
              </a:extLst>
            </p:cNvPr>
            <p:cNvSpPr txBox="1"/>
            <p:nvPr/>
          </p:nvSpPr>
          <p:spPr>
            <a:xfrm>
              <a:off x="364041" y="5192925"/>
              <a:ext cx="185350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6BE39"/>
                  </a:solidFill>
                </a:rPr>
                <a:t>Inference</a:t>
              </a:r>
              <a:br>
                <a:rPr lang="en-US" sz="2000" b="1" dirty="0">
                  <a:solidFill>
                    <a:srgbClr val="F6BE39"/>
                  </a:solidFill>
                </a:rPr>
              </a:br>
              <a:r>
                <a:rPr lang="en-US" sz="2000" b="1" dirty="0">
                  <a:solidFill>
                    <a:srgbClr val="F6BE39"/>
                  </a:solidFill>
                </a:rPr>
                <a:t>-as-a-Service</a:t>
              </a:r>
            </a:p>
          </p:txBody>
        </p:sp>
        <p:sp>
          <p:nvSpPr>
            <p:cNvPr id="112" name="Left Brace 111">
              <a:extLst>
                <a:ext uri="{FF2B5EF4-FFF2-40B4-BE49-F238E27FC236}">
                  <a16:creationId xmlns:a16="http://schemas.microsoft.com/office/drawing/2014/main" id="{3D769E07-D40F-7643-923B-FF8E90EDE0FB}"/>
                </a:ext>
              </a:extLst>
            </p:cNvPr>
            <p:cNvSpPr/>
            <p:nvPr/>
          </p:nvSpPr>
          <p:spPr>
            <a:xfrm>
              <a:off x="2217549" y="4727797"/>
              <a:ext cx="451556" cy="1638142"/>
            </a:xfrm>
            <a:prstGeom prst="leftBrace">
              <a:avLst>
                <a:gd name="adj1" fmla="val 43333"/>
                <a:gd name="adj2" fmla="val 50271"/>
              </a:avLst>
            </a:prstGeom>
            <a:ln w="38100">
              <a:solidFill>
                <a:srgbClr val="F6BE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477CE169-84A1-7C49-888F-986709F00DB4}"/>
                </a:ext>
              </a:extLst>
            </p:cNvPr>
            <p:cNvGrpSpPr/>
            <p:nvPr/>
          </p:nvGrpSpPr>
          <p:grpSpPr>
            <a:xfrm>
              <a:off x="2669105" y="4727797"/>
              <a:ext cx="8694950" cy="1638142"/>
              <a:chOff x="1551462" y="4727797"/>
              <a:chExt cx="10404088" cy="1638142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3281E05-8332-8D42-A450-E1564D00B7E8}"/>
                  </a:ext>
                </a:extLst>
              </p:cNvPr>
              <p:cNvCxnSpPr/>
              <p:nvPr/>
            </p:nvCxnSpPr>
            <p:spPr>
              <a:xfrm flipH="1">
                <a:off x="1551462" y="6365939"/>
                <a:ext cx="10404088" cy="0"/>
              </a:xfrm>
              <a:prstGeom prst="line">
                <a:avLst/>
              </a:prstGeom>
              <a:ln w="19050">
                <a:solidFill>
                  <a:srgbClr val="F6BE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2DE7701-5A93-4E48-B818-6D49AC1A987B}"/>
                  </a:ext>
                </a:extLst>
              </p:cNvPr>
              <p:cNvCxnSpPr/>
              <p:nvPr/>
            </p:nvCxnSpPr>
            <p:spPr>
              <a:xfrm flipH="1">
                <a:off x="1551462" y="4727797"/>
                <a:ext cx="10404088" cy="0"/>
              </a:xfrm>
              <a:prstGeom prst="line">
                <a:avLst/>
              </a:prstGeom>
              <a:ln w="19050">
                <a:solidFill>
                  <a:srgbClr val="F6BE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EC2F4FA-3AB1-314D-88B2-62BAAACFE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031" y="4884234"/>
              <a:ext cx="1" cy="462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2CD9659-7E87-0C4E-A4B7-5540A5181E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0032" y="4879470"/>
              <a:ext cx="1" cy="462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6509159-3C86-A84A-A87A-E0FB8F774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910" y="1513631"/>
              <a:ext cx="1" cy="4625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6D10153-BF4B-A048-9C7B-7FA66E9E0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8810" y="1513631"/>
              <a:ext cx="1" cy="4625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7361894-8B8D-A649-A525-00CFE5990506}"/>
                </a:ext>
              </a:extLst>
            </p:cNvPr>
            <p:cNvSpPr txBox="1"/>
            <p:nvPr/>
          </p:nvSpPr>
          <p:spPr>
            <a:xfrm>
              <a:off x="9504488" y="4887836"/>
              <a:ext cx="1859566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6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전력 사용 정보 등록</a:t>
              </a:r>
              <a:endPara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소비량</a:t>
              </a:r>
              <a:r>
                <a:rPr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요금</a:t>
              </a:r>
              <a:endPara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…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94B3A4B-1185-9E4E-BB8A-3F9F62CFB1D9}"/>
                </a:ext>
              </a:extLst>
            </p:cNvPr>
            <p:cNvSpPr txBox="1"/>
            <p:nvPr/>
          </p:nvSpPr>
          <p:spPr>
            <a:xfrm>
              <a:off x="2887024" y="4884299"/>
              <a:ext cx="2013552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6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사업 모델</a:t>
              </a:r>
              <a:endPara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요금비교</a:t>
              </a:r>
              <a:r>
                <a:rPr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서비스</a:t>
              </a:r>
              <a:endPara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수요관리 서비스</a:t>
              </a:r>
              <a:endPara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태양광 설치 컨설팅</a:t>
              </a:r>
              <a:endPara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…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D5F7DC6-7142-974D-94B6-BAA5AEDA3038}"/>
                </a:ext>
              </a:extLst>
            </p:cNvPr>
            <p:cNvCxnSpPr>
              <a:cxnSpLocks/>
            </p:cNvCxnSpPr>
            <p:nvPr/>
          </p:nvCxnSpPr>
          <p:spPr>
            <a:xfrm>
              <a:off x="6344727" y="5714315"/>
              <a:ext cx="17104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C675653-B70E-F442-B1D6-F4B1B5985782}"/>
                </a:ext>
              </a:extLst>
            </p:cNvPr>
            <p:cNvCxnSpPr>
              <a:cxnSpLocks/>
            </p:cNvCxnSpPr>
            <p:nvPr/>
          </p:nvCxnSpPr>
          <p:spPr>
            <a:xfrm>
              <a:off x="4509728" y="1870709"/>
              <a:ext cx="249060" cy="43475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240C11F-DCFF-0E48-8CB6-83EB5293A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359" y="1870709"/>
              <a:ext cx="249060" cy="43475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C760F0-17EE-8741-B5B7-4EE2728F2A0D}"/>
                </a:ext>
              </a:extLst>
            </p:cNvPr>
            <p:cNvSpPr/>
            <p:nvPr/>
          </p:nvSpPr>
          <p:spPr>
            <a:xfrm>
              <a:off x="6754977" y="5437316"/>
              <a:ext cx="889988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서비스 제공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20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D85C7D-FA25-EB49-8910-1EA3446E709E}"/>
              </a:ext>
            </a:extLst>
          </p:cNvPr>
          <p:cNvGrpSpPr/>
          <p:nvPr/>
        </p:nvGrpSpPr>
        <p:grpSpPr>
          <a:xfrm>
            <a:off x="1917096" y="577850"/>
            <a:ext cx="8357807" cy="5702300"/>
            <a:chOff x="900302" y="304711"/>
            <a:chExt cx="8357807" cy="570230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59B4118-7D46-554E-8326-4F498A18DD77}"/>
                </a:ext>
              </a:extLst>
            </p:cNvPr>
            <p:cNvSpPr/>
            <p:nvPr/>
          </p:nvSpPr>
          <p:spPr>
            <a:xfrm>
              <a:off x="900302" y="1429556"/>
              <a:ext cx="8357807" cy="199211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A285144-7FC4-0547-A055-A29570D1131F}"/>
                </a:ext>
              </a:extLst>
            </p:cNvPr>
            <p:cNvSpPr/>
            <p:nvPr/>
          </p:nvSpPr>
          <p:spPr>
            <a:xfrm>
              <a:off x="1237460" y="1765211"/>
              <a:ext cx="2717800" cy="13208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Agent (N)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9B43032-79C8-C44A-93E5-55046747D865}"/>
                </a:ext>
              </a:extLst>
            </p:cNvPr>
            <p:cNvSpPr/>
            <p:nvPr/>
          </p:nvSpPr>
          <p:spPr>
            <a:xfrm>
              <a:off x="6203160" y="1765211"/>
              <a:ext cx="2717800" cy="13208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Environment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6F0A030-0D28-D949-99D4-80146E6FD6C2}"/>
                </a:ext>
              </a:extLst>
            </p:cNvPr>
            <p:cNvSpPr/>
            <p:nvPr/>
          </p:nvSpPr>
          <p:spPr>
            <a:xfrm>
              <a:off x="1237460" y="3225711"/>
              <a:ext cx="2717800" cy="1320800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Agent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2FF0B82-6151-B64C-81ED-87CD23BDF74C}"/>
                </a:ext>
              </a:extLst>
            </p:cNvPr>
            <p:cNvSpPr/>
            <p:nvPr/>
          </p:nvSpPr>
          <p:spPr>
            <a:xfrm>
              <a:off x="1237460" y="304711"/>
              <a:ext cx="2717800" cy="1320800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Agent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D89B2B9-9331-D84C-8012-2803D87BE1F3}"/>
                </a:ext>
              </a:extLst>
            </p:cNvPr>
            <p:cNvSpPr/>
            <p:nvPr/>
          </p:nvSpPr>
          <p:spPr>
            <a:xfrm>
              <a:off x="1237460" y="4686211"/>
              <a:ext cx="2717800" cy="1320800"/>
            </a:xfrm>
            <a:prstGeom prst="round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Agent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2B60B0-B8F0-9B4A-888E-23BC543F0C43}"/>
                </a:ext>
              </a:extLst>
            </p:cNvPr>
            <p:cNvGrpSpPr/>
            <p:nvPr/>
          </p:nvGrpSpPr>
          <p:grpSpPr>
            <a:xfrm>
              <a:off x="3955260" y="2247811"/>
              <a:ext cx="2247900" cy="355600"/>
              <a:chOff x="4038600" y="3625850"/>
              <a:chExt cx="2247900" cy="355600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59F90DE-C2BA-A345-8D56-80DF15A2B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600" y="3625850"/>
                <a:ext cx="22479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F6894A-926A-E94D-A35F-1365FB03B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8600" y="3981450"/>
                <a:ext cx="22479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68B7B6-B040-0243-83AF-3D4599E051A2}"/>
                </a:ext>
              </a:extLst>
            </p:cNvPr>
            <p:cNvSpPr txBox="1"/>
            <p:nvPr/>
          </p:nvSpPr>
          <p:spPr>
            <a:xfrm>
              <a:off x="4745845" y="1847701"/>
              <a:ext cx="666722" cy="4001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Rent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B24B5-74B7-CD4C-B4E7-7CC91D8702C2}"/>
                </a:ext>
              </a:extLst>
            </p:cNvPr>
            <p:cNvSpPr txBox="1"/>
            <p:nvPr/>
          </p:nvSpPr>
          <p:spPr>
            <a:xfrm>
              <a:off x="4633126" y="2603411"/>
              <a:ext cx="892167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Return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D294BA-7402-CB41-96A2-3C51FF31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t="55138" r="68476"/>
            <a:stretch/>
          </p:blipFill>
          <p:spPr>
            <a:xfrm>
              <a:off x="6134734" y="2908211"/>
              <a:ext cx="2043541" cy="1440140"/>
            </a:xfrm>
            <a:prstGeom prst="roundRect">
              <a:avLst>
                <a:gd name="adj" fmla="val 50000"/>
              </a:avLst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22258CC-8BDA-2147-A384-183735087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1" r="29730"/>
            <a:stretch/>
          </p:blipFill>
          <p:spPr>
            <a:xfrm>
              <a:off x="6134735" y="2888161"/>
              <a:ext cx="2043541" cy="1440140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14" name="Graphic 19" descr="Magnifying glass">
              <a:extLst>
                <a:ext uri="{FF2B5EF4-FFF2-40B4-BE49-F238E27FC236}">
                  <a16:creationId xmlns:a16="http://schemas.microsoft.com/office/drawing/2014/main" id="{01DE62C1-1623-C841-8DA0-792CED880F28}"/>
                </a:ext>
              </a:extLst>
            </p:cNvPr>
            <p:cNvSpPr/>
            <p:nvPr/>
          </p:nvSpPr>
          <p:spPr>
            <a:xfrm>
              <a:off x="5912611" y="2758941"/>
              <a:ext cx="3178820" cy="3178820"/>
            </a:xfrm>
            <a:custGeom>
              <a:avLst/>
              <a:gdLst>
                <a:gd name="connsiteX0" fmla="*/ 3133991 w 3178820"/>
                <a:gd name="connsiteY0" fmla="*/ 2730525 h 3178820"/>
                <a:gd name="connsiteX1" fmla="*/ 2624564 w 3178820"/>
                <a:gd name="connsiteY1" fmla="*/ 2221099 h 3178820"/>
                <a:gd name="connsiteX2" fmla="*/ 2371889 w 3178820"/>
                <a:gd name="connsiteY2" fmla="*/ 2143666 h 3178820"/>
                <a:gd name="connsiteX3" fmla="*/ 2192571 w 3178820"/>
                <a:gd name="connsiteY3" fmla="*/ 1964348 h 3178820"/>
                <a:gd name="connsiteX4" fmla="*/ 2445246 w 3178820"/>
                <a:gd name="connsiteY4" fmla="*/ 1222623 h 3178820"/>
                <a:gd name="connsiteX5" fmla="*/ 1222623 w 3178820"/>
                <a:gd name="connsiteY5" fmla="*/ 0 h 3178820"/>
                <a:gd name="connsiteX6" fmla="*/ 0 w 3178820"/>
                <a:gd name="connsiteY6" fmla="*/ 1222623 h 3178820"/>
                <a:gd name="connsiteX7" fmla="*/ 1222623 w 3178820"/>
                <a:gd name="connsiteY7" fmla="*/ 2445246 h 3178820"/>
                <a:gd name="connsiteX8" fmla="*/ 1964348 w 3178820"/>
                <a:gd name="connsiteY8" fmla="*/ 2192571 h 3178820"/>
                <a:gd name="connsiteX9" fmla="*/ 2143666 w 3178820"/>
                <a:gd name="connsiteY9" fmla="*/ 2371889 h 3178820"/>
                <a:gd name="connsiteX10" fmla="*/ 2221099 w 3178820"/>
                <a:gd name="connsiteY10" fmla="*/ 2624564 h 3178820"/>
                <a:gd name="connsiteX11" fmla="*/ 2730525 w 3178820"/>
                <a:gd name="connsiteY11" fmla="*/ 3133991 h 3178820"/>
                <a:gd name="connsiteX12" fmla="*/ 2934296 w 3178820"/>
                <a:gd name="connsiteY12" fmla="*/ 3219574 h 3178820"/>
                <a:gd name="connsiteX13" fmla="*/ 3138066 w 3178820"/>
                <a:gd name="connsiteY13" fmla="*/ 3133991 h 3178820"/>
                <a:gd name="connsiteX14" fmla="*/ 3133991 w 3178820"/>
                <a:gd name="connsiteY14" fmla="*/ 2730525 h 3178820"/>
                <a:gd name="connsiteX15" fmla="*/ 1218548 w 3178820"/>
                <a:gd name="connsiteY15" fmla="*/ 2196646 h 3178820"/>
                <a:gd name="connsiteX16" fmla="*/ 240449 w 3178820"/>
                <a:gd name="connsiteY16" fmla="*/ 1218548 h 3178820"/>
                <a:gd name="connsiteX17" fmla="*/ 1218548 w 3178820"/>
                <a:gd name="connsiteY17" fmla="*/ 240449 h 3178820"/>
                <a:gd name="connsiteX18" fmla="*/ 2196646 w 3178820"/>
                <a:gd name="connsiteY18" fmla="*/ 1218548 h 3178820"/>
                <a:gd name="connsiteX19" fmla="*/ 1218548 w 3178820"/>
                <a:gd name="connsiteY19" fmla="*/ 2196646 h 317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78820" h="3178820">
                  <a:moveTo>
                    <a:pt x="3133991" y="2730525"/>
                  </a:moveTo>
                  <a:lnTo>
                    <a:pt x="2624564" y="2221099"/>
                  </a:lnTo>
                  <a:cubicBezTo>
                    <a:pt x="2555283" y="2151817"/>
                    <a:pt x="2461548" y="2127364"/>
                    <a:pt x="2371889" y="2143666"/>
                  </a:cubicBezTo>
                  <a:lnTo>
                    <a:pt x="2192571" y="1964348"/>
                  </a:lnTo>
                  <a:cubicBezTo>
                    <a:pt x="2351512" y="1760577"/>
                    <a:pt x="2445246" y="1499751"/>
                    <a:pt x="2445246" y="1222623"/>
                  </a:cubicBezTo>
                  <a:cubicBezTo>
                    <a:pt x="2445246" y="550180"/>
                    <a:pt x="1895066" y="0"/>
                    <a:pt x="1222623" y="0"/>
                  </a:cubicBezTo>
                  <a:cubicBezTo>
                    <a:pt x="550180" y="0"/>
                    <a:pt x="0" y="550180"/>
                    <a:pt x="0" y="1222623"/>
                  </a:cubicBezTo>
                  <a:cubicBezTo>
                    <a:pt x="0" y="1895066"/>
                    <a:pt x="550180" y="2445246"/>
                    <a:pt x="1222623" y="2445246"/>
                  </a:cubicBezTo>
                  <a:cubicBezTo>
                    <a:pt x="1499751" y="2445246"/>
                    <a:pt x="1756502" y="2351512"/>
                    <a:pt x="1964348" y="2192571"/>
                  </a:cubicBezTo>
                  <a:lnTo>
                    <a:pt x="2143666" y="2371889"/>
                  </a:lnTo>
                  <a:cubicBezTo>
                    <a:pt x="2127364" y="2461548"/>
                    <a:pt x="2151817" y="2555283"/>
                    <a:pt x="2221099" y="2624564"/>
                  </a:cubicBezTo>
                  <a:lnTo>
                    <a:pt x="2730525" y="3133991"/>
                  </a:lnTo>
                  <a:cubicBezTo>
                    <a:pt x="2787581" y="3191047"/>
                    <a:pt x="2860938" y="3219574"/>
                    <a:pt x="2934296" y="3219574"/>
                  </a:cubicBezTo>
                  <a:cubicBezTo>
                    <a:pt x="3007653" y="3219574"/>
                    <a:pt x="3081010" y="3191047"/>
                    <a:pt x="3138066" y="3133991"/>
                  </a:cubicBezTo>
                  <a:cubicBezTo>
                    <a:pt x="3244027" y="3019879"/>
                    <a:pt x="3244027" y="2840561"/>
                    <a:pt x="3133991" y="2730525"/>
                  </a:cubicBezTo>
                  <a:close/>
                  <a:moveTo>
                    <a:pt x="1218548" y="2196646"/>
                  </a:moveTo>
                  <a:cubicBezTo>
                    <a:pt x="680594" y="2196646"/>
                    <a:pt x="240449" y="1756502"/>
                    <a:pt x="240449" y="1218548"/>
                  </a:cubicBezTo>
                  <a:cubicBezTo>
                    <a:pt x="240449" y="680594"/>
                    <a:pt x="680594" y="240449"/>
                    <a:pt x="1218548" y="240449"/>
                  </a:cubicBezTo>
                  <a:cubicBezTo>
                    <a:pt x="1756502" y="240449"/>
                    <a:pt x="2196646" y="680594"/>
                    <a:pt x="2196646" y="1218548"/>
                  </a:cubicBezTo>
                  <a:cubicBezTo>
                    <a:pt x="2196646" y="1756502"/>
                    <a:pt x="1756502" y="2196646"/>
                    <a:pt x="1218548" y="2196646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3036FD-DCC2-AB4A-BC1A-8354CA2049AA}"/>
                </a:ext>
              </a:extLst>
            </p:cNvPr>
            <p:cNvSpPr txBox="1"/>
            <p:nvPr/>
          </p:nvSpPr>
          <p:spPr>
            <a:xfrm>
              <a:off x="6296076" y="3439082"/>
              <a:ext cx="1720856" cy="101566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000" dirty="0"/>
                <a:t>User’s balance</a:t>
              </a:r>
            </a:p>
            <a:p>
              <a:r>
                <a:rPr lang="en-US" sz="2000" dirty="0"/>
                <a:t>Incentive</a:t>
              </a:r>
            </a:p>
            <a:p>
              <a:r>
                <a:rPr lang="en-US" sz="2000" dirty="0"/>
                <a:t>Fee (rent, late)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59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7FF42F-3154-5A49-AE68-BF50B4CBBA77}"/>
              </a:ext>
            </a:extLst>
          </p:cNvPr>
          <p:cNvGrpSpPr/>
          <p:nvPr/>
        </p:nvGrpSpPr>
        <p:grpSpPr>
          <a:xfrm>
            <a:off x="1533225" y="1179611"/>
            <a:ext cx="9125549" cy="2249389"/>
            <a:chOff x="347853" y="2422121"/>
            <a:chExt cx="9125549" cy="224938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1B883A-83D5-ED44-BC35-0BCC5B076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7372" t="30083" r="14953" b="-2633"/>
            <a:stretch/>
          </p:blipFill>
          <p:spPr>
            <a:xfrm>
              <a:off x="7917737" y="2503502"/>
              <a:ext cx="1125081" cy="1091954"/>
            </a:xfrm>
            <a:prstGeom prst="ellipse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5A6C6C-248F-C247-8160-B94D224559A1}"/>
                </a:ext>
              </a:extLst>
            </p:cNvPr>
            <p:cNvGrpSpPr/>
            <p:nvPr/>
          </p:nvGrpSpPr>
          <p:grpSpPr>
            <a:xfrm>
              <a:off x="347853" y="2422121"/>
              <a:ext cx="9125549" cy="2249389"/>
              <a:chOff x="347853" y="2422121"/>
              <a:chExt cx="9125549" cy="224938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DBEDC15-6F51-5D49-8FB9-718C5A281860}"/>
                  </a:ext>
                </a:extLst>
              </p:cNvPr>
              <p:cNvGrpSpPr/>
              <p:nvPr/>
            </p:nvGrpSpPr>
            <p:grpSpPr>
              <a:xfrm>
                <a:off x="347853" y="2679400"/>
                <a:ext cx="8357807" cy="1992110"/>
                <a:chOff x="900302" y="2502795"/>
                <a:chExt cx="8357807" cy="1992110"/>
              </a:xfrm>
            </p:grpSpPr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055CF1A0-FDCB-A04A-93AF-F54E50EC1A54}"/>
                    </a:ext>
                  </a:extLst>
                </p:cNvPr>
                <p:cNvSpPr/>
                <p:nvPr/>
              </p:nvSpPr>
              <p:spPr>
                <a:xfrm>
                  <a:off x="900302" y="2502795"/>
                  <a:ext cx="8357807" cy="199211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683A78DB-1841-AF48-8137-26E1CFB44B97}"/>
                    </a:ext>
                  </a:extLst>
                </p:cNvPr>
                <p:cNvSpPr/>
                <p:nvPr/>
              </p:nvSpPr>
              <p:spPr>
                <a:xfrm>
                  <a:off x="1237460" y="3016250"/>
                  <a:ext cx="2717800" cy="13208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Agent</a:t>
                  </a:r>
                  <a:br>
                    <a:rPr lang="en-US" sz="2400" b="1" dirty="0"/>
                  </a:br>
                  <a:r>
                    <a:rPr lang="en-US" sz="2400" b="1" dirty="0"/>
                    <a:t>(user)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415B41B6-74F2-444F-A03D-9D09A839325B}"/>
                    </a:ext>
                  </a:extLst>
                </p:cNvPr>
                <p:cNvSpPr/>
                <p:nvPr/>
              </p:nvSpPr>
              <p:spPr>
                <a:xfrm>
                  <a:off x="6203160" y="3016250"/>
                  <a:ext cx="2717800" cy="1320800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Environment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8CF2A74-1FED-5F44-9A7A-CF046BA49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5260" y="3498850"/>
                  <a:ext cx="2247900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2809B92E-F172-8940-B07C-FEBEAED35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955260" y="3854450"/>
                  <a:ext cx="2247900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21C42D5-FA21-7A4A-A7E3-823F7E4B16D6}"/>
                    </a:ext>
                  </a:extLst>
                </p:cNvPr>
                <p:cNvSpPr txBox="1"/>
                <p:nvPr/>
              </p:nvSpPr>
              <p:spPr>
                <a:xfrm>
                  <a:off x="4745845" y="3098740"/>
                  <a:ext cx="666722" cy="400110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Rent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F23698-A8FD-DB47-8E59-896AD013925B}"/>
                    </a:ext>
                  </a:extLst>
                </p:cNvPr>
                <p:cNvSpPr txBox="1"/>
                <p:nvPr/>
              </p:nvSpPr>
              <p:spPr>
                <a:xfrm>
                  <a:off x="4633126" y="3854450"/>
                  <a:ext cx="892167" cy="40011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Return</a:t>
                  </a:r>
                  <a:endParaRPr lang="en-US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392E235-DD24-2349-AC8D-2967DAB0A6BE}"/>
                    </a:ext>
                  </a:extLst>
                </p:cNvPr>
                <p:cNvSpPr txBox="1"/>
                <p:nvPr/>
              </p:nvSpPr>
              <p:spPr>
                <a:xfrm>
                  <a:off x="4299825" y="2520831"/>
                  <a:ext cx="1558760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Simulation</a:t>
                  </a:r>
                </a:p>
              </p:txBody>
            </p:sp>
          </p:grpSp>
          <p:sp>
            <p:nvSpPr>
              <p:cNvPr id="22" name="Graphic 19" descr="Magnifying glass">
                <a:extLst>
                  <a:ext uri="{FF2B5EF4-FFF2-40B4-BE49-F238E27FC236}">
                    <a16:creationId xmlns:a16="http://schemas.microsoft.com/office/drawing/2014/main" id="{B024954F-BBBE-3C4A-8D00-1D23C390AF3B}"/>
                  </a:ext>
                </a:extLst>
              </p:cNvPr>
              <p:cNvSpPr/>
              <p:nvPr/>
            </p:nvSpPr>
            <p:spPr>
              <a:xfrm>
                <a:off x="7864468" y="2422121"/>
                <a:ext cx="1608934" cy="1608934"/>
              </a:xfrm>
              <a:custGeom>
                <a:avLst/>
                <a:gdLst>
                  <a:gd name="connsiteX0" fmla="*/ 3133991 w 3178820"/>
                  <a:gd name="connsiteY0" fmla="*/ 2730525 h 3178820"/>
                  <a:gd name="connsiteX1" fmla="*/ 2624564 w 3178820"/>
                  <a:gd name="connsiteY1" fmla="*/ 2221099 h 3178820"/>
                  <a:gd name="connsiteX2" fmla="*/ 2371889 w 3178820"/>
                  <a:gd name="connsiteY2" fmla="*/ 2143666 h 3178820"/>
                  <a:gd name="connsiteX3" fmla="*/ 2192571 w 3178820"/>
                  <a:gd name="connsiteY3" fmla="*/ 1964348 h 3178820"/>
                  <a:gd name="connsiteX4" fmla="*/ 2445246 w 3178820"/>
                  <a:gd name="connsiteY4" fmla="*/ 1222623 h 3178820"/>
                  <a:gd name="connsiteX5" fmla="*/ 1222623 w 3178820"/>
                  <a:gd name="connsiteY5" fmla="*/ 0 h 3178820"/>
                  <a:gd name="connsiteX6" fmla="*/ 0 w 3178820"/>
                  <a:gd name="connsiteY6" fmla="*/ 1222623 h 3178820"/>
                  <a:gd name="connsiteX7" fmla="*/ 1222623 w 3178820"/>
                  <a:gd name="connsiteY7" fmla="*/ 2445246 h 3178820"/>
                  <a:gd name="connsiteX8" fmla="*/ 1964348 w 3178820"/>
                  <a:gd name="connsiteY8" fmla="*/ 2192571 h 3178820"/>
                  <a:gd name="connsiteX9" fmla="*/ 2143666 w 3178820"/>
                  <a:gd name="connsiteY9" fmla="*/ 2371889 h 3178820"/>
                  <a:gd name="connsiteX10" fmla="*/ 2221099 w 3178820"/>
                  <a:gd name="connsiteY10" fmla="*/ 2624564 h 3178820"/>
                  <a:gd name="connsiteX11" fmla="*/ 2730525 w 3178820"/>
                  <a:gd name="connsiteY11" fmla="*/ 3133991 h 3178820"/>
                  <a:gd name="connsiteX12" fmla="*/ 2934296 w 3178820"/>
                  <a:gd name="connsiteY12" fmla="*/ 3219574 h 3178820"/>
                  <a:gd name="connsiteX13" fmla="*/ 3138066 w 3178820"/>
                  <a:gd name="connsiteY13" fmla="*/ 3133991 h 3178820"/>
                  <a:gd name="connsiteX14" fmla="*/ 3133991 w 3178820"/>
                  <a:gd name="connsiteY14" fmla="*/ 2730525 h 3178820"/>
                  <a:gd name="connsiteX15" fmla="*/ 1218548 w 3178820"/>
                  <a:gd name="connsiteY15" fmla="*/ 2196646 h 3178820"/>
                  <a:gd name="connsiteX16" fmla="*/ 240449 w 3178820"/>
                  <a:gd name="connsiteY16" fmla="*/ 1218548 h 3178820"/>
                  <a:gd name="connsiteX17" fmla="*/ 1218548 w 3178820"/>
                  <a:gd name="connsiteY17" fmla="*/ 240449 h 3178820"/>
                  <a:gd name="connsiteX18" fmla="*/ 2196646 w 3178820"/>
                  <a:gd name="connsiteY18" fmla="*/ 1218548 h 3178820"/>
                  <a:gd name="connsiteX19" fmla="*/ 1218548 w 3178820"/>
                  <a:gd name="connsiteY19" fmla="*/ 2196646 h 317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78820" h="3178820">
                    <a:moveTo>
                      <a:pt x="3133991" y="2730525"/>
                    </a:moveTo>
                    <a:lnTo>
                      <a:pt x="2624564" y="2221099"/>
                    </a:lnTo>
                    <a:cubicBezTo>
                      <a:pt x="2555283" y="2151817"/>
                      <a:pt x="2461548" y="2127364"/>
                      <a:pt x="2371889" y="2143666"/>
                    </a:cubicBezTo>
                    <a:lnTo>
                      <a:pt x="2192571" y="1964348"/>
                    </a:lnTo>
                    <a:cubicBezTo>
                      <a:pt x="2351512" y="1760577"/>
                      <a:pt x="2445246" y="1499751"/>
                      <a:pt x="2445246" y="1222623"/>
                    </a:cubicBezTo>
                    <a:cubicBezTo>
                      <a:pt x="2445246" y="550180"/>
                      <a:pt x="1895066" y="0"/>
                      <a:pt x="1222623" y="0"/>
                    </a:cubicBezTo>
                    <a:cubicBezTo>
                      <a:pt x="550180" y="0"/>
                      <a:pt x="0" y="550180"/>
                      <a:pt x="0" y="1222623"/>
                    </a:cubicBezTo>
                    <a:cubicBezTo>
                      <a:pt x="0" y="1895066"/>
                      <a:pt x="550180" y="2445246"/>
                      <a:pt x="1222623" y="2445246"/>
                    </a:cubicBezTo>
                    <a:cubicBezTo>
                      <a:pt x="1499751" y="2445246"/>
                      <a:pt x="1756502" y="2351512"/>
                      <a:pt x="1964348" y="2192571"/>
                    </a:cubicBezTo>
                    <a:lnTo>
                      <a:pt x="2143666" y="2371889"/>
                    </a:lnTo>
                    <a:cubicBezTo>
                      <a:pt x="2127364" y="2461548"/>
                      <a:pt x="2151817" y="2555283"/>
                      <a:pt x="2221099" y="2624564"/>
                    </a:cubicBezTo>
                    <a:lnTo>
                      <a:pt x="2730525" y="3133991"/>
                    </a:lnTo>
                    <a:cubicBezTo>
                      <a:pt x="2787581" y="3191047"/>
                      <a:pt x="2860938" y="3219574"/>
                      <a:pt x="2934296" y="3219574"/>
                    </a:cubicBezTo>
                    <a:cubicBezTo>
                      <a:pt x="3007653" y="3219574"/>
                      <a:pt x="3081010" y="3191047"/>
                      <a:pt x="3138066" y="3133991"/>
                    </a:cubicBezTo>
                    <a:cubicBezTo>
                      <a:pt x="3244027" y="3019879"/>
                      <a:pt x="3244027" y="2840561"/>
                      <a:pt x="3133991" y="2730525"/>
                    </a:cubicBezTo>
                    <a:close/>
                    <a:moveTo>
                      <a:pt x="1218548" y="2196646"/>
                    </a:moveTo>
                    <a:cubicBezTo>
                      <a:pt x="680594" y="2196646"/>
                      <a:pt x="240449" y="1756502"/>
                      <a:pt x="240449" y="1218548"/>
                    </a:cubicBezTo>
                    <a:cubicBezTo>
                      <a:pt x="240449" y="680594"/>
                      <a:pt x="680594" y="240449"/>
                      <a:pt x="1218548" y="240449"/>
                    </a:cubicBezTo>
                    <a:cubicBezTo>
                      <a:pt x="1756502" y="240449"/>
                      <a:pt x="2196646" y="680594"/>
                      <a:pt x="2196646" y="1218548"/>
                    </a:cubicBezTo>
                    <a:cubicBezTo>
                      <a:pt x="2196646" y="1756502"/>
                      <a:pt x="1756502" y="2196646"/>
                      <a:pt x="1218548" y="2196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80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AFF5095-592B-4142-875C-7C75D3BD855A}"/>
              </a:ext>
            </a:extLst>
          </p:cNvPr>
          <p:cNvSpPr txBox="1"/>
          <p:nvPr/>
        </p:nvSpPr>
        <p:spPr>
          <a:xfrm>
            <a:off x="6049286" y="4078092"/>
            <a:ext cx="1700081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dirty="0"/>
              <a:t>User’s balance</a:t>
            </a:r>
          </a:p>
          <a:p>
            <a:r>
              <a:rPr lang="en-US" sz="2000" dirty="0"/>
              <a:t>Incentive</a:t>
            </a:r>
          </a:p>
          <a:p>
            <a:r>
              <a:rPr lang="en-US" sz="2000" dirty="0"/>
              <a:t>Total rent fee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42CDF0-EE0C-9848-85CA-ECFF596A111C}"/>
              </a:ext>
            </a:extLst>
          </p:cNvPr>
          <p:cNvCxnSpPr>
            <a:cxnSpLocks/>
          </p:cNvCxnSpPr>
          <p:nvPr/>
        </p:nvCxnSpPr>
        <p:spPr>
          <a:xfrm>
            <a:off x="1533225" y="4078092"/>
            <a:ext cx="83578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41D18D-43F0-2B40-863D-782946031322}"/>
              </a:ext>
            </a:extLst>
          </p:cNvPr>
          <p:cNvCxnSpPr>
            <a:cxnSpLocks/>
          </p:cNvCxnSpPr>
          <p:nvPr/>
        </p:nvCxnSpPr>
        <p:spPr>
          <a:xfrm>
            <a:off x="5712128" y="3687840"/>
            <a:ext cx="0" cy="2021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F86269-D77B-C34C-99A5-D4D32633675D}"/>
              </a:ext>
            </a:extLst>
          </p:cNvPr>
          <p:cNvSpPr txBox="1"/>
          <p:nvPr/>
        </p:nvSpPr>
        <p:spPr>
          <a:xfrm>
            <a:off x="6049286" y="3677982"/>
            <a:ext cx="145719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dirty="0"/>
              <a:t>Observation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99F5EE-C1ED-BC49-8C50-275854E006B9}"/>
              </a:ext>
            </a:extLst>
          </p:cNvPr>
          <p:cNvSpPr txBox="1"/>
          <p:nvPr/>
        </p:nvSpPr>
        <p:spPr>
          <a:xfrm>
            <a:off x="1870383" y="4078092"/>
            <a:ext cx="2190408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dirty="0"/>
              <a:t>Default rent fee</a:t>
            </a:r>
          </a:p>
          <a:p>
            <a:r>
              <a:rPr lang="en-US" sz="2000" dirty="0"/>
              <a:t>Additional fee ratio</a:t>
            </a:r>
          </a:p>
          <a:p>
            <a:r>
              <a:rPr lang="en-US" sz="2000" dirty="0"/>
              <a:t>Rent time bound</a:t>
            </a:r>
          </a:p>
          <a:p>
            <a:r>
              <a:rPr lang="en-US" sz="2000" dirty="0"/>
              <a:t>Number of users</a:t>
            </a:r>
          </a:p>
          <a:p>
            <a:r>
              <a:rPr lang="en-US" sz="2000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3609B-4A09-784F-82BB-112E7399E005}"/>
              </a:ext>
            </a:extLst>
          </p:cNvPr>
          <p:cNvSpPr txBox="1"/>
          <p:nvPr/>
        </p:nvSpPr>
        <p:spPr>
          <a:xfrm>
            <a:off x="1870383" y="3677982"/>
            <a:ext cx="200958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57909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A8E5E07-D508-9B4E-BE66-3BF28F816156}"/>
              </a:ext>
            </a:extLst>
          </p:cNvPr>
          <p:cNvSpPr/>
          <p:nvPr/>
        </p:nvSpPr>
        <p:spPr>
          <a:xfrm>
            <a:off x="-8144975" y="-1295872"/>
            <a:ext cx="9449744" cy="9449744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CEAB2-3962-DB4A-A079-9985868E9CC6}"/>
              </a:ext>
            </a:extLst>
          </p:cNvPr>
          <p:cNvSpPr txBox="1"/>
          <p:nvPr/>
        </p:nvSpPr>
        <p:spPr>
          <a:xfrm>
            <a:off x="87048" y="2757633"/>
            <a:ext cx="553998" cy="1342740"/>
          </a:xfrm>
          <a:prstGeom prst="rect">
            <a:avLst/>
          </a:prstGeom>
          <a:noFill/>
        </p:spPr>
        <p:txBody>
          <a:bodyPr vert="vert270"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Ethereum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4720D2-5151-F043-9465-9BA30FF3C2BE}"/>
              </a:ext>
            </a:extLst>
          </p:cNvPr>
          <p:cNvSpPr/>
          <p:nvPr/>
        </p:nvSpPr>
        <p:spPr>
          <a:xfrm>
            <a:off x="2535484" y="188016"/>
            <a:ext cx="3560516" cy="3560516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2C3B30-D9BC-F248-AB64-620B2E62AFF0}"/>
              </a:ext>
            </a:extLst>
          </p:cNvPr>
          <p:cNvGrpSpPr/>
          <p:nvPr/>
        </p:nvGrpSpPr>
        <p:grpSpPr>
          <a:xfrm>
            <a:off x="270813" y="983038"/>
            <a:ext cx="1338286" cy="1338284"/>
            <a:chOff x="824927" y="3134507"/>
            <a:chExt cx="1338286" cy="13382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F5B2FF-C2D1-F647-A49B-A0610459B439}"/>
                </a:ext>
              </a:extLst>
            </p:cNvPr>
            <p:cNvSpPr/>
            <p:nvPr/>
          </p:nvSpPr>
          <p:spPr>
            <a:xfrm>
              <a:off x="824927" y="3134507"/>
              <a:ext cx="1338286" cy="133828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9BC168-A6DB-B340-8EE2-B329AD6A0735}"/>
                </a:ext>
              </a:extLst>
            </p:cNvPr>
            <p:cNvSpPr txBox="1"/>
            <p:nvPr/>
          </p:nvSpPr>
          <p:spPr>
            <a:xfrm>
              <a:off x="948887" y="3449704"/>
              <a:ext cx="1090363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Plasma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Contract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6EC779-543F-744E-9A2A-269F0B8A747A}"/>
              </a:ext>
            </a:extLst>
          </p:cNvPr>
          <p:cNvSpPr txBox="1"/>
          <p:nvPr/>
        </p:nvSpPr>
        <p:spPr>
          <a:xfrm>
            <a:off x="3374626" y="1737442"/>
            <a:ext cx="18822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Plasma-chain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52E8A-3B3E-9446-9D9F-BD685B79F3D4}"/>
              </a:ext>
            </a:extLst>
          </p:cNvPr>
          <p:cNvGrpSpPr/>
          <p:nvPr/>
        </p:nvGrpSpPr>
        <p:grpSpPr>
          <a:xfrm>
            <a:off x="2216406" y="2322216"/>
            <a:ext cx="1342146" cy="1342146"/>
            <a:chOff x="5226915" y="2659421"/>
            <a:chExt cx="1342146" cy="134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BC0F4C-B47E-854B-AEA1-303EBBE4FA44}"/>
                </a:ext>
              </a:extLst>
            </p:cNvPr>
            <p:cNvSpPr/>
            <p:nvPr/>
          </p:nvSpPr>
          <p:spPr>
            <a:xfrm>
              <a:off x="5226915" y="2659421"/>
              <a:ext cx="1342146" cy="134214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075E67-9874-4A46-ADAD-CA99F2E50084}"/>
                </a:ext>
              </a:extLst>
            </p:cNvPr>
            <p:cNvSpPr txBox="1"/>
            <p:nvPr/>
          </p:nvSpPr>
          <p:spPr>
            <a:xfrm>
              <a:off x="5361635" y="2976550"/>
              <a:ext cx="1077923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Relay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Contract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617AF6-8E59-CD43-B957-78B612C3B130}"/>
              </a:ext>
            </a:extLst>
          </p:cNvPr>
          <p:cNvGrpSpPr/>
          <p:nvPr/>
        </p:nvGrpSpPr>
        <p:grpSpPr>
          <a:xfrm>
            <a:off x="5269990" y="2054558"/>
            <a:ext cx="1342146" cy="1342146"/>
            <a:chOff x="6841352" y="2659421"/>
            <a:chExt cx="1342146" cy="134214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D769ACD-B371-D442-8C98-E9CE293D0156}"/>
                </a:ext>
              </a:extLst>
            </p:cNvPr>
            <p:cNvSpPr/>
            <p:nvPr/>
          </p:nvSpPr>
          <p:spPr>
            <a:xfrm>
              <a:off x="6841352" y="2659421"/>
              <a:ext cx="1342146" cy="134214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59F291-49C8-CC44-82D4-F314502AB613}"/>
                </a:ext>
              </a:extLst>
            </p:cNvPr>
            <p:cNvSpPr txBox="1"/>
            <p:nvPr/>
          </p:nvSpPr>
          <p:spPr>
            <a:xfrm>
              <a:off x="6974341" y="2976550"/>
              <a:ext cx="1081386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Uniswap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Contract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065238-815F-B84A-892F-A5C0CC01E019}"/>
              </a:ext>
            </a:extLst>
          </p:cNvPr>
          <p:cNvGrpSpPr/>
          <p:nvPr/>
        </p:nvGrpSpPr>
        <p:grpSpPr>
          <a:xfrm>
            <a:off x="3799307" y="2986012"/>
            <a:ext cx="1342146" cy="1342146"/>
            <a:chOff x="8433200" y="2659421"/>
            <a:chExt cx="1342146" cy="134214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0F141F-5917-E641-BEEE-CC6123B75FEF}"/>
                </a:ext>
              </a:extLst>
            </p:cNvPr>
            <p:cNvSpPr/>
            <p:nvPr/>
          </p:nvSpPr>
          <p:spPr>
            <a:xfrm>
              <a:off x="8433200" y="2659421"/>
              <a:ext cx="1342146" cy="134214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2CE59-932D-094B-86C2-288F919D0EDD}"/>
                </a:ext>
              </a:extLst>
            </p:cNvPr>
            <p:cNvSpPr txBox="1"/>
            <p:nvPr/>
          </p:nvSpPr>
          <p:spPr>
            <a:xfrm>
              <a:off x="8522460" y="2976550"/>
              <a:ext cx="116884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Inference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Contract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268DCA1-85BB-9B48-8A9C-2E4310D91387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2887479" y="3664362"/>
            <a:ext cx="0" cy="12666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Graphic 145" descr="Users">
            <a:extLst>
              <a:ext uri="{FF2B5EF4-FFF2-40B4-BE49-F238E27FC236}">
                <a16:creationId xmlns:a16="http://schemas.microsoft.com/office/drawing/2014/main" id="{3A864776-E92C-C644-B800-9942CDDBE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625" y="3853991"/>
            <a:ext cx="749495" cy="749496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7F53AA9E-2858-DB47-8A23-8190F6166DFD}"/>
              </a:ext>
            </a:extLst>
          </p:cNvPr>
          <p:cNvSpPr txBox="1"/>
          <p:nvPr/>
        </p:nvSpPr>
        <p:spPr>
          <a:xfrm>
            <a:off x="1950529" y="4341254"/>
            <a:ext cx="97969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Relayer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69DAB3D-3CE2-184F-8994-3C04C7AE1A6B}"/>
              </a:ext>
            </a:extLst>
          </p:cNvPr>
          <p:cNvGrpSpPr/>
          <p:nvPr/>
        </p:nvGrpSpPr>
        <p:grpSpPr>
          <a:xfrm>
            <a:off x="4375748" y="4328155"/>
            <a:ext cx="189264" cy="602839"/>
            <a:chOff x="6081870" y="3803646"/>
            <a:chExt cx="189264" cy="1705699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E43642CB-5AAA-944A-80C1-B119671CA3A3}"/>
                </a:ext>
              </a:extLst>
            </p:cNvPr>
            <p:cNvCxnSpPr>
              <a:cxnSpLocks/>
            </p:cNvCxnSpPr>
            <p:nvPr/>
          </p:nvCxnSpPr>
          <p:spPr>
            <a:xfrm>
              <a:off x="6081870" y="3803646"/>
              <a:ext cx="0" cy="170569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3528FFB-D453-BB47-B857-6F00DD13C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134" y="3803646"/>
              <a:ext cx="0" cy="170569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45C83A-3E81-994D-8260-CDA4C5ADC115}"/>
              </a:ext>
            </a:extLst>
          </p:cNvPr>
          <p:cNvSpPr/>
          <p:nvPr/>
        </p:nvSpPr>
        <p:spPr>
          <a:xfrm>
            <a:off x="2002173" y="4946301"/>
            <a:ext cx="7371148" cy="172368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6BE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8E1268-1D08-1F47-B291-470B84DD14DA}"/>
              </a:ext>
            </a:extLst>
          </p:cNvPr>
          <p:cNvCxnSpPr>
            <a:cxnSpLocks/>
          </p:cNvCxnSpPr>
          <p:nvPr/>
        </p:nvCxnSpPr>
        <p:spPr>
          <a:xfrm>
            <a:off x="2002173" y="6157761"/>
            <a:ext cx="73711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BCA71B-DC56-9141-ACB3-E8769D45A2BE}"/>
              </a:ext>
            </a:extLst>
          </p:cNvPr>
          <p:cNvGrpSpPr/>
          <p:nvPr/>
        </p:nvGrpSpPr>
        <p:grpSpPr>
          <a:xfrm>
            <a:off x="2272866" y="5771846"/>
            <a:ext cx="6829763" cy="771830"/>
            <a:chOff x="1428761" y="5704037"/>
            <a:chExt cx="6829763" cy="77183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06E6439-73DB-BB42-8C50-B0AA9ED3E283}"/>
                </a:ext>
              </a:extLst>
            </p:cNvPr>
            <p:cNvSpPr/>
            <p:nvPr/>
          </p:nvSpPr>
          <p:spPr>
            <a:xfrm>
              <a:off x="1428761" y="5708980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6E9A14-F989-AA42-A3E6-F2E1DFC1BECD}"/>
                </a:ext>
              </a:extLst>
            </p:cNvPr>
            <p:cNvSpPr/>
            <p:nvPr/>
          </p:nvSpPr>
          <p:spPr>
            <a:xfrm>
              <a:off x="1951477" y="598129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8A8C507-335A-8945-9BA7-0E6BB86F35EC}"/>
                </a:ext>
              </a:extLst>
            </p:cNvPr>
            <p:cNvSpPr/>
            <p:nvPr/>
          </p:nvSpPr>
          <p:spPr>
            <a:xfrm>
              <a:off x="1951477" y="628897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A48E861-7BFA-C74A-8F5F-63376B814F54}"/>
                </a:ext>
              </a:extLst>
            </p:cNvPr>
            <p:cNvSpPr/>
            <p:nvPr/>
          </p:nvSpPr>
          <p:spPr>
            <a:xfrm>
              <a:off x="1951477" y="576212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A91C74-B75F-AE4C-A20E-5E27707C7B73}"/>
                </a:ext>
              </a:extLst>
            </p:cNvPr>
            <p:cNvSpPr/>
            <p:nvPr/>
          </p:nvSpPr>
          <p:spPr>
            <a:xfrm>
              <a:off x="1556365" y="616859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30A6571-2D63-0D41-BC3C-B44427A18E8B}"/>
                </a:ext>
              </a:extLst>
            </p:cNvPr>
            <p:cNvSpPr/>
            <p:nvPr/>
          </p:nvSpPr>
          <p:spPr>
            <a:xfrm>
              <a:off x="1556365" y="58749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98893A-1569-5F41-AB96-3BF91728123C}"/>
                </a:ext>
              </a:extLst>
            </p:cNvPr>
            <p:cNvSpPr/>
            <p:nvPr/>
          </p:nvSpPr>
          <p:spPr>
            <a:xfrm>
              <a:off x="2346589" y="616859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9B049AE-5D61-C846-8D62-BF86F80F1B2C}"/>
                </a:ext>
              </a:extLst>
            </p:cNvPr>
            <p:cNvSpPr/>
            <p:nvPr/>
          </p:nvSpPr>
          <p:spPr>
            <a:xfrm>
              <a:off x="2346589" y="58749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88A24B-1BE4-B643-BA9C-8BAF0A83F28E}"/>
                </a:ext>
              </a:extLst>
            </p:cNvPr>
            <p:cNvCxnSpPr>
              <a:stCxn id="33" idx="6"/>
              <a:endCxn id="31" idx="2"/>
            </p:cNvCxnSpPr>
            <p:nvPr/>
          </p:nvCxnSpPr>
          <p:spPr>
            <a:xfrm flipV="1">
              <a:off x="1690119" y="5828998"/>
              <a:ext cx="261358" cy="112797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DC8DA3-9A59-A041-8AE1-D030C784B96B}"/>
                </a:ext>
              </a:extLst>
            </p:cNvPr>
            <p:cNvCxnSpPr>
              <a:cxnSpLocks/>
              <a:stCxn id="33" idx="6"/>
              <a:endCxn id="29" idx="2"/>
            </p:cNvCxnSpPr>
            <p:nvPr/>
          </p:nvCxnSpPr>
          <p:spPr>
            <a:xfrm>
              <a:off x="1690119" y="5941796"/>
              <a:ext cx="261358" cy="106371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352C7E-4B32-364A-A85E-3E9F177FA2C5}"/>
                </a:ext>
              </a:extLst>
            </p:cNvPr>
            <p:cNvCxnSpPr>
              <a:cxnSpLocks/>
              <a:stCxn id="33" idx="6"/>
              <a:endCxn id="30" idx="2"/>
            </p:cNvCxnSpPr>
            <p:nvPr/>
          </p:nvCxnSpPr>
          <p:spPr>
            <a:xfrm>
              <a:off x="1690119" y="5941796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3AF88F-CC30-F045-AA79-44AABB8F9F84}"/>
                </a:ext>
              </a:extLst>
            </p:cNvPr>
            <p:cNvCxnSpPr>
              <a:cxnSpLocks/>
              <a:stCxn id="32" idx="6"/>
              <a:endCxn id="31" idx="2"/>
            </p:cNvCxnSpPr>
            <p:nvPr/>
          </p:nvCxnSpPr>
          <p:spPr>
            <a:xfrm flipV="1">
              <a:off x="1690119" y="5828998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5FDCA7-904D-804A-A51F-8039F430D7E0}"/>
                </a:ext>
              </a:extLst>
            </p:cNvPr>
            <p:cNvCxnSpPr>
              <a:cxnSpLocks/>
              <a:stCxn id="32" idx="6"/>
              <a:endCxn id="29" idx="2"/>
            </p:cNvCxnSpPr>
            <p:nvPr/>
          </p:nvCxnSpPr>
          <p:spPr>
            <a:xfrm flipV="1">
              <a:off x="1690119" y="6048167"/>
              <a:ext cx="261358" cy="187308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2B8F77-F7C6-E045-86CD-AF2A8E929880}"/>
                </a:ext>
              </a:extLst>
            </p:cNvPr>
            <p:cNvCxnSpPr>
              <a:cxnSpLocks/>
              <a:stCxn id="32" idx="6"/>
              <a:endCxn id="30" idx="2"/>
            </p:cNvCxnSpPr>
            <p:nvPr/>
          </p:nvCxnSpPr>
          <p:spPr>
            <a:xfrm>
              <a:off x="1690119" y="6235474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0612A-F9C1-5449-AF4D-858199599EE2}"/>
                </a:ext>
              </a:extLst>
            </p:cNvPr>
            <p:cNvCxnSpPr>
              <a:cxnSpLocks/>
              <a:stCxn id="31" idx="6"/>
              <a:endCxn id="35" idx="2"/>
            </p:cNvCxnSpPr>
            <p:nvPr/>
          </p:nvCxnSpPr>
          <p:spPr>
            <a:xfrm>
              <a:off x="2085230" y="5828998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BBB7E40-06BB-074E-8E0C-EBAD982A06C1}"/>
                </a:ext>
              </a:extLst>
            </p:cNvPr>
            <p:cNvCxnSpPr>
              <a:cxnSpLocks/>
              <a:stCxn id="31" idx="6"/>
              <a:endCxn id="34" idx="2"/>
            </p:cNvCxnSpPr>
            <p:nvPr/>
          </p:nvCxnSpPr>
          <p:spPr>
            <a:xfrm>
              <a:off x="2085230" y="5828998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31A347-4277-6945-870C-0BC130324D6A}"/>
                </a:ext>
              </a:extLst>
            </p:cNvPr>
            <p:cNvCxnSpPr>
              <a:cxnSpLocks/>
              <a:stCxn id="29" idx="6"/>
              <a:endCxn id="35" idx="2"/>
            </p:cNvCxnSpPr>
            <p:nvPr/>
          </p:nvCxnSpPr>
          <p:spPr>
            <a:xfrm flipV="1">
              <a:off x="2085230" y="5941796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1CE9E-563E-9848-ADC2-F64895A8D9ED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2085230" y="6048167"/>
              <a:ext cx="261358" cy="187308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BA35A2-3691-5542-B2E6-62655DEE8020}"/>
                </a:ext>
              </a:extLst>
            </p:cNvPr>
            <p:cNvCxnSpPr>
              <a:cxnSpLocks/>
              <a:stCxn id="30" idx="6"/>
              <a:endCxn id="35" idx="2"/>
            </p:cNvCxnSpPr>
            <p:nvPr/>
          </p:nvCxnSpPr>
          <p:spPr>
            <a:xfrm flipV="1">
              <a:off x="2085230" y="5941796"/>
              <a:ext cx="261358" cy="414052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9E1AC-26D7-F340-897B-C70FD2F2B952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2085230" y="6235473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254026-D912-FE4A-A5DD-6EF0A6FB3481}"/>
                </a:ext>
              </a:extLst>
            </p:cNvPr>
            <p:cNvSpPr txBox="1"/>
            <p:nvPr/>
          </p:nvSpPr>
          <p:spPr>
            <a:xfrm>
              <a:off x="1504674" y="6008665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566422-B34D-D043-B800-6C597756D4CF}"/>
                </a:ext>
              </a:extLst>
            </p:cNvPr>
            <p:cNvSpPr txBox="1"/>
            <p:nvPr/>
          </p:nvSpPr>
          <p:spPr>
            <a:xfrm>
              <a:off x="2293097" y="6008665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FFA8D46-6DD3-9F49-9274-EDFDCC3E4A49}"/>
                </a:ext>
              </a:extLst>
            </p:cNvPr>
            <p:cNvSpPr txBox="1"/>
            <p:nvPr/>
          </p:nvSpPr>
          <p:spPr>
            <a:xfrm>
              <a:off x="1899889" y="611675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780ADED-7D17-BE48-A615-4CDF3E208FDF}"/>
                </a:ext>
              </a:extLst>
            </p:cNvPr>
            <p:cNvSpPr/>
            <p:nvPr/>
          </p:nvSpPr>
          <p:spPr>
            <a:xfrm>
              <a:off x="2827849" y="5704038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032C18B-2B8E-FB42-B528-2A22B5991C06}"/>
                </a:ext>
              </a:extLst>
            </p:cNvPr>
            <p:cNvSpPr/>
            <p:nvPr/>
          </p:nvSpPr>
          <p:spPr>
            <a:xfrm>
              <a:off x="3350566" y="597634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EAE7AD-87E9-0F4D-9587-02DBB9DE28C1}"/>
                </a:ext>
              </a:extLst>
            </p:cNvPr>
            <p:cNvSpPr/>
            <p:nvPr/>
          </p:nvSpPr>
          <p:spPr>
            <a:xfrm>
              <a:off x="3350566" y="628402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9BDC897-9494-7046-B200-8CD7474F7C35}"/>
                </a:ext>
              </a:extLst>
            </p:cNvPr>
            <p:cNvSpPr/>
            <p:nvPr/>
          </p:nvSpPr>
          <p:spPr>
            <a:xfrm>
              <a:off x="3350566" y="575717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C9E3124-FDA1-A94C-B659-A77C1171976F}"/>
                </a:ext>
              </a:extLst>
            </p:cNvPr>
            <p:cNvSpPr/>
            <p:nvPr/>
          </p:nvSpPr>
          <p:spPr>
            <a:xfrm>
              <a:off x="2955454" y="616365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09D3F21-324B-E94A-ADCD-031F1903B8FA}"/>
                </a:ext>
              </a:extLst>
            </p:cNvPr>
            <p:cNvSpPr/>
            <p:nvPr/>
          </p:nvSpPr>
          <p:spPr>
            <a:xfrm>
              <a:off x="2955454" y="586997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19AB8C-87A4-CB4B-8C87-1AD019ECD3D6}"/>
                </a:ext>
              </a:extLst>
            </p:cNvPr>
            <p:cNvSpPr/>
            <p:nvPr/>
          </p:nvSpPr>
          <p:spPr>
            <a:xfrm>
              <a:off x="3745678" y="616365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B96608B-8F2C-3941-988A-8E1A09F8B418}"/>
                </a:ext>
              </a:extLst>
            </p:cNvPr>
            <p:cNvSpPr/>
            <p:nvPr/>
          </p:nvSpPr>
          <p:spPr>
            <a:xfrm>
              <a:off x="3745678" y="586997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40C067-640C-FB43-A658-96FD8718415A}"/>
                </a:ext>
              </a:extLst>
            </p:cNvPr>
            <p:cNvCxnSpPr>
              <a:stCxn id="56" idx="6"/>
              <a:endCxn id="54" idx="2"/>
            </p:cNvCxnSpPr>
            <p:nvPr/>
          </p:nvCxnSpPr>
          <p:spPr>
            <a:xfrm flipV="1">
              <a:off x="3089207" y="582405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B5F6D1D-A9FB-A34A-A8DC-ECD4714AE67E}"/>
                </a:ext>
              </a:extLst>
            </p:cNvPr>
            <p:cNvCxnSpPr>
              <a:cxnSpLocks/>
              <a:stCxn id="56" idx="6"/>
              <a:endCxn id="52" idx="2"/>
            </p:cNvCxnSpPr>
            <p:nvPr/>
          </p:nvCxnSpPr>
          <p:spPr>
            <a:xfrm>
              <a:off x="3089207" y="593685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6E7CBC-9506-4342-AA26-2085D6CD6A4B}"/>
                </a:ext>
              </a:extLst>
            </p:cNvPr>
            <p:cNvCxnSpPr>
              <a:cxnSpLocks/>
              <a:stCxn id="56" idx="6"/>
              <a:endCxn id="53" idx="2"/>
            </p:cNvCxnSpPr>
            <p:nvPr/>
          </p:nvCxnSpPr>
          <p:spPr>
            <a:xfrm>
              <a:off x="3089207" y="5936854"/>
              <a:ext cx="261358" cy="414052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E26D24-B7A9-FE4B-ADC7-B19B661463DC}"/>
                </a:ext>
              </a:extLst>
            </p:cNvPr>
            <p:cNvCxnSpPr>
              <a:cxnSpLocks/>
              <a:stCxn id="55" idx="6"/>
              <a:endCxn id="54" idx="2"/>
            </p:cNvCxnSpPr>
            <p:nvPr/>
          </p:nvCxnSpPr>
          <p:spPr>
            <a:xfrm flipV="1">
              <a:off x="3089207" y="582405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75CA4C6-6E9A-0C4C-BC22-A413B41FA27F}"/>
                </a:ext>
              </a:extLst>
            </p:cNvPr>
            <p:cNvCxnSpPr>
              <a:cxnSpLocks/>
              <a:stCxn id="55" idx="6"/>
              <a:endCxn id="52" idx="2"/>
            </p:cNvCxnSpPr>
            <p:nvPr/>
          </p:nvCxnSpPr>
          <p:spPr>
            <a:xfrm flipV="1">
              <a:off x="3089207" y="604322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A6C2D1E-4BBF-9445-AA94-39C3A76CD97A}"/>
                </a:ext>
              </a:extLst>
            </p:cNvPr>
            <p:cNvCxnSpPr>
              <a:cxnSpLocks/>
              <a:stCxn id="55" idx="6"/>
              <a:endCxn id="53" idx="2"/>
            </p:cNvCxnSpPr>
            <p:nvPr/>
          </p:nvCxnSpPr>
          <p:spPr>
            <a:xfrm>
              <a:off x="3089207" y="6230532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0EC844-D0A1-FF49-B137-1FF28B41C0EC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>
              <a:off x="3484320" y="582405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CDA29F-AF6D-6249-B098-820413EA3A34}"/>
                </a:ext>
              </a:extLst>
            </p:cNvPr>
            <p:cNvCxnSpPr>
              <a:cxnSpLocks/>
              <a:stCxn id="54" idx="6"/>
              <a:endCxn id="57" idx="2"/>
            </p:cNvCxnSpPr>
            <p:nvPr/>
          </p:nvCxnSpPr>
          <p:spPr>
            <a:xfrm>
              <a:off x="3484320" y="5824057"/>
              <a:ext cx="261358" cy="406476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BAC2F55-B857-BA42-A0FF-F9E995550F07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 flipV="1">
              <a:off x="3484320" y="593685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5BE1B9-A13A-CB41-9BB9-0A033D2F6629}"/>
                </a:ext>
              </a:extLst>
            </p:cNvPr>
            <p:cNvCxnSpPr>
              <a:cxnSpLocks/>
              <a:stCxn id="52" idx="6"/>
              <a:endCxn id="57" idx="2"/>
            </p:cNvCxnSpPr>
            <p:nvPr/>
          </p:nvCxnSpPr>
          <p:spPr>
            <a:xfrm>
              <a:off x="3484320" y="604322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645F462-1E09-464F-B657-8E8FE934C6E8}"/>
                </a:ext>
              </a:extLst>
            </p:cNvPr>
            <p:cNvCxnSpPr>
              <a:cxnSpLocks/>
              <a:stCxn id="53" idx="6"/>
              <a:endCxn id="58" idx="2"/>
            </p:cNvCxnSpPr>
            <p:nvPr/>
          </p:nvCxnSpPr>
          <p:spPr>
            <a:xfrm flipV="1">
              <a:off x="3484320" y="593685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7D93E08-4D1B-B34D-B06E-679D0D5D13A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 flipV="1">
              <a:off x="3484320" y="6230531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638FE82-468E-3944-AE2C-356AD3077394}"/>
                </a:ext>
              </a:extLst>
            </p:cNvPr>
            <p:cNvSpPr txBox="1"/>
            <p:nvPr/>
          </p:nvSpPr>
          <p:spPr>
            <a:xfrm>
              <a:off x="2903763" y="600372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533ED6-3C65-4F4D-8906-30259F630058}"/>
                </a:ext>
              </a:extLst>
            </p:cNvPr>
            <p:cNvSpPr txBox="1"/>
            <p:nvPr/>
          </p:nvSpPr>
          <p:spPr>
            <a:xfrm>
              <a:off x="3692186" y="600372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C35DA8E-C3BD-6340-A968-62B43CF00876}"/>
                </a:ext>
              </a:extLst>
            </p:cNvPr>
            <p:cNvSpPr txBox="1"/>
            <p:nvPr/>
          </p:nvSpPr>
          <p:spPr>
            <a:xfrm>
              <a:off x="3298979" y="6111811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07A4B90-2858-D642-9AE4-F99730F6611E}"/>
                </a:ext>
              </a:extLst>
            </p:cNvPr>
            <p:cNvSpPr/>
            <p:nvPr/>
          </p:nvSpPr>
          <p:spPr>
            <a:xfrm>
              <a:off x="7076583" y="5708979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F945C3E-C499-944B-9C2C-B5A7A8E5A8F3}"/>
                </a:ext>
              </a:extLst>
            </p:cNvPr>
            <p:cNvSpPr/>
            <p:nvPr/>
          </p:nvSpPr>
          <p:spPr>
            <a:xfrm>
              <a:off x="7599299" y="598128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9F6747A-51A0-E547-8C82-BC73D176B26F}"/>
                </a:ext>
              </a:extLst>
            </p:cNvPr>
            <p:cNvSpPr/>
            <p:nvPr/>
          </p:nvSpPr>
          <p:spPr>
            <a:xfrm>
              <a:off x="7599299" y="628896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6E05B5E-4934-184A-AF03-3B5444823E3B}"/>
                </a:ext>
              </a:extLst>
            </p:cNvPr>
            <p:cNvSpPr/>
            <p:nvPr/>
          </p:nvSpPr>
          <p:spPr>
            <a:xfrm>
              <a:off x="7599299" y="576212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214646-5B7D-254D-B9F6-B7D50D462829}"/>
                </a:ext>
              </a:extLst>
            </p:cNvPr>
            <p:cNvSpPr/>
            <p:nvPr/>
          </p:nvSpPr>
          <p:spPr>
            <a:xfrm>
              <a:off x="7204187" y="616859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2F4BAB1-29F3-5043-B824-B07830EB4396}"/>
                </a:ext>
              </a:extLst>
            </p:cNvPr>
            <p:cNvSpPr/>
            <p:nvPr/>
          </p:nvSpPr>
          <p:spPr>
            <a:xfrm>
              <a:off x="7204187" y="58749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BE5108-0F97-B747-A4D3-E812289086E0}"/>
                </a:ext>
              </a:extLst>
            </p:cNvPr>
            <p:cNvSpPr/>
            <p:nvPr/>
          </p:nvSpPr>
          <p:spPr>
            <a:xfrm>
              <a:off x="7994411" y="616859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F63F12F-A670-164A-A0E5-0F5CA1DD44DC}"/>
                </a:ext>
              </a:extLst>
            </p:cNvPr>
            <p:cNvSpPr/>
            <p:nvPr/>
          </p:nvSpPr>
          <p:spPr>
            <a:xfrm>
              <a:off x="7994411" y="58749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E31E0B-2D37-6D44-8EE7-3726AF7F7E7F}"/>
                </a:ext>
              </a:extLst>
            </p:cNvPr>
            <p:cNvCxnSpPr>
              <a:stCxn id="79" idx="6"/>
              <a:endCxn id="77" idx="2"/>
            </p:cNvCxnSpPr>
            <p:nvPr/>
          </p:nvCxnSpPr>
          <p:spPr>
            <a:xfrm flipV="1">
              <a:off x="7337941" y="582899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DDF14BD-2CAF-A84C-AE5B-EFBC15B5C71B}"/>
                </a:ext>
              </a:extLst>
            </p:cNvPr>
            <p:cNvCxnSpPr>
              <a:cxnSpLocks/>
              <a:stCxn id="79" idx="6"/>
              <a:endCxn id="75" idx="2"/>
            </p:cNvCxnSpPr>
            <p:nvPr/>
          </p:nvCxnSpPr>
          <p:spPr>
            <a:xfrm>
              <a:off x="7337941" y="5941795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2ED7816-E7D4-2D4A-991B-54008DDFE5F0}"/>
                </a:ext>
              </a:extLst>
            </p:cNvPr>
            <p:cNvCxnSpPr>
              <a:cxnSpLocks/>
              <a:stCxn id="79" idx="6"/>
              <a:endCxn id="76" idx="2"/>
            </p:cNvCxnSpPr>
            <p:nvPr/>
          </p:nvCxnSpPr>
          <p:spPr>
            <a:xfrm>
              <a:off x="7337941" y="5941795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4EDBE51-508F-9F40-8CD1-444203C9903B}"/>
                </a:ext>
              </a:extLst>
            </p:cNvPr>
            <p:cNvCxnSpPr>
              <a:cxnSpLocks/>
              <a:stCxn id="78" idx="6"/>
              <a:endCxn id="77" idx="2"/>
            </p:cNvCxnSpPr>
            <p:nvPr/>
          </p:nvCxnSpPr>
          <p:spPr>
            <a:xfrm flipV="1">
              <a:off x="7337941" y="5828997"/>
              <a:ext cx="261358" cy="406476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EC05952-FE7D-0C41-88F0-F844B83665DB}"/>
                </a:ext>
              </a:extLst>
            </p:cNvPr>
            <p:cNvCxnSpPr>
              <a:cxnSpLocks/>
              <a:stCxn id="78" idx="6"/>
              <a:endCxn id="75" idx="2"/>
            </p:cNvCxnSpPr>
            <p:nvPr/>
          </p:nvCxnSpPr>
          <p:spPr>
            <a:xfrm flipV="1">
              <a:off x="7337941" y="6048166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AF3813-5E6F-124C-83A3-D00FB2D1BF7C}"/>
                </a:ext>
              </a:extLst>
            </p:cNvPr>
            <p:cNvCxnSpPr>
              <a:cxnSpLocks/>
              <a:stCxn id="78" idx="6"/>
              <a:endCxn id="76" idx="2"/>
            </p:cNvCxnSpPr>
            <p:nvPr/>
          </p:nvCxnSpPr>
          <p:spPr>
            <a:xfrm>
              <a:off x="7337941" y="6235473"/>
              <a:ext cx="261358" cy="120374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73F8B54-F5FB-1E4E-9AF1-77A050F9C5B6}"/>
                </a:ext>
              </a:extLst>
            </p:cNvPr>
            <p:cNvCxnSpPr>
              <a:cxnSpLocks/>
              <a:stCxn id="77" idx="6"/>
              <a:endCxn id="81" idx="2"/>
            </p:cNvCxnSpPr>
            <p:nvPr/>
          </p:nvCxnSpPr>
          <p:spPr>
            <a:xfrm>
              <a:off x="7733052" y="582899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F8C1FC-BE4E-1F46-A95B-174E731646B5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>
              <a:off x="7733052" y="582899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53833C1-18BF-D142-B1FC-CE07A6976A11}"/>
                </a:ext>
              </a:extLst>
            </p:cNvPr>
            <p:cNvCxnSpPr>
              <a:cxnSpLocks/>
              <a:stCxn id="75" idx="6"/>
              <a:endCxn id="81" idx="2"/>
            </p:cNvCxnSpPr>
            <p:nvPr/>
          </p:nvCxnSpPr>
          <p:spPr>
            <a:xfrm flipV="1">
              <a:off x="7733052" y="5941795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67CEE20-628F-4541-B696-FD07F381A6C1}"/>
                </a:ext>
              </a:extLst>
            </p:cNvPr>
            <p:cNvCxnSpPr>
              <a:cxnSpLocks/>
              <a:stCxn id="75" idx="6"/>
              <a:endCxn id="80" idx="2"/>
            </p:cNvCxnSpPr>
            <p:nvPr/>
          </p:nvCxnSpPr>
          <p:spPr>
            <a:xfrm>
              <a:off x="7733052" y="6048166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7E5C7D8-AFAA-5C4C-82A1-B717BD2953B2}"/>
                </a:ext>
              </a:extLst>
            </p:cNvPr>
            <p:cNvCxnSpPr>
              <a:cxnSpLocks/>
              <a:stCxn id="76" idx="6"/>
              <a:endCxn id="81" idx="2"/>
            </p:cNvCxnSpPr>
            <p:nvPr/>
          </p:nvCxnSpPr>
          <p:spPr>
            <a:xfrm flipV="1">
              <a:off x="7733052" y="5941795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16FC179-113E-0D49-BFF7-A1840670D023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 flipV="1">
              <a:off x="7733052" y="6235472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61DC24C-CE8E-D547-A082-CBED7E24CC55}"/>
                </a:ext>
              </a:extLst>
            </p:cNvPr>
            <p:cNvSpPr txBox="1"/>
            <p:nvPr/>
          </p:nvSpPr>
          <p:spPr>
            <a:xfrm>
              <a:off x="7152496" y="6008665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2CB68F-F589-4D46-963F-C85FAFC6F569}"/>
                </a:ext>
              </a:extLst>
            </p:cNvPr>
            <p:cNvSpPr txBox="1"/>
            <p:nvPr/>
          </p:nvSpPr>
          <p:spPr>
            <a:xfrm>
              <a:off x="7940918" y="6008665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176FED-339C-F844-BBD7-7AF851753365}"/>
                </a:ext>
              </a:extLst>
            </p:cNvPr>
            <p:cNvSpPr txBox="1"/>
            <p:nvPr/>
          </p:nvSpPr>
          <p:spPr>
            <a:xfrm>
              <a:off x="7547711" y="6116752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7B935E0-C3F6-EE4E-84B9-A5FFF0B47325}"/>
                </a:ext>
              </a:extLst>
            </p:cNvPr>
            <p:cNvSpPr/>
            <p:nvPr/>
          </p:nvSpPr>
          <p:spPr>
            <a:xfrm>
              <a:off x="5628783" y="5704038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02A4649-27CF-5346-8BCB-6155935304BE}"/>
                </a:ext>
              </a:extLst>
            </p:cNvPr>
            <p:cNvSpPr/>
            <p:nvPr/>
          </p:nvSpPr>
          <p:spPr>
            <a:xfrm>
              <a:off x="6151499" y="597634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7858A47-D816-EB45-8CE0-6AD89B86C77D}"/>
                </a:ext>
              </a:extLst>
            </p:cNvPr>
            <p:cNvSpPr/>
            <p:nvPr/>
          </p:nvSpPr>
          <p:spPr>
            <a:xfrm>
              <a:off x="6151499" y="628402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71BD782-1235-E344-A289-EE72BBF01F92}"/>
                </a:ext>
              </a:extLst>
            </p:cNvPr>
            <p:cNvSpPr/>
            <p:nvPr/>
          </p:nvSpPr>
          <p:spPr>
            <a:xfrm>
              <a:off x="6151499" y="575717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A438412-84EF-984F-A4E9-A1793011C3CE}"/>
                </a:ext>
              </a:extLst>
            </p:cNvPr>
            <p:cNvSpPr/>
            <p:nvPr/>
          </p:nvSpPr>
          <p:spPr>
            <a:xfrm>
              <a:off x="5756387" y="616365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44FA484-D6C1-B744-8B7D-CE65F68DEBF7}"/>
                </a:ext>
              </a:extLst>
            </p:cNvPr>
            <p:cNvSpPr/>
            <p:nvPr/>
          </p:nvSpPr>
          <p:spPr>
            <a:xfrm>
              <a:off x="5756387" y="586997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2C8A5A5-B05F-9E42-ACF9-803DB8ECEC0D}"/>
                </a:ext>
              </a:extLst>
            </p:cNvPr>
            <p:cNvSpPr/>
            <p:nvPr/>
          </p:nvSpPr>
          <p:spPr>
            <a:xfrm>
              <a:off x="6546611" y="616365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88F046-4AD5-5642-A8CD-7DC779BD3E1C}"/>
                </a:ext>
              </a:extLst>
            </p:cNvPr>
            <p:cNvSpPr/>
            <p:nvPr/>
          </p:nvSpPr>
          <p:spPr>
            <a:xfrm>
              <a:off x="6546611" y="586997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7AFA664-7F23-5540-9AE3-45B8DE8FBB7B}"/>
                </a:ext>
              </a:extLst>
            </p:cNvPr>
            <p:cNvCxnSpPr>
              <a:stCxn id="102" idx="6"/>
              <a:endCxn id="100" idx="2"/>
            </p:cNvCxnSpPr>
            <p:nvPr/>
          </p:nvCxnSpPr>
          <p:spPr>
            <a:xfrm flipV="1">
              <a:off x="5890141" y="5824057"/>
              <a:ext cx="261358" cy="112797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91A0A06-6593-CD47-9727-FFED22970124}"/>
                </a:ext>
              </a:extLst>
            </p:cNvPr>
            <p:cNvCxnSpPr>
              <a:cxnSpLocks/>
              <a:stCxn id="102" idx="6"/>
              <a:endCxn id="98" idx="2"/>
            </p:cNvCxnSpPr>
            <p:nvPr/>
          </p:nvCxnSpPr>
          <p:spPr>
            <a:xfrm>
              <a:off x="5890141" y="5936854"/>
              <a:ext cx="261358" cy="106371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D559C63-4B68-A540-983A-11ECFC324981}"/>
                </a:ext>
              </a:extLst>
            </p:cNvPr>
            <p:cNvCxnSpPr>
              <a:cxnSpLocks/>
              <a:stCxn id="102" idx="6"/>
              <a:endCxn id="99" idx="2"/>
            </p:cNvCxnSpPr>
            <p:nvPr/>
          </p:nvCxnSpPr>
          <p:spPr>
            <a:xfrm>
              <a:off x="5890141" y="593685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EA5046-899F-5F49-8C44-FE551CAFEDC1}"/>
                </a:ext>
              </a:extLst>
            </p:cNvPr>
            <p:cNvCxnSpPr>
              <a:cxnSpLocks/>
              <a:stCxn id="101" idx="6"/>
              <a:endCxn id="100" idx="2"/>
            </p:cNvCxnSpPr>
            <p:nvPr/>
          </p:nvCxnSpPr>
          <p:spPr>
            <a:xfrm flipV="1">
              <a:off x="5890141" y="582405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7F3BBDC-0582-5248-AAF7-740F41A1CE4D}"/>
                </a:ext>
              </a:extLst>
            </p:cNvPr>
            <p:cNvCxnSpPr>
              <a:cxnSpLocks/>
              <a:stCxn id="101" idx="6"/>
              <a:endCxn id="98" idx="2"/>
            </p:cNvCxnSpPr>
            <p:nvPr/>
          </p:nvCxnSpPr>
          <p:spPr>
            <a:xfrm flipV="1">
              <a:off x="5890141" y="604322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F4E3D65-73B4-7B47-BA96-6306C094209B}"/>
                </a:ext>
              </a:extLst>
            </p:cNvPr>
            <p:cNvCxnSpPr>
              <a:cxnSpLocks/>
              <a:stCxn id="101" idx="6"/>
              <a:endCxn id="99" idx="2"/>
            </p:cNvCxnSpPr>
            <p:nvPr/>
          </p:nvCxnSpPr>
          <p:spPr>
            <a:xfrm>
              <a:off x="5890141" y="6230532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91F8D3A-27C2-4244-AFB9-D710C2AD200E}"/>
                </a:ext>
              </a:extLst>
            </p:cNvPr>
            <p:cNvCxnSpPr>
              <a:cxnSpLocks/>
              <a:stCxn id="100" idx="6"/>
              <a:endCxn id="104" idx="2"/>
            </p:cNvCxnSpPr>
            <p:nvPr/>
          </p:nvCxnSpPr>
          <p:spPr>
            <a:xfrm>
              <a:off x="6285253" y="582405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141FED8-885C-0448-9017-A40930F5613A}"/>
                </a:ext>
              </a:extLst>
            </p:cNvPr>
            <p:cNvCxnSpPr>
              <a:cxnSpLocks/>
              <a:stCxn id="100" idx="6"/>
              <a:endCxn id="103" idx="2"/>
            </p:cNvCxnSpPr>
            <p:nvPr/>
          </p:nvCxnSpPr>
          <p:spPr>
            <a:xfrm>
              <a:off x="6285253" y="582405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F495A5-039C-1D4C-B7A4-CB12BA50C1F8}"/>
                </a:ext>
              </a:extLst>
            </p:cNvPr>
            <p:cNvCxnSpPr>
              <a:cxnSpLocks/>
              <a:stCxn id="98" idx="6"/>
              <a:endCxn id="104" idx="2"/>
            </p:cNvCxnSpPr>
            <p:nvPr/>
          </p:nvCxnSpPr>
          <p:spPr>
            <a:xfrm flipV="1">
              <a:off x="6285253" y="593685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F1F05E-9B99-8F4C-BE94-67D1F604004A}"/>
                </a:ext>
              </a:extLst>
            </p:cNvPr>
            <p:cNvCxnSpPr>
              <a:cxnSpLocks/>
              <a:stCxn id="98" idx="6"/>
              <a:endCxn id="103" idx="2"/>
            </p:cNvCxnSpPr>
            <p:nvPr/>
          </p:nvCxnSpPr>
          <p:spPr>
            <a:xfrm>
              <a:off x="6285253" y="604322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4AF5FED-74BC-1A43-B4F4-151DB3ADF454}"/>
                </a:ext>
              </a:extLst>
            </p:cNvPr>
            <p:cNvCxnSpPr>
              <a:cxnSpLocks/>
              <a:stCxn id="99" idx="6"/>
              <a:endCxn id="104" idx="2"/>
            </p:cNvCxnSpPr>
            <p:nvPr/>
          </p:nvCxnSpPr>
          <p:spPr>
            <a:xfrm flipV="1">
              <a:off x="6285253" y="5936854"/>
              <a:ext cx="261358" cy="414052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53B2FC6-5584-3A46-8BEC-98586D99E257}"/>
                </a:ext>
              </a:extLst>
            </p:cNvPr>
            <p:cNvCxnSpPr>
              <a:cxnSpLocks/>
              <a:stCxn id="99" idx="6"/>
            </p:cNvCxnSpPr>
            <p:nvPr/>
          </p:nvCxnSpPr>
          <p:spPr>
            <a:xfrm flipV="1">
              <a:off x="6285253" y="6230531"/>
              <a:ext cx="261358" cy="120375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A4F2FD3-CFB0-3C48-AB2E-CDF549074416}"/>
                </a:ext>
              </a:extLst>
            </p:cNvPr>
            <p:cNvSpPr txBox="1"/>
            <p:nvPr/>
          </p:nvSpPr>
          <p:spPr>
            <a:xfrm>
              <a:off x="5704696" y="600372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CE080F-A7B3-8547-BA24-FB672D39B297}"/>
                </a:ext>
              </a:extLst>
            </p:cNvPr>
            <p:cNvSpPr txBox="1"/>
            <p:nvPr/>
          </p:nvSpPr>
          <p:spPr>
            <a:xfrm>
              <a:off x="6493120" y="600372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6F1D1FF-9526-694F-A0F9-45A4E5898DFB}"/>
                </a:ext>
              </a:extLst>
            </p:cNvPr>
            <p:cNvSpPr txBox="1"/>
            <p:nvPr/>
          </p:nvSpPr>
          <p:spPr>
            <a:xfrm>
              <a:off x="6099912" y="6111811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1284AFAD-CB11-B041-A7AC-B6A88B720A44}"/>
                </a:ext>
              </a:extLst>
            </p:cNvPr>
            <p:cNvSpPr/>
            <p:nvPr/>
          </p:nvSpPr>
          <p:spPr>
            <a:xfrm>
              <a:off x="4229005" y="5704037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7F05BF0-A91F-BC44-A54E-4F1EBD46EF86}"/>
                </a:ext>
              </a:extLst>
            </p:cNvPr>
            <p:cNvSpPr/>
            <p:nvPr/>
          </p:nvSpPr>
          <p:spPr>
            <a:xfrm>
              <a:off x="4751721" y="597634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2E0B280-C607-7B48-B74C-478784912C35}"/>
                </a:ext>
              </a:extLst>
            </p:cNvPr>
            <p:cNvSpPr/>
            <p:nvPr/>
          </p:nvSpPr>
          <p:spPr>
            <a:xfrm>
              <a:off x="4751721" y="628402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A446C18-FDC6-DA46-B80E-FB7E9A0D8E76}"/>
                </a:ext>
              </a:extLst>
            </p:cNvPr>
            <p:cNvSpPr/>
            <p:nvPr/>
          </p:nvSpPr>
          <p:spPr>
            <a:xfrm>
              <a:off x="4751721" y="575717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42DA650-117C-DF41-B12F-356A9195E643}"/>
                </a:ext>
              </a:extLst>
            </p:cNvPr>
            <p:cNvSpPr/>
            <p:nvPr/>
          </p:nvSpPr>
          <p:spPr>
            <a:xfrm>
              <a:off x="4356610" y="616365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30110-2B70-4F47-AA0A-4B433FE4A85D}"/>
                </a:ext>
              </a:extLst>
            </p:cNvPr>
            <p:cNvSpPr/>
            <p:nvPr/>
          </p:nvSpPr>
          <p:spPr>
            <a:xfrm>
              <a:off x="4356610" y="586997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8BE19FE-E0BB-7645-BC11-D2A838E1FB6C}"/>
                </a:ext>
              </a:extLst>
            </p:cNvPr>
            <p:cNvSpPr/>
            <p:nvPr/>
          </p:nvSpPr>
          <p:spPr>
            <a:xfrm>
              <a:off x="5146833" y="616365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0472A9C-846A-8140-ACC2-9955035FF283}"/>
                </a:ext>
              </a:extLst>
            </p:cNvPr>
            <p:cNvSpPr/>
            <p:nvPr/>
          </p:nvSpPr>
          <p:spPr>
            <a:xfrm>
              <a:off x="5146833" y="586997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AFB84DF-65A0-BD43-9897-99F349B1EE6F}"/>
                </a:ext>
              </a:extLst>
            </p:cNvPr>
            <p:cNvCxnSpPr>
              <a:stCxn id="125" idx="6"/>
              <a:endCxn id="123" idx="2"/>
            </p:cNvCxnSpPr>
            <p:nvPr/>
          </p:nvCxnSpPr>
          <p:spPr>
            <a:xfrm flipV="1">
              <a:off x="4490363" y="582405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BE2AD19-A48A-514B-A269-A8B409761FDD}"/>
                </a:ext>
              </a:extLst>
            </p:cNvPr>
            <p:cNvCxnSpPr>
              <a:cxnSpLocks/>
              <a:stCxn id="125" idx="6"/>
              <a:endCxn id="121" idx="2"/>
            </p:cNvCxnSpPr>
            <p:nvPr/>
          </p:nvCxnSpPr>
          <p:spPr>
            <a:xfrm>
              <a:off x="4490363" y="593685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2F89F9F-38B5-D74B-9198-94D861353FB2}"/>
                </a:ext>
              </a:extLst>
            </p:cNvPr>
            <p:cNvCxnSpPr>
              <a:cxnSpLocks/>
              <a:stCxn id="125" idx="6"/>
              <a:endCxn id="122" idx="2"/>
            </p:cNvCxnSpPr>
            <p:nvPr/>
          </p:nvCxnSpPr>
          <p:spPr>
            <a:xfrm>
              <a:off x="4490363" y="593685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0E8D3E7-F0B4-4E45-A6D0-E41A06212951}"/>
                </a:ext>
              </a:extLst>
            </p:cNvPr>
            <p:cNvCxnSpPr>
              <a:cxnSpLocks/>
              <a:stCxn id="124" idx="6"/>
              <a:endCxn id="123" idx="2"/>
            </p:cNvCxnSpPr>
            <p:nvPr/>
          </p:nvCxnSpPr>
          <p:spPr>
            <a:xfrm flipV="1">
              <a:off x="4490363" y="5824057"/>
              <a:ext cx="261358" cy="406476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4EB4287-74E7-9741-8B0F-380BC4E2040A}"/>
                </a:ext>
              </a:extLst>
            </p:cNvPr>
            <p:cNvCxnSpPr>
              <a:cxnSpLocks/>
              <a:stCxn id="124" idx="6"/>
              <a:endCxn id="121" idx="2"/>
            </p:cNvCxnSpPr>
            <p:nvPr/>
          </p:nvCxnSpPr>
          <p:spPr>
            <a:xfrm flipV="1">
              <a:off x="4490363" y="604322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71A5A37-9011-7449-84C7-7525A214350C}"/>
                </a:ext>
              </a:extLst>
            </p:cNvPr>
            <p:cNvCxnSpPr>
              <a:cxnSpLocks/>
              <a:stCxn id="124" idx="6"/>
              <a:endCxn id="122" idx="2"/>
            </p:cNvCxnSpPr>
            <p:nvPr/>
          </p:nvCxnSpPr>
          <p:spPr>
            <a:xfrm>
              <a:off x="4490363" y="6230532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F7A109-627B-6F43-BF94-2AAF7B1C7AF7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4885475" y="5824057"/>
              <a:ext cx="261358" cy="112797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1C315D-E0E1-DA49-AB98-8C4A21498D29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4885475" y="5824057"/>
              <a:ext cx="261358" cy="406476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1A35EB6-23CD-4B43-AF73-45F7E59FF02E}"/>
                </a:ext>
              </a:extLst>
            </p:cNvPr>
            <p:cNvCxnSpPr>
              <a:cxnSpLocks/>
              <a:stCxn id="121" idx="6"/>
              <a:endCxn id="127" idx="2"/>
            </p:cNvCxnSpPr>
            <p:nvPr/>
          </p:nvCxnSpPr>
          <p:spPr>
            <a:xfrm flipV="1">
              <a:off x="4885475" y="593685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C55539-4636-5741-AD0C-23B0AFFE85DE}"/>
                </a:ext>
              </a:extLst>
            </p:cNvPr>
            <p:cNvCxnSpPr>
              <a:cxnSpLocks/>
              <a:stCxn id="121" idx="6"/>
              <a:endCxn id="126" idx="2"/>
            </p:cNvCxnSpPr>
            <p:nvPr/>
          </p:nvCxnSpPr>
          <p:spPr>
            <a:xfrm>
              <a:off x="4885475" y="604322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64D75A-A5C0-C84C-B03F-21053942043A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 flipV="1">
              <a:off x="4885475" y="593685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28276D2-E654-B640-B39C-AE8B6B8C3FF4}"/>
                </a:ext>
              </a:extLst>
            </p:cNvPr>
            <p:cNvCxnSpPr>
              <a:cxnSpLocks/>
              <a:stCxn id="122" idx="6"/>
            </p:cNvCxnSpPr>
            <p:nvPr/>
          </p:nvCxnSpPr>
          <p:spPr>
            <a:xfrm flipV="1">
              <a:off x="4885475" y="6230531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1E341F8-DF49-BA45-8176-6655C5D3F40F}"/>
                </a:ext>
              </a:extLst>
            </p:cNvPr>
            <p:cNvSpPr txBox="1"/>
            <p:nvPr/>
          </p:nvSpPr>
          <p:spPr>
            <a:xfrm>
              <a:off x="4304918" y="600372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08CA65-6B86-8E4C-8B17-92FEF95F64D0}"/>
                </a:ext>
              </a:extLst>
            </p:cNvPr>
            <p:cNvSpPr txBox="1"/>
            <p:nvPr/>
          </p:nvSpPr>
          <p:spPr>
            <a:xfrm>
              <a:off x="5093340" y="600372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ACF12EE-76E0-F64C-9EBD-31FD82DB5A53}"/>
                </a:ext>
              </a:extLst>
            </p:cNvPr>
            <p:cNvSpPr txBox="1"/>
            <p:nvPr/>
          </p:nvSpPr>
          <p:spPr>
            <a:xfrm>
              <a:off x="4700134" y="611181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03077266-6060-FB4A-8271-98FAA5C6ED05}"/>
              </a:ext>
            </a:extLst>
          </p:cNvPr>
          <p:cNvSpPr txBox="1"/>
          <p:nvPr/>
        </p:nvSpPr>
        <p:spPr>
          <a:xfrm>
            <a:off x="2226142" y="4985440"/>
            <a:ext cx="462915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>
                <a:solidFill>
                  <a:srgbClr val="F6BE39"/>
                </a:solidFill>
              </a:rPr>
              <a:t>PPDL-chain </a:t>
            </a:r>
            <a:r>
              <a:rPr lang="en-US" sz="1600" b="1" dirty="0">
                <a:solidFill>
                  <a:srgbClr val="F6BE39"/>
                </a:solidFill>
              </a:rPr>
              <a:t>*Privacy-Preserving Deep Learning</a:t>
            </a:r>
            <a:endParaRPr lang="en-US" sz="2400" b="1" dirty="0">
              <a:solidFill>
                <a:srgbClr val="F6BE39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1222D19-980C-544E-9E46-A1F5D2251DE4}"/>
              </a:ext>
            </a:extLst>
          </p:cNvPr>
          <p:cNvCxnSpPr>
            <a:cxnSpLocks/>
          </p:cNvCxnSpPr>
          <p:nvPr/>
        </p:nvCxnSpPr>
        <p:spPr>
          <a:xfrm>
            <a:off x="7774824" y="5161867"/>
            <a:ext cx="470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5178331-C5AA-F34B-84CD-F829A2A3F26A}"/>
              </a:ext>
            </a:extLst>
          </p:cNvPr>
          <p:cNvSpPr txBox="1"/>
          <p:nvPr/>
        </p:nvSpPr>
        <p:spPr>
          <a:xfrm>
            <a:off x="8244940" y="4992590"/>
            <a:ext cx="7617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node 0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3192540-31C3-EE4E-BFD4-8EECF48F6F9D}"/>
              </a:ext>
            </a:extLst>
          </p:cNvPr>
          <p:cNvCxnSpPr>
            <a:cxnSpLocks/>
          </p:cNvCxnSpPr>
          <p:nvPr/>
        </p:nvCxnSpPr>
        <p:spPr>
          <a:xfrm>
            <a:off x="7774824" y="5363573"/>
            <a:ext cx="47011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66E0BBF-49CB-AC48-AE36-13CF5570E17D}"/>
              </a:ext>
            </a:extLst>
          </p:cNvPr>
          <p:cNvSpPr txBox="1"/>
          <p:nvPr/>
        </p:nvSpPr>
        <p:spPr>
          <a:xfrm>
            <a:off x="8244940" y="5194296"/>
            <a:ext cx="7617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node 1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D1E75FA-DAA0-B848-8CBB-478586E2E3CA}"/>
              </a:ext>
            </a:extLst>
          </p:cNvPr>
          <p:cNvCxnSpPr>
            <a:cxnSpLocks/>
          </p:cNvCxnSpPr>
          <p:nvPr/>
        </p:nvCxnSpPr>
        <p:spPr>
          <a:xfrm>
            <a:off x="7774824" y="5563152"/>
            <a:ext cx="4701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DD26416-DCA9-9C49-93FF-066D59A72205}"/>
              </a:ext>
            </a:extLst>
          </p:cNvPr>
          <p:cNvSpPr txBox="1"/>
          <p:nvPr/>
        </p:nvSpPr>
        <p:spPr>
          <a:xfrm>
            <a:off x="8244940" y="5393875"/>
            <a:ext cx="7617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node 2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EBCECA1-D693-8247-BC75-57D3BDDF5A4C}"/>
              </a:ext>
            </a:extLst>
          </p:cNvPr>
          <p:cNvGrpSpPr/>
          <p:nvPr/>
        </p:nvGrpSpPr>
        <p:grpSpPr>
          <a:xfrm>
            <a:off x="5140666" y="332319"/>
            <a:ext cx="1342146" cy="1342146"/>
            <a:chOff x="6103566" y="706777"/>
            <a:chExt cx="1342146" cy="134214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EAE59B5-B25A-7F4C-BE31-83A8828DAA83}"/>
                </a:ext>
              </a:extLst>
            </p:cNvPr>
            <p:cNvSpPr/>
            <p:nvPr/>
          </p:nvSpPr>
          <p:spPr>
            <a:xfrm>
              <a:off x="6103566" y="706777"/>
              <a:ext cx="1342146" cy="134214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4E742F-6F9D-D043-BE2E-988796B3CF7C}"/>
                </a:ext>
              </a:extLst>
            </p:cNvPr>
            <p:cNvSpPr txBox="1"/>
            <p:nvPr/>
          </p:nvSpPr>
          <p:spPr>
            <a:xfrm>
              <a:off x="6178129" y="900797"/>
              <a:ext cx="1193019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Confidential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Token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Contract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2F7ED8B-4179-5D4A-955A-8F83194E8961}"/>
              </a:ext>
            </a:extLst>
          </p:cNvPr>
          <p:cNvGrpSpPr/>
          <p:nvPr/>
        </p:nvGrpSpPr>
        <p:grpSpPr>
          <a:xfrm rot="16200000" flipH="1">
            <a:off x="1977662" y="1188987"/>
            <a:ext cx="189264" cy="926381"/>
            <a:chOff x="6081870" y="3803646"/>
            <a:chExt cx="189264" cy="1705699"/>
          </a:xfrm>
        </p:grpSpPr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917DE00-CE7E-D043-949A-6DE1B346B323}"/>
                </a:ext>
              </a:extLst>
            </p:cNvPr>
            <p:cNvCxnSpPr>
              <a:cxnSpLocks/>
            </p:cNvCxnSpPr>
            <p:nvPr/>
          </p:nvCxnSpPr>
          <p:spPr>
            <a:xfrm>
              <a:off x="6081870" y="3803646"/>
              <a:ext cx="0" cy="170569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40945E6D-6F5C-9D48-A6E7-DB78E0626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134" y="3803646"/>
              <a:ext cx="0" cy="170569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427A6CF6-6D3D-A541-B625-17A36401209B}"/>
              </a:ext>
            </a:extLst>
          </p:cNvPr>
          <p:cNvSpPr/>
          <p:nvPr/>
        </p:nvSpPr>
        <p:spPr>
          <a:xfrm>
            <a:off x="7032950" y="188016"/>
            <a:ext cx="4940706" cy="3560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A7E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9CCA1E-9BDC-254F-BD44-E72737C600CF}"/>
              </a:ext>
            </a:extLst>
          </p:cNvPr>
          <p:cNvSpPr txBox="1"/>
          <p:nvPr/>
        </p:nvSpPr>
        <p:spPr>
          <a:xfrm>
            <a:off x="7210206" y="437330"/>
            <a:ext cx="45861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EBA7EF"/>
                </a:solidFill>
              </a:rPr>
              <a:t>ETH to Token Exchange in </a:t>
            </a:r>
            <a:r>
              <a:rPr lang="en-US" sz="2400" b="1" dirty="0" err="1">
                <a:solidFill>
                  <a:srgbClr val="EBA7EF"/>
                </a:solidFill>
              </a:rPr>
              <a:t>Uniswap</a:t>
            </a:r>
            <a:endParaRPr lang="en-US" sz="2400" b="1" dirty="0">
              <a:solidFill>
                <a:srgbClr val="EBA7EF"/>
              </a:solidFill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E45AE17-CC4E-BC42-B0BC-0B26B52FFB22}"/>
              </a:ext>
            </a:extLst>
          </p:cNvPr>
          <p:cNvGrpSpPr/>
          <p:nvPr/>
        </p:nvGrpSpPr>
        <p:grpSpPr>
          <a:xfrm>
            <a:off x="7343875" y="1302136"/>
            <a:ext cx="4306462" cy="1140773"/>
            <a:chOff x="7508346" y="990236"/>
            <a:chExt cx="4306462" cy="1140773"/>
          </a:xfrm>
        </p:grpSpPr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4C864103-1C00-D64D-A7D3-126BBC542DE8}"/>
                </a:ext>
              </a:extLst>
            </p:cNvPr>
            <p:cNvSpPr/>
            <p:nvPr/>
          </p:nvSpPr>
          <p:spPr>
            <a:xfrm>
              <a:off x="7508346" y="1325151"/>
              <a:ext cx="1967686" cy="8058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ETH = 10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Token = 500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Invariant = 10*500 = 5000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908A4B2-28E0-784E-BE07-AABA2081AB0F}"/>
                </a:ext>
              </a:extLst>
            </p:cNvPr>
            <p:cNvSpPr txBox="1"/>
            <p:nvPr/>
          </p:nvSpPr>
          <p:spPr>
            <a:xfrm>
              <a:off x="7697804" y="990236"/>
              <a:ext cx="158876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/>
                <a:t>Exchange State 1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725B8294-2AED-3B44-9A14-3B92EB3C89C2}"/>
                </a:ext>
              </a:extLst>
            </p:cNvPr>
            <p:cNvSpPr/>
            <p:nvPr/>
          </p:nvSpPr>
          <p:spPr>
            <a:xfrm>
              <a:off x="9847122" y="1325151"/>
              <a:ext cx="1967686" cy="8058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ETH = 10+1 = 11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Token = 5000/11 = 454.5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Invariant = 5000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D5AC0CE-3F48-D347-8667-873D5F0497F1}"/>
                </a:ext>
              </a:extLst>
            </p:cNvPr>
            <p:cNvSpPr txBox="1"/>
            <p:nvPr/>
          </p:nvSpPr>
          <p:spPr>
            <a:xfrm>
              <a:off x="10036580" y="990236"/>
              <a:ext cx="158876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/>
                <a:t>Exchange State 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BA9A333-50F3-134E-86BF-FFAA9CDAD0DF}"/>
                </a:ext>
              </a:extLst>
            </p:cNvPr>
            <p:cNvCxnSpPr>
              <a:cxnSpLocks/>
              <a:stCxn id="164" idx="3"/>
              <a:endCxn id="166" idx="1"/>
            </p:cNvCxnSpPr>
            <p:nvPr/>
          </p:nvCxnSpPr>
          <p:spPr>
            <a:xfrm>
              <a:off x="9476032" y="1728080"/>
              <a:ext cx="3710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329E0CF-8175-D842-989F-C7B110E886BA}"/>
              </a:ext>
            </a:extLst>
          </p:cNvPr>
          <p:cNvGrpSpPr/>
          <p:nvPr/>
        </p:nvGrpSpPr>
        <p:grpSpPr>
          <a:xfrm>
            <a:off x="9156170" y="2889660"/>
            <a:ext cx="669478" cy="609558"/>
            <a:chOff x="9321776" y="2745423"/>
            <a:chExt cx="669478" cy="609558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2B90810-AC3C-624B-946F-9883C9C4E1E0}"/>
                </a:ext>
              </a:extLst>
            </p:cNvPr>
            <p:cNvSpPr txBox="1"/>
            <p:nvPr/>
          </p:nvSpPr>
          <p:spPr>
            <a:xfrm>
              <a:off x="9321776" y="3016427"/>
              <a:ext cx="66947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/>
                <a:t>Buyer</a:t>
              </a:r>
            </a:p>
          </p:txBody>
        </p:sp>
        <p:grpSp>
          <p:nvGrpSpPr>
            <p:cNvPr id="23" name="Graphic 168" descr="Users">
              <a:extLst>
                <a:ext uri="{FF2B5EF4-FFF2-40B4-BE49-F238E27FC236}">
                  <a16:creationId xmlns:a16="http://schemas.microsoft.com/office/drawing/2014/main" id="{D3943DE9-F354-254E-BB75-33D90313A1C7}"/>
                </a:ext>
              </a:extLst>
            </p:cNvPr>
            <p:cNvGrpSpPr/>
            <p:nvPr/>
          </p:nvGrpSpPr>
          <p:grpSpPr>
            <a:xfrm>
              <a:off x="9522182" y="2745423"/>
              <a:ext cx="281060" cy="299798"/>
              <a:chOff x="9515985" y="2745423"/>
              <a:chExt cx="281060" cy="299798"/>
            </a:xfrm>
            <a:solidFill>
              <a:schemeClr val="tx1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23FE0777-465F-1443-80EA-13AA81AD53A6}"/>
                  </a:ext>
                </a:extLst>
              </p:cNvPr>
              <p:cNvSpPr/>
              <p:nvPr/>
            </p:nvSpPr>
            <p:spPr>
              <a:xfrm>
                <a:off x="9515985" y="2904691"/>
                <a:ext cx="281060" cy="140530"/>
              </a:xfrm>
              <a:custGeom>
                <a:avLst/>
                <a:gdLst>
                  <a:gd name="connsiteX0" fmla="*/ 281061 w 281060"/>
                  <a:gd name="connsiteY0" fmla="*/ 140530 h 140530"/>
                  <a:gd name="connsiteX1" fmla="*/ 281061 w 281060"/>
                  <a:gd name="connsiteY1" fmla="*/ 70265 h 140530"/>
                  <a:gd name="connsiteX2" fmla="*/ 267008 w 281060"/>
                  <a:gd name="connsiteY2" fmla="*/ 42159 h 140530"/>
                  <a:gd name="connsiteX3" fmla="*/ 198304 w 281060"/>
                  <a:gd name="connsiteY3" fmla="*/ 9369 h 140530"/>
                  <a:gd name="connsiteX4" fmla="*/ 140530 w 281060"/>
                  <a:gd name="connsiteY4" fmla="*/ 0 h 140530"/>
                  <a:gd name="connsiteX5" fmla="*/ 82757 w 281060"/>
                  <a:gd name="connsiteY5" fmla="*/ 9369 h 140530"/>
                  <a:gd name="connsiteX6" fmla="*/ 14053 w 281060"/>
                  <a:gd name="connsiteY6" fmla="*/ 42159 h 140530"/>
                  <a:gd name="connsiteX7" fmla="*/ 0 w 281060"/>
                  <a:gd name="connsiteY7" fmla="*/ 70265 h 140530"/>
                  <a:gd name="connsiteX8" fmla="*/ 0 w 281060"/>
                  <a:gd name="connsiteY8" fmla="*/ 140530 h 140530"/>
                  <a:gd name="connsiteX9" fmla="*/ 281061 w 281060"/>
                  <a:gd name="connsiteY9" fmla="*/ 140530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060" h="140530">
                    <a:moveTo>
                      <a:pt x="281061" y="140530"/>
                    </a:moveTo>
                    <a:lnTo>
                      <a:pt x="281061" y="70265"/>
                    </a:lnTo>
                    <a:cubicBezTo>
                      <a:pt x="281061" y="59335"/>
                      <a:pt x="276376" y="48405"/>
                      <a:pt x="267008" y="42159"/>
                    </a:cubicBezTo>
                    <a:cubicBezTo>
                      <a:pt x="248270" y="26545"/>
                      <a:pt x="223287" y="15615"/>
                      <a:pt x="198304" y="9369"/>
                    </a:cubicBezTo>
                    <a:cubicBezTo>
                      <a:pt x="181128" y="4684"/>
                      <a:pt x="160829" y="0"/>
                      <a:pt x="140530" y="0"/>
                    </a:cubicBezTo>
                    <a:cubicBezTo>
                      <a:pt x="121793" y="0"/>
                      <a:pt x="101494" y="3123"/>
                      <a:pt x="82757" y="9369"/>
                    </a:cubicBezTo>
                    <a:cubicBezTo>
                      <a:pt x="57774" y="15615"/>
                      <a:pt x="34352" y="28106"/>
                      <a:pt x="14053" y="42159"/>
                    </a:cubicBezTo>
                    <a:cubicBezTo>
                      <a:pt x="4684" y="49966"/>
                      <a:pt x="0" y="59335"/>
                      <a:pt x="0" y="70265"/>
                    </a:cubicBezTo>
                    <a:lnTo>
                      <a:pt x="0" y="140530"/>
                    </a:lnTo>
                    <a:lnTo>
                      <a:pt x="281061" y="140530"/>
                    </a:lnTo>
                    <a:close/>
                  </a:path>
                </a:pathLst>
              </a:custGeom>
              <a:grpFill/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F0B04D9C-EFAA-BF4A-9F07-55B5E786AAD3}"/>
                  </a:ext>
                </a:extLst>
              </p:cNvPr>
              <p:cNvSpPr/>
              <p:nvPr/>
            </p:nvSpPr>
            <p:spPr>
              <a:xfrm>
                <a:off x="9586250" y="2745423"/>
                <a:ext cx="140530" cy="140530"/>
              </a:xfrm>
              <a:custGeom>
                <a:avLst/>
                <a:gdLst>
                  <a:gd name="connsiteX0" fmla="*/ 140530 w 140530"/>
                  <a:gd name="connsiteY0" fmla="*/ 70265 h 140530"/>
                  <a:gd name="connsiteX1" fmla="*/ 70265 w 140530"/>
                  <a:gd name="connsiteY1" fmla="*/ 140531 h 140530"/>
                  <a:gd name="connsiteX2" fmla="*/ 0 w 140530"/>
                  <a:gd name="connsiteY2" fmla="*/ 70265 h 140530"/>
                  <a:gd name="connsiteX3" fmla="*/ 70265 w 140530"/>
                  <a:gd name="connsiteY3" fmla="*/ 0 h 140530"/>
                  <a:gd name="connsiteX4" fmla="*/ 140530 w 140530"/>
                  <a:gd name="connsiteY4" fmla="*/ 70265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530" h="140530">
                    <a:moveTo>
                      <a:pt x="140530" y="70265"/>
                    </a:moveTo>
                    <a:cubicBezTo>
                      <a:pt x="140530" y="109072"/>
                      <a:pt x="109072" y="140531"/>
                      <a:pt x="70265" y="140531"/>
                    </a:cubicBezTo>
                    <a:cubicBezTo>
                      <a:pt x="31459" y="140531"/>
                      <a:pt x="0" y="109072"/>
                      <a:pt x="0" y="70265"/>
                    </a:cubicBezTo>
                    <a:cubicBezTo>
                      <a:pt x="0" y="31459"/>
                      <a:pt x="31459" y="0"/>
                      <a:pt x="70265" y="0"/>
                    </a:cubicBezTo>
                    <a:cubicBezTo>
                      <a:pt x="109072" y="0"/>
                      <a:pt x="140530" y="31459"/>
                      <a:pt x="140530" y="70265"/>
                    </a:cubicBezTo>
                    <a:close/>
                  </a:path>
                </a:pathLst>
              </a:custGeom>
              <a:grpFill/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4D65402B-6586-1541-8D39-3A4DA64CC9E0}"/>
              </a:ext>
            </a:extLst>
          </p:cNvPr>
          <p:cNvCxnSpPr>
            <a:cxnSpLocks/>
            <a:stCxn id="166" idx="2"/>
          </p:cNvCxnSpPr>
          <p:nvPr/>
        </p:nvCxnSpPr>
        <p:spPr>
          <a:xfrm rot="5400000">
            <a:off x="9912588" y="2440533"/>
            <a:ext cx="751531" cy="7562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54521616-1ECD-FF4D-90DE-43D9B68E97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1697" y="2440532"/>
            <a:ext cx="751531" cy="756283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4C8E219-4832-104A-8388-09C38C8E0B71}"/>
              </a:ext>
            </a:extLst>
          </p:cNvPr>
          <p:cNvSpPr/>
          <p:nvPr/>
        </p:nvSpPr>
        <p:spPr>
          <a:xfrm>
            <a:off x="8434791" y="2920620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 ETH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EC84C89-6539-104A-B696-C820285657E0}"/>
              </a:ext>
            </a:extLst>
          </p:cNvPr>
          <p:cNvSpPr/>
          <p:nvPr/>
        </p:nvSpPr>
        <p:spPr>
          <a:xfrm>
            <a:off x="10012957" y="2738971"/>
            <a:ext cx="55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45.5</a:t>
            </a:r>
            <a:br>
              <a:rPr lang="en-US" sz="1200" dirty="0"/>
            </a:br>
            <a:r>
              <a:rPr lang="en-US" sz="1200" dirty="0"/>
              <a:t>Token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4D1AD84-C8E8-7845-BAE0-976DD242C4EE}"/>
              </a:ext>
            </a:extLst>
          </p:cNvPr>
          <p:cNvCxnSpPr>
            <a:cxnSpLocks/>
          </p:cNvCxnSpPr>
          <p:nvPr/>
        </p:nvCxnSpPr>
        <p:spPr>
          <a:xfrm>
            <a:off x="6606922" y="2757633"/>
            <a:ext cx="426028" cy="0"/>
          </a:xfrm>
          <a:prstGeom prst="line">
            <a:avLst/>
          </a:prstGeom>
          <a:ln w="38100">
            <a:solidFill>
              <a:srgbClr val="EBA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2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A3569D2-D324-A843-9944-0F83FA9CCEF6}"/>
              </a:ext>
            </a:extLst>
          </p:cNvPr>
          <p:cNvGrpSpPr/>
          <p:nvPr/>
        </p:nvGrpSpPr>
        <p:grpSpPr>
          <a:xfrm>
            <a:off x="459129" y="1955799"/>
            <a:ext cx="11273742" cy="2946401"/>
            <a:chOff x="472361" y="1955799"/>
            <a:chExt cx="11273742" cy="2946401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DE306AA-85F4-A74B-B8E0-6C3AF20068B5}"/>
                </a:ext>
              </a:extLst>
            </p:cNvPr>
            <p:cNvCxnSpPr>
              <a:cxnSpLocks/>
            </p:cNvCxnSpPr>
            <p:nvPr/>
          </p:nvCxnSpPr>
          <p:spPr>
            <a:xfrm>
              <a:off x="2062534" y="2440911"/>
              <a:ext cx="96835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00CD76-7AF2-7645-A874-7B1ACE7DDA56}"/>
                </a:ext>
              </a:extLst>
            </p:cNvPr>
            <p:cNvCxnSpPr>
              <a:cxnSpLocks/>
            </p:cNvCxnSpPr>
            <p:nvPr/>
          </p:nvCxnSpPr>
          <p:spPr>
            <a:xfrm>
              <a:off x="2062534" y="4173582"/>
              <a:ext cx="968356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0571C4-CAD1-1346-8EEA-DAABD5831016}"/>
                </a:ext>
              </a:extLst>
            </p:cNvPr>
            <p:cNvSpPr txBox="1"/>
            <p:nvPr/>
          </p:nvSpPr>
          <p:spPr>
            <a:xfrm>
              <a:off x="472364" y="3966157"/>
              <a:ext cx="159016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F0"/>
                  </a:solidFill>
                </a:rPr>
                <a:t>Ethereum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00751A4-AC35-A94A-B9EB-F9CAEF9464E6}"/>
                </a:ext>
              </a:extLst>
            </p:cNvPr>
            <p:cNvSpPr/>
            <p:nvPr/>
          </p:nvSpPr>
          <p:spPr>
            <a:xfrm>
              <a:off x="9601593" y="3606793"/>
              <a:ext cx="1948390" cy="11335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8E867CD-9144-254F-99DB-F5BBED4864A9}"/>
                </a:ext>
              </a:extLst>
            </p:cNvPr>
            <p:cNvSpPr/>
            <p:nvPr/>
          </p:nvSpPr>
          <p:spPr>
            <a:xfrm>
              <a:off x="6041279" y="3599488"/>
              <a:ext cx="1948390" cy="11335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45B949B2-FD8B-F846-A8E9-61B8B8B0F21A}"/>
                </a:ext>
              </a:extLst>
            </p:cNvPr>
            <p:cNvSpPr/>
            <p:nvPr/>
          </p:nvSpPr>
          <p:spPr>
            <a:xfrm>
              <a:off x="2490265" y="3599487"/>
              <a:ext cx="1948390" cy="11335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47B44024-9711-E244-BE2E-25AB49EF1F49}"/>
                </a:ext>
              </a:extLst>
            </p:cNvPr>
            <p:cNvSpPr/>
            <p:nvPr/>
          </p:nvSpPr>
          <p:spPr>
            <a:xfrm>
              <a:off x="9722072" y="3769570"/>
              <a:ext cx="1707433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Merkle Root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8989885D-F146-8F4D-B27B-6118E3D7239E}"/>
                </a:ext>
              </a:extLst>
            </p:cNvPr>
            <p:cNvSpPr/>
            <p:nvPr/>
          </p:nvSpPr>
          <p:spPr>
            <a:xfrm>
              <a:off x="4632733" y="2117628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5F8895B4-314E-3549-9962-23BAF365FE7C}"/>
                </a:ext>
              </a:extLst>
            </p:cNvPr>
            <p:cNvSpPr/>
            <p:nvPr/>
          </p:nvSpPr>
          <p:spPr>
            <a:xfrm>
              <a:off x="3448583" y="2117628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E6D2A71-F11C-9F45-8380-81C5084A5404}"/>
                </a:ext>
              </a:extLst>
            </p:cNvPr>
            <p:cNvSpPr/>
            <p:nvPr/>
          </p:nvSpPr>
          <p:spPr>
            <a:xfrm>
              <a:off x="2264433" y="2117628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950377D1-06C4-5540-8ED6-8FB470E87D61}"/>
                </a:ext>
              </a:extLst>
            </p:cNvPr>
            <p:cNvSpPr/>
            <p:nvPr/>
          </p:nvSpPr>
          <p:spPr>
            <a:xfrm>
              <a:off x="10553481" y="2117628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1FFA1B97-2220-0143-A6AB-1DC9F5CA0A55}"/>
                </a:ext>
              </a:extLst>
            </p:cNvPr>
            <p:cNvSpPr/>
            <p:nvPr/>
          </p:nvSpPr>
          <p:spPr>
            <a:xfrm>
              <a:off x="5816882" y="2117628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BCDB2A60-1CDF-B14A-8881-67DC8E82FDF3}"/>
                </a:ext>
              </a:extLst>
            </p:cNvPr>
            <p:cNvSpPr/>
            <p:nvPr/>
          </p:nvSpPr>
          <p:spPr>
            <a:xfrm>
              <a:off x="9369331" y="2117628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20998E99-D80D-9241-9A07-1C4E868C7C56}"/>
                </a:ext>
              </a:extLst>
            </p:cNvPr>
            <p:cNvSpPr/>
            <p:nvPr/>
          </p:nvSpPr>
          <p:spPr>
            <a:xfrm>
              <a:off x="7001032" y="2117628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A73FE647-8607-714F-83C4-E928B5B6394D}"/>
                </a:ext>
              </a:extLst>
            </p:cNvPr>
            <p:cNvSpPr/>
            <p:nvPr/>
          </p:nvSpPr>
          <p:spPr>
            <a:xfrm>
              <a:off x="8185182" y="2117628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10B03F3-394A-6B45-9188-A6D16A066DF9}"/>
                </a:ext>
              </a:extLst>
            </p:cNvPr>
            <p:cNvSpPr txBox="1"/>
            <p:nvPr/>
          </p:nvSpPr>
          <p:spPr>
            <a:xfrm>
              <a:off x="472361" y="2241403"/>
              <a:ext cx="159016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/>
                <a:t>Plasma-chain</a:t>
              </a:r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25B73DAE-9CF1-ED45-A912-F3BCA6FCE26A}"/>
                </a:ext>
              </a:extLst>
            </p:cNvPr>
            <p:cNvSpPr/>
            <p:nvPr/>
          </p:nvSpPr>
          <p:spPr>
            <a:xfrm>
              <a:off x="6161758" y="3769570"/>
              <a:ext cx="1707433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Merkle Root</a:t>
              </a:r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600A94A5-730F-3C4B-9F0F-7CC80FBAFFC4}"/>
                </a:ext>
              </a:extLst>
            </p:cNvPr>
            <p:cNvSpPr/>
            <p:nvPr/>
          </p:nvSpPr>
          <p:spPr>
            <a:xfrm>
              <a:off x="2610744" y="3769570"/>
              <a:ext cx="1707433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Merkle Root</a:t>
              </a:r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EA35B66-829C-3640-B208-140C3B63C0C1}"/>
                </a:ext>
              </a:extLst>
            </p:cNvPr>
            <p:cNvCxnSpPr>
              <a:cxnSpLocks/>
            </p:cNvCxnSpPr>
            <p:nvPr/>
          </p:nvCxnSpPr>
          <p:spPr>
            <a:xfrm>
              <a:off x="4538909" y="1955799"/>
              <a:ext cx="0" cy="294640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718E9AD-34FC-3640-B754-1D95663F831E}"/>
                </a:ext>
              </a:extLst>
            </p:cNvPr>
            <p:cNvCxnSpPr>
              <a:cxnSpLocks/>
            </p:cNvCxnSpPr>
            <p:nvPr/>
          </p:nvCxnSpPr>
          <p:spPr>
            <a:xfrm>
              <a:off x="8089192" y="1955799"/>
              <a:ext cx="0" cy="294640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B8EE8E6-0F44-A040-A0B8-094D8E250D17}"/>
                </a:ext>
              </a:extLst>
            </p:cNvPr>
            <p:cNvCxnSpPr>
              <a:cxnSpLocks/>
            </p:cNvCxnSpPr>
            <p:nvPr/>
          </p:nvCxnSpPr>
          <p:spPr>
            <a:xfrm>
              <a:off x="11643807" y="1955799"/>
              <a:ext cx="0" cy="294640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3B93924F-7F60-264A-9D7E-A1781D3C3C1A}"/>
                </a:ext>
              </a:extLst>
            </p:cNvPr>
            <p:cNvCxnSpPr>
              <a:cxnSpLocks/>
              <a:stCxn id="172" idx="2"/>
            </p:cNvCxnSpPr>
            <p:nvPr/>
          </p:nvCxnSpPr>
          <p:spPr>
            <a:xfrm>
              <a:off x="2762684" y="2764194"/>
              <a:ext cx="1183510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0D8DCDF2-BA60-344B-B91E-087F74346296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52" y="2764194"/>
              <a:ext cx="1183510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B9BAA217-2706-AA4D-B577-FEADB2EEDFCA}"/>
                </a:ext>
              </a:extLst>
            </p:cNvPr>
            <p:cNvCxnSpPr>
              <a:cxnSpLocks/>
            </p:cNvCxnSpPr>
            <p:nvPr/>
          </p:nvCxnSpPr>
          <p:spPr>
            <a:xfrm>
              <a:off x="9868222" y="2764194"/>
              <a:ext cx="1183510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460A8C4D-E04D-AA4D-A898-ABAAE279F73E}"/>
                </a:ext>
              </a:extLst>
            </p:cNvPr>
            <p:cNvCxnSpPr>
              <a:cxnSpLocks/>
              <a:stCxn id="187" idx="2"/>
            </p:cNvCxnSpPr>
            <p:nvPr/>
          </p:nvCxnSpPr>
          <p:spPr>
            <a:xfrm>
              <a:off x="8683433" y="2764194"/>
              <a:ext cx="2353617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C0B34D9B-3046-7C4F-ACF3-09A1B8A1D156}"/>
                </a:ext>
              </a:extLst>
            </p:cNvPr>
            <p:cNvCxnSpPr>
              <a:cxnSpLocks/>
            </p:cNvCxnSpPr>
            <p:nvPr/>
          </p:nvCxnSpPr>
          <p:spPr>
            <a:xfrm>
              <a:off x="5125809" y="2764194"/>
              <a:ext cx="2353617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ED4F79E6-136A-7E47-887F-FD25FB2BF5FA}"/>
                </a:ext>
              </a:extLst>
            </p:cNvPr>
            <p:cNvCxnSpPr>
              <a:cxnSpLocks/>
            </p:cNvCxnSpPr>
            <p:nvPr/>
          </p:nvCxnSpPr>
          <p:spPr>
            <a:xfrm>
              <a:off x="2246025" y="3040953"/>
              <a:ext cx="1705715" cy="728616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B1B6704D-1947-0341-B221-454C14B994F9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94" y="2764194"/>
              <a:ext cx="0" cy="1005375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84E006F2-5762-614A-B69E-3F8A10A63CAE}"/>
                </a:ext>
              </a:extLst>
            </p:cNvPr>
            <p:cNvSpPr/>
            <p:nvPr/>
          </p:nvSpPr>
          <p:spPr>
            <a:xfrm>
              <a:off x="3909173" y="2845782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Commit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1386C89E-3004-F64B-A262-21F55684717F}"/>
                </a:ext>
              </a:extLst>
            </p:cNvPr>
            <p:cNvCxnSpPr>
              <a:cxnSpLocks/>
            </p:cNvCxnSpPr>
            <p:nvPr/>
          </p:nvCxnSpPr>
          <p:spPr>
            <a:xfrm>
              <a:off x="7496700" y="2764194"/>
              <a:ext cx="0" cy="1005375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F3E26FD-534B-FB4A-8869-2DC94F8DE234}"/>
                </a:ext>
              </a:extLst>
            </p:cNvPr>
            <p:cNvSpPr/>
            <p:nvPr/>
          </p:nvSpPr>
          <p:spPr>
            <a:xfrm>
              <a:off x="7459679" y="2845782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Commit</a:t>
              </a: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AE74896-9620-DA4F-8A92-92B21199CDB1}"/>
                </a:ext>
              </a:extLst>
            </p:cNvPr>
            <p:cNvCxnSpPr>
              <a:cxnSpLocks/>
            </p:cNvCxnSpPr>
            <p:nvPr/>
          </p:nvCxnSpPr>
          <p:spPr>
            <a:xfrm>
              <a:off x="11051732" y="2764194"/>
              <a:ext cx="0" cy="1005375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BDC34AD-8E1A-4341-9166-BA35A8D2393C}"/>
                </a:ext>
              </a:extLst>
            </p:cNvPr>
            <p:cNvSpPr/>
            <p:nvPr/>
          </p:nvSpPr>
          <p:spPr>
            <a:xfrm>
              <a:off x="11014711" y="2845782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85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960A34-4829-AB4A-9126-C09E2BFAC6BE}"/>
              </a:ext>
            </a:extLst>
          </p:cNvPr>
          <p:cNvGrpSpPr/>
          <p:nvPr/>
        </p:nvGrpSpPr>
        <p:grpSpPr>
          <a:xfrm>
            <a:off x="762978" y="1514017"/>
            <a:ext cx="10666043" cy="3829965"/>
            <a:chOff x="415010" y="1514017"/>
            <a:chExt cx="10666043" cy="3829965"/>
          </a:xfrm>
        </p:grpSpPr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BD7F020-4F86-5348-8284-80290A5D47AC}"/>
                </a:ext>
              </a:extLst>
            </p:cNvPr>
            <p:cNvCxnSpPr>
              <a:cxnSpLocks/>
            </p:cNvCxnSpPr>
            <p:nvPr/>
          </p:nvCxnSpPr>
          <p:spPr>
            <a:xfrm>
              <a:off x="2008451" y="3966488"/>
              <a:ext cx="90726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F0BA9B25-84E3-6749-A583-FE8901DB8F60}"/>
                </a:ext>
              </a:extLst>
            </p:cNvPr>
            <p:cNvCxnSpPr>
              <a:cxnSpLocks/>
            </p:cNvCxnSpPr>
            <p:nvPr/>
          </p:nvCxnSpPr>
          <p:spPr>
            <a:xfrm>
              <a:off x="2008451" y="3129686"/>
              <a:ext cx="90726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C04BE6F-5D34-674A-A4BF-8E7977BC18FE}"/>
                </a:ext>
              </a:extLst>
            </p:cNvPr>
            <p:cNvCxnSpPr>
              <a:cxnSpLocks/>
            </p:cNvCxnSpPr>
            <p:nvPr/>
          </p:nvCxnSpPr>
          <p:spPr>
            <a:xfrm>
              <a:off x="2008451" y="4808029"/>
              <a:ext cx="90726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DC40494F-1E73-4B40-B715-9A8CF9FB642B}"/>
                </a:ext>
              </a:extLst>
            </p:cNvPr>
            <p:cNvCxnSpPr>
              <a:cxnSpLocks/>
            </p:cNvCxnSpPr>
            <p:nvPr/>
          </p:nvCxnSpPr>
          <p:spPr>
            <a:xfrm>
              <a:off x="2008451" y="2054912"/>
              <a:ext cx="9072602" cy="0"/>
            </a:xfrm>
            <a:prstGeom prst="line">
              <a:avLst/>
            </a:prstGeom>
            <a:ln w="38100">
              <a:solidFill>
                <a:srgbClr val="F6BE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1750467-AD5B-C24D-AF89-189F7363BACC}"/>
                </a:ext>
              </a:extLst>
            </p:cNvPr>
            <p:cNvSpPr txBox="1"/>
            <p:nvPr/>
          </p:nvSpPr>
          <p:spPr>
            <a:xfrm>
              <a:off x="424168" y="2924689"/>
              <a:ext cx="158428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/>
                <a:t>node 0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77DCAA60-151F-E745-840E-4618362DC5AE}"/>
                </a:ext>
              </a:extLst>
            </p:cNvPr>
            <p:cNvSpPr txBox="1"/>
            <p:nvPr/>
          </p:nvSpPr>
          <p:spPr>
            <a:xfrm>
              <a:off x="424168" y="3766433"/>
              <a:ext cx="158428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/>
                <a:t>node 1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7F71183D-8D13-EF4F-A2BC-27DF58D73943}"/>
                </a:ext>
              </a:extLst>
            </p:cNvPr>
            <p:cNvSpPr txBox="1"/>
            <p:nvPr/>
          </p:nvSpPr>
          <p:spPr>
            <a:xfrm>
              <a:off x="424168" y="4610563"/>
              <a:ext cx="158428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/>
                <a:t>node 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F386EEE-102D-6C48-985B-7170B2B0AC8D}"/>
                </a:ext>
              </a:extLst>
            </p:cNvPr>
            <p:cNvSpPr/>
            <p:nvPr/>
          </p:nvSpPr>
          <p:spPr>
            <a:xfrm>
              <a:off x="6473983" y="3583044"/>
              <a:ext cx="1181941" cy="76688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E3DEED-E36E-244E-9898-76AAA4A72D33}"/>
                </a:ext>
              </a:extLst>
            </p:cNvPr>
            <p:cNvSpPr/>
            <p:nvPr/>
          </p:nvSpPr>
          <p:spPr>
            <a:xfrm>
              <a:off x="6996699" y="385535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24DB95-F71B-834C-ABB7-E14634228A57}"/>
                </a:ext>
              </a:extLst>
            </p:cNvPr>
            <p:cNvSpPr/>
            <p:nvPr/>
          </p:nvSpPr>
          <p:spPr>
            <a:xfrm>
              <a:off x="6996699" y="416303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55972F-0AEF-E443-9688-205E366462A4}"/>
                </a:ext>
              </a:extLst>
            </p:cNvPr>
            <p:cNvSpPr/>
            <p:nvPr/>
          </p:nvSpPr>
          <p:spPr>
            <a:xfrm>
              <a:off x="6996699" y="363618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05A83E-896A-E748-B1C6-01EC4BE182D6}"/>
                </a:ext>
              </a:extLst>
            </p:cNvPr>
            <p:cNvSpPr/>
            <p:nvPr/>
          </p:nvSpPr>
          <p:spPr>
            <a:xfrm>
              <a:off x="6601587" y="404266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D56F9D-0C74-1C40-826A-6853D51EC76E}"/>
                </a:ext>
              </a:extLst>
            </p:cNvPr>
            <p:cNvSpPr/>
            <p:nvPr/>
          </p:nvSpPr>
          <p:spPr>
            <a:xfrm>
              <a:off x="6601587" y="374898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9A9AB5-EAAD-7F43-8778-FEE6014A94DF}"/>
                </a:ext>
              </a:extLst>
            </p:cNvPr>
            <p:cNvSpPr/>
            <p:nvPr/>
          </p:nvSpPr>
          <p:spPr>
            <a:xfrm>
              <a:off x="7391811" y="404266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BB3BB8-E8DD-6444-AB5C-96E327D8CCF0}"/>
                </a:ext>
              </a:extLst>
            </p:cNvPr>
            <p:cNvSpPr/>
            <p:nvPr/>
          </p:nvSpPr>
          <p:spPr>
            <a:xfrm>
              <a:off x="7391811" y="374898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E2DAEEB-3B2F-784C-A520-F9AE38414DC9}"/>
                </a:ext>
              </a:extLst>
            </p:cNvPr>
            <p:cNvCxnSpPr>
              <a:cxnSpLocks/>
              <a:stCxn id="15" idx="6"/>
              <a:endCxn id="13" idx="2"/>
            </p:cNvCxnSpPr>
            <p:nvPr/>
          </p:nvCxnSpPr>
          <p:spPr>
            <a:xfrm flipV="1">
              <a:off x="6735341" y="3703063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D57C7D-437E-0A42-88F9-549DBD6D5042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6735341" y="3815860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FC9494-D754-1F42-9649-B1B64056C32B}"/>
                </a:ext>
              </a:extLst>
            </p:cNvPr>
            <p:cNvCxnSpPr>
              <a:cxnSpLocks/>
              <a:stCxn id="15" idx="6"/>
              <a:endCxn id="12" idx="2"/>
            </p:cNvCxnSpPr>
            <p:nvPr/>
          </p:nvCxnSpPr>
          <p:spPr>
            <a:xfrm>
              <a:off x="6735341" y="3815860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2B62A8-18CA-4F4B-809D-312CA6FEFD6C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 flipV="1">
              <a:off x="6735341" y="3703063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E5C71F5-294E-464D-801D-D39DAD2D10DB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 flipV="1">
              <a:off x="6735341" y="3922231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389F60-84B9-F148-BBDB-1E315DFA6553}"/>
                </a:ext>
              </a:extLst>
            </p:cNvPr>
            <p:cNvCxnSpPr>
              <a:cxnSpLocks/>
              <a:stCxn id="14" idx="6"/>
              <a:endCxn id="12" idx="2"/>
            </p:cNvCxnSpPr>
            <p:nvPr/>
          </p:nvCxnSpPr>
          <p:spPr>
            <a:xfrm>
              <a:off x="6735341" y="4109539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A93EF0-AB5B-6B49-B759-8100F8FCB2F7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7130453" y="3703063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5A4A9D-7C89-1C44-92C4-20766A26BDF7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7130453" y="3703063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0EDCE7-0219-F145-A03D-C49A31D7FD84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7130453" y="3815860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82DA05-C33C-0747-B581-B682620E0D17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7130453" y="3922231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4CB6D8-703E-5C41-B556-3A481E53E9D1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7130453" y="3815860"/>
              <a:ext cx="261358" cy="414053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42C45EB-F864-CD43-9306-8FADA5A9629C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7130453" y="4109538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983A24-D3FE-734C-A08F-8E0C723B4072}"/>
                </a:ext>
              </a:extLst>
            </p:cNvPr>
            <p:cNvSpPr txBox="1"/>
            <p:nvPr/>
          </p:nvSpPr>
          <p:spPr>
            <a:xfrm>
              <a:off x="6549896" y="3882730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C9E8B1-F3BA-424D-9D82-43C9ABE981E6}"/>
                </a:ext>
              </a:extLst>
            </p:cNvPr>
            <p:cNvSpPr txBox="1"/>
            <p:nvPr/>
          </p:nvSpPr>
          <p:spPr>
            <a:xfrm>
              <a:off x="7338320" y="3882730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98A870-2B0E-7E43-8A6E-BB6E22373225}"/>
                </a:ext>
              </a:extLst>
            </p:cNvPr>
            <p:cNvSpPr txBox="1"/>
            <p:nvPr/>
          </p:nvSpPr>
          <p:spPr>
            <a:xfrm>
              <a:off x="6945112" y="3990817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2CAC552-B612-1349-BCA6-3823C28D2830}"/>
                </a:ext>
              </a:extLst>
            </p:cNvPr>
            <p:cNvSpPr/>
            <p:nvPr/>
          </p:nvSpPr>
          <p:spPr>
            <a:xfrm>
              <a:off x="2273961" y="3583044"/>
              <a:ext cx="1181941" cy="76688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96D1B6A-1072-7947-9F9B-D649EC6C11B4}"/>
                </a:ext>
              </a:extLst>
            </p:cNvPr>
            <p:cNvSpPr/>
            <p:nvPr/>
          </p:nvSpPr>
          <p:spPr>
            <a:xfrm>
              <a:off x="2796677" y="385535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87B200C-28A0-D34D-96EB-D36D9AF20888}"/>
                </a:ext>
              </a:extLst>
            </p:cNvPr>
            <p:cNvSpPr/>
            <p:nvPr/>
          </p:nvSpPr>
          <p:spPr>
            <a:xfrm>
              <a:off x="2796677" y="416303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9252DA-E1EF-994E-9805-93DD8B1CB89F}"/>
                </a:ext>
              </a:extLst>
            </p:cNvPr>
            <p:cNvSpPr/>
            <p:nvPr/>
          </p:nvSpPr>
          <p:spPr>
            <a:xfrm>
              <a:off x="2796677" y="363618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E725C1-DE68-0149-AF40-8CE60B9560C7}"/>
                </a:ext>
              </a:extLst>
            </p:cNvPr>
            <p:cNvSpPr/>
            <p:nvPr/>
          </p:nvSpPr>
          <p:spPr>
            <a:xfrm>
              <a:off x="2401565" y="404266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EC902B2-5CF1-8D4D-8A99-02E7BF0D2B4F}"/>
                </a:ext>
              </a:extLst>
            </p:cNvPr>
            <p:cNvSpPr/>
            <p:nvPr/>
          </p:nvSpPr>
          <p:spPr>
            <a:xfrm>
              <a:off x="2401565" y="374898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C4CC2B-01E0-224F-8533-11242F69DBE3}"/>
                </a:ext>
              </a:extLst>
            </p:cNvPr>
            <p:cNvSpPr/>
            <p:nvPr/>
          </p:nvSpPr>
          <p:spPr>
            <a:xfrm>
              <a:off x="3191789" y="404266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6968BB-C88C-E945-B37B-9F3D7EAF4A01}"/>
                </a:ext>
              </a:extLst>
            </p:cNvPr>
            <p:cNvSpPr/>
            <p:nvPr/>
          </p:nvSpPr>
          <p:spPr>
            <a:xfrm>
              <a:off x="3191789" y="374898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D7333C-AC22-6948-87AD-7705DA8B5322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 flipV="1">
              <a:off x="2535319" y="3703063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933E41-D0E7-554C-8047-BE84D8C247D6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535319" y="3815860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1E2240-6B03-A243-BC68-3507A6501A48}"/>
                </a:ext>
              </a:extLst>
            </p:cNvPr>
            <p:cNvCxnSpPr>
              <a:cxnSpLocks/>
              <a:stCxn id="38" idx="6"/>
              <a:endCxn id="35" idx="2"/>
            </p:cNvCxnSpPr>
            <p:nvPr/>
          </p:nvCxnSpPr>
          <p:spPr>
            <a:xfrm>
              <a:off x="2535319" y="3815860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EB96CA-5E33-9E4F-A8D3-C1844F70AE80}"/>
                </a:ext>
              </a:extLst>
            </p:cNvPr>
            <p:cNvCxnSpPr>
              <a:cxnSpLocks/>
              <a:stCxn id="37" idx="6"/>
              <a:endCxn id="36" idx="2"/>
            </p:cNvCxnSpPr>
            <p:nvPr/>
          </p:nvCxnSpPr>
          <p:spPr>
            <a:xfrm flipV="1">
              <a:off x="2535319" y="3703063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B9C1B3-8751-7F4A-BC4A-12E5686D6EBF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 flipV="1">
              <a:off x="2535319" y="3922231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7BFA19-1AF7-104A-9FCA-483515463DF2}"/>
                </a:ext>
              </a:extLst>
            </p:cNvPr>
            <p:cNvCxnSpPr>
              <a:cxnSpLocks/>
              <a:stCxn id="37" idx="6"/>
              <a:endCxn id="35" idx="2"/>
            </p:cNvCxnSpPr>
            <p:nvPr/>
          </p:nvCxnSpPr>
          <p:spPr>
            <a:xfrm>
              <a:off x="2535319" y="4109539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2445C2F-29A5-7D45-BDAD-DB969F9B2319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2930430" y="3703063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6ABD55-C555-8749-ACAB-3227B671B40E}"/>
                </a:ext>
              </a:extLst>
            </p:cNvPr>
            <p:cNvCxnSpPr>
              <a:cxnSpLocks/>
              <a:stCxn id="36" idx="6"/>
              <a:endCxn id="39" idx="2"/>
            </p:cNvCxnSpPr>
            <p:nvPr/>
          </p:nvCxnSpPr>
          <p:spPr>
            <a:xfrm>
              <a:off x="2930430" y="3703063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91CE1F-6713-154B-87A8-09405F17902C}"/>
                </a:ext>
              </a:extLst>
            </p:cNvPr>
            <p:cNvCxnSpPr>
              <a:cxnSpLocks/>
              <a:stCxn id="34" idx="6"/>
              <a:endCxn id="40" idx="2"/>
            </p:cNvCxnSpPr>
            <p:nvPr/>
          </p:nvCxnSpPr>
          <p:spPr>
            <a:xfrm flipV="1">
              <a:off x="2930430" y="3815860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8670EC-BDB7-F043-A4B8-E7B872FFD0A7}"/>
                </a:ext>
              </a:extLst>
            </p:cNvPr>
            <p:cNvCxnSpPr>
              <a:cxnSpLocks/>
              <a:stCxn id="34" idx="6"/>
              <a:endCxn id="39" idx="2"/>
            </p:cNvCxnSpPr>
            <p:nvPr/>
          </p:nvCxnSpPr>
          <p:spPr>
            <a:xfrm>
              <a:off x="2930430" y="3922231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64F9D6-CA49-1F42-B539-A5FBE2E32410}"/>
                </a:ext>
              </a:extLst>
            </p:cNvPr>
            <p:cNvCxnSpPr>
              <a:cxnSpLocks/>
              <a:stCxn id="35" idx="6"/>
              <a:endCxn id="40" idx="2"/>
            </p:cNvCxnSpPr>
            <p:nvPr/>
          </p:nvCxnSpPr>
          <p:spPr>
            <a:xfrm flipV="1">
              <a:off x="2930430" y="3815860"/>
              <a:ext cx="261358" cy="414053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3725EDA-0EE3-8A4C-8BF5-15E088A72EAC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 flipV="1">
              <a:off x="2930430" y="4109538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F0AAFA-CA22-0E4E-BA75-078ED4386C09}"/>
                </a:ext>
              </a:extLst>
            </p:cNvPr>
            <p:cNvSpPr txBox="1"/>
            <p:nvPr/>
          </p:nvSpPr>
          <p:spPr>
            <a:xfrm>
              <a:off x="2349874" y="3882730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706B157-7C66-8A48-9FED-9AEB103BF5DD}"/>
                </a:ext>
              </a:extLst>
            </p:cNvPr>
            <p:cNvSpPr txBox="1"/>
            <p:nvPr/>
          </p:nvSpPr>
          <p:spPr>
            <a:xfrm>
              <a:off x="3138297" y="3882730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2E619E-9A51-6544-B369-6AB244A43126}"/>
                </a:ext>
              </a:extLst>
            </p:cNvPr>
            <p:cNvSpPr txBox="1"/>
            <p:nvPr/>
          </p:nvSpPr>
          <p:spPr>
            <a:xfrm>
              <a:off x="2745089" y="3990817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FB700C-780C-1946-8F18-867381091B9F}"/>
                </a:ext>
              </a:extLst>
            </p:cNvPr>
            <p:cNvSpPr/>
            <p:nvPr/>
          </p:nvSpPr>
          <p:spPr>
            <a:xfrm>
              <a:off x="5073516" y="3583044"/>
              <a:ext cx="1181941" cy="76688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C962B8-87CE-1240-90A1-5F1F1A9D17D2}"/>
                </a:ext>
              </a:extLst>
            </p:cNvPr>
            <p:cNvSpPr/>
            <p:nvPr/>
          </p:nvSpPr>
          <p:spPr>
            <a:xfrm>
              <a:off x="5596234" y="385535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D24C094-24AA-A54B-9D04-BE98CEFBEE03}"/>
                </a:ext>
              </a:extLst>
            </p:cNvPr>
            <p:cNvSpPr/>
            <p:nvPr/>
          </p:nvSpPr>
          <p:spPr>
            <a:xfrm>
              <a:off x="5596234" y="416303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9A40FA2-E321-BA49-856F-4BD46C865BC5}"/>
                </a:ext>
              </a:extLst>
            </p:cNvPr>
            <p:cNvSpPr/>
            <p:nvPr/>
          </p:nvSpPr>
          <p:spPr>
            <a:xfrm>
              <a:off x="5596234" y="363618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96C63E6-7E01-6E4F-9D0C-15F28492BCE8}"/>
                </a:ext>
              </a:extLst>
            </p:cNvPr>
            <p:cNvSpPr/>
            <p:nvPr/>
          </p:nvSpPr>
          <p:spPr>
            <a:xfrm>
              <a:off x="5201122" y="404266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F8F12F-B2AA-4C45-B0FB-902CEAE78AF1}"/>
                </a:ext>
              </a:extLst>
            </p:cNvPr>
            <p:cNvSpPr/>
            <p:nvPr/>
          </p:nvSpPr>
          <p:spPr>
            <a:xfrm>
              <a:off x="5201122" y="374898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D9AAE52-4D66-E148-BFDE-577D4D10324B}"/>
                </a:ext>
              </a:extLst>
            </p:cNvPr>
            <p:cNvSpPr/>
            <p:nvPr/>
          </p:nvSpPr>
          <p:spPr>
            <a:xfrm>
              <a:off x="5991345" y="404266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FEB8535-ED86-B049-9EAB-F48A7BB5A46F}"/>
                </a:ext>
              </a:extLst>
            </p:cNvPr>
            <p:cNvSpPr/>
            <p:nvPr/>
          </p:nvSpPr>
          <p:spPr>
            <a:xfrm>
              <a:off x="5991345" y="374898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2586368-05D7-8D4E-8615-4356024B732E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 flipV="1">
              <a:off x="5334875" y="3703063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69B806-638B-5D43-A35E-3757C215893C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5334875" y="3815860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CD46D66-55FB-5D4A-A51C-D7B12CB145A6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5334875" y="3815860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9282EF-637E-1146-B276-9090A3149C4C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 flipV="1">
              <a:off x="5334875" y="3703063"/>
              <a:ext cx="261358" cy="406476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F1336A-DB95-9A4A-8884-CC8445D3F0D8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 flipV="1">
              <a:off x="5334875" y="3922231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18C8FB7-65C3-3940-99B0-5836189BC552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5334875" y="4109539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3F3679-314C-4345-A299-D8C709E55930}"/>
                </a:ext>
              </a:extLst>
            </p:cNvPr>
            <p:cNvCxnSpPr>
              <a:cxnSpLocks/>
              <a:stCxn id="59" idx="6"/>
              <a:endCxn id="63" idx="2"/>
            </p:cNvCxnSpPr>
            <p:nvPr/>
          </p:nvCxnSpPr>
          <p:spPr>
            <a:xfrm>
              <a:off x="5729987" y="3703063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46F63D-D43B-D849-8304-AB8D92C688C4}"/>
                </a:ext>
              </a:extLst>
            </p:cNvPr>
            <p:cNvCxnSpPr>
              <a:cxnSpLocks/>
              <a:stCxn id="59" idx="6"/>
              <a:endCxn id="62" idx="2"/>
            </p:cNvCxnSpPr>
            <p:nvPr/>
          </p:nvCxnSpPr>
          <p:spPr>
            <a:xfrm>
              <a:off x="5729987" y="3703063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D9E543F-FAC9-CF48-A7A7-DF513BEA759A}"/>
                </a:ext>
              </a:extLst>
            </p:cNvPr>
            <p:cNvCxnSpPr>
              <a:cxnSpLocks/>
              <a:stCxn id="57" idx="6"/>
              <a:endCxn id="63" idx="2"/>
            </p:cNvCxnSpPr>
            <p:nvPr/>
          </p:nvCxnSpPr>
          <p:spPr>
            <a:xfrm flipV="1">
              <a:off x="5729987" y="3815860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0B40063-5E49-E542-B789-FB753F0012E6}"/>
                </a:ext>
              </a:extLst>
            </p:cNvPr>
            <p:cNvCxnSpPr>
              <a:cxnSpLocks/>
              <a:stCxn id="57" idx="6"/>
              <a:endCxn id="62" idx="2"/>
            </p:cNvCxnSpPr>
            <p:nvPr/>
          </p:nvCxnSpPr>
          <p:spPr>
            <a:xfrm>
              <a:off x="5729987" y="3922231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3C6719E-8F64-064B-9221-025EDF346FAE}"/>
                </a:ext>
              </a:extLst>
            </p:cNvPr>
            <p:cNvCxnSpPr>
              <a:cxnSpLocks/>
              <a:stCxn id="58" idx="6"/>
              <a:endCxn id="63" idx="2"/>
            </p:cNvCxnSpPr>
            <p:nvPr/>
          </p:nvCxnSpPr>
          <p:spPr>
            <a:xfrm flipV="1">
              <a:off x="5729987" y="3815860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B596444-EB53-524B-A5E7-23FCD03F1556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729987" y="4109538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5466D6-F798-694B-B2B3-13337CA4C77E}"/>
                </a:ext>
              </a:extLst>
            </p:cNvPr>
            <p:cNvSpPr txBox="1"/>
            <p:nvPr/>
          </p:nvSpPr>
          <p:spPr>
            <a:xfrm>
              <a:off x="5149430" y="3882730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CFDFF0A-22A3-8548-A42F-BE5D4875FCC8}"/>
                </a:ext>
              </a:extLst>
            </p:cNvPr>
            <p:cNvSpPr txBox="1"/>
            <p:nvPr/>
          </p:nvSpPr>
          <p:spPr>
            <a:xfrm>
              <a:off x="5937853" y="3882730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6333DF7-D610-6241-98C3-D2DCE6CBF070}"/>
                </a:ext>
              </a:extLst>
            </p:cNvPr>
            <p:cNvSpPr txBox="1"/>
            <p:nvPr/>
          </p:nvSpPr>
          <p:spPr>
            <a:xfrm>
              <a:off x="5544646" y="3990817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CD509F69-9615-134C-8116-2A3AED13DA85}"/>
                </a:ext>
              </a:extLst>
            </p:cNvPr>
            <p:cNvSpPr/>
            <p:nvPr/>
          </p:nvSpPr>
          <p:spPr>
            <a:xfrm>
              <a:off x="2273961" y="2746243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632DEB-F3B2-9E46-AF7F-92FF77B42E2E}"/>
                </a:ext>
              </a:extLst>
            </p:cNvPr>
            <p:cNvSpPr/>
            <p:nvPr/>
          </p:nvSpPr>
          <p:spPr>
            <a:xfrm>
              <a:off x="2796677" y="301855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F6605D-A27E-9D4F-8E5B-73C9737F9B9C}"/>
                </a:ext>
              </a:extLst>
            </p:cNvPr>
            <p:cNvSpPr/>
            <p:nvPr/>
          </p:nvSpPr>
          <p:spPr>
            <a:xfrm>
              <a:off x="2796677" y="332623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FE4914C-4BC5-F646-8616-4AD45823A3CA}"/>
                </a:ext>
              </a:extLst>
            </p:cNvPr>
            <p:cNvSpPr/>
            <p:nvPr/>
          </p:nvSpPr>
          <p:spPr>
            <a:xfrm>
              <a:off x="2796677" y="279938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962E72A-FF1F-8B47-AE93-15A7E489D2E6}"/>
                </a:ext>
              </a:extLst>
            </p:cNvPr>
            <p:cNvSpPr/>
            <p:nvPr/>
          </p:nvSpPr>
          <p:spPr>
            <a:xfrm>
              <a:off x="2401565" y="320586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818E60B-64C5-4341-9ED7-3EFFBC48BF11}"/>
                </a:ext>
              </a:extLst>
            </p:cNvPr>
            <p:cNvSpPr/>
            <p:nvPr/>
          </p:nvSpPr>
          <p:spPr>
            <a:xfrm>
              <a:off x="2401565" y="291218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A93CFC7-BEFE-2F45-9DC1-904F19F65846}"/>
                </a:ext>
              </a:extLst>
            </p:cNvPr>
            <p:cNvSpPr/>
            <p:nvPr/>
          </p:nvSpPr>
          <p:spPr>
            <a:xfrm>
              <a:off x="3191789" y="320586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A296080-F975-2042-8048-B5FD0920F8F1}"/>
                </a:ext>
              </a:extLst>
            </p:cNvPr>
            <p:cNvSpPr/>
            <p:nvPr/>
          </p:nvSpPr>
          <p:spPr>
            <a:xfrm>
              <a:off x="3191789" y="291218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072C526-B7E2-4C4A-AD11-CD812B4F6AF2}"/>
                </a:ext>
              </a:extLst>
            </p:cNvPr>
            <p:cNvCxnSpPr>
              <a:cxnSpLocks/>
              <a:stCxn id="84" idx="6"/>
              <a:endCxn id="82" idx="2"/>
            </p:cNvCxnSpPr>
            <p:nvPr/>
          </p:nvCxnSpPr>
          <p:spPr>
            <a:xfrm flipV="1">
              <a:off x="2535319" y="2866261"/>
              <a:ext cx="261358" cy="112797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6CF167-A67F-F640-AD42-0BF2B4047F3E}"/>
                </a:ext>
              </a:extLst>
            </p:cNvPr>
            <p:cNvCxnSpPr>
              <a:cxnSpLocks/>
              <a:stCxn id="84" idx="6"/>
              <a:endCxn id="80" idx="2"/>
            </p:cNvCxnSpPr>
            <p:nvPr/>
          </p:nvCxnSpPr>
          <p:spPr>
            <a:xfrm>
              <a:off x="2535319" y="2979059"/>
              <a:ext cx="261358" cy="106371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04D2A62-141E-244E-84AC-537F195C24B9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535319" y="2979059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8C0A397-8766-0141-8245-C89651D834EB}"/>
                </a:ext>
              </a:extLst>
            </p:cNvPr>
            <p:cNvCxnSpPr>
              <a:cxnSpLocks/>
              <a:stCxn id="83" idx="6"/>
              <a:endCxn id="82" idx="2"/>
            </p:cNvCxnSpPr>
            <p:nvPr/>
          </p:nvCxnSpPr>
          <p:spPr>
            <a:xfrm flipV="1">
              <a:off x="2535319" y="2866261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214CC62-6040-7B41-9C1F-96C91834784C}"/>
                </a:ext>
              </a:extLst>
            </p:cNvPr>
            <p:cNvCxnSpPr>
              <a:cxnSpLocks/>
              <a:stCxn id="83" idx="6"/>
              <a:endCxn id="80" idx="2"/>
            </p:cNvCxnSpPr>
            <p:nvPr/>
          </p:nvCxnSpPr>
          <p:spPr>
            <a:xfrm flipV="1">
              <a:off x="2535319" y="3085430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663B4D-E7FA-BA47-BD84-63A008A23084}"/>
                </a:ext>
              </a:extLst>
            </p:cNvPr>
            <p:cNvCxnSpPr>
              <a:cxnSpLocks/>
              <a:stCxn id="83" idx="6"/>
              <a:endCxn id="81" idx="2"/>
            </p:cNvCxnSpPr>
            <p:nvPr/>
          </p:nvCxnSpPr>
          <p:spPr>
            <a:xfrm>
              <a:off x="2535319" y="3272737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1D57A31-3693-3B46-9922-6AEB2E974EA0}"/>
                </a:ext>
              </a:extLst>
            </p:cNvPr>
            <p:cNvCxnSpPr>
              <a:cxnSpLocks/>
              <a:stCxn id="82" idx="6"/>
              <a:endCxn id="86" idx="2"/>
            </p:cNvCxnSpPr>
            <p:nvPr/>
          </p:nvCxnSpPr>
          <p:spPr>
            <a:xfrm>
              <a:off x="2930430" y="2866261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511005-6D10-8240-A2A8-CFAD5B960522}"/>
                </a:ext>
              </a:extLst>
            </p:cNvPr>
            <p:cNvCxnSpPr>
              <a:cxnSpLocks/>
              <a:stCxn id="82" idx="6"/>
              <a:endCxn id="85" idx="2"/>
            </p:cNvCxnSpPr>
            <p:nvPr/>
          </p:nvCxnSpPr>
          <p:spPr>
            <a:xfrm>
              <a:off x="2930430" y="2866261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FFCF774-3F6C-6348-968E-3DDDBD1AA5D9}"/>
                </a:ext>
              </a:extLst>
            </p:cNvPr>
            <p:cNvCxnSpPr>
              <a:cxnSpLocks/>
              <a:stCxn id="80" idx="6"/>
              <a:endCxn id="86" idx="2"/>
            </p:cNvCxnSpPr>
            <p:nvPr/>
          </p:nvCxnSpPr>
          <p:spPr>
            <a:xfrm flipV="1">
              <a:off x="2930430" y="2979059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5959C9F-F430-4D45-AA2D-433F7587F4D3}"/>
                </a:ext>
              </a:extLst>
            </p:cNvPr>
            <p:cNvCxnSpPr>
              <a:cxnSpLocks/>
              <a:stCxn id="80" idx="6"/>
              <a:endCxn id="85" idx="2"/>
            </p:cNvCxnSpPr>
            <p:nvPr/>
          </p:nvCxnSpPr>
          <p:spPr>
            <a:xfrm>
              <a:off x="2930430" y="3085430"/>
              <a:ext cx="261358" cy="187308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F75BB09-AF18-1143-A9A8-C572F6B7433B}"/>
                </a:ext>
              </a:extLst>
            </p:cNvPr>
            <p:cNvCxnSpPr>
              <a:cxnSpLocks/>
              <a:stCxn id="81" idx="6"/>
              <a:endCxn id="86" idx="2"/>
            </p:cNvCxnSpPr>
            <p:nvPr/>
          </p:nvCxnSpPr>
          <p:spPr>
            <a:xfrm flipV="1">
              <a:off x="2930430" y="2979059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C2B8002-EDFB-AD4C-B7EC-26C85614A05A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 flipV="1">
              <a:off x="2930430" y="3272736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99E93B-6D4D-8145-A595-AA52CDD70A37}"/>
                </a:ext>
              </a:extLst>
            </p:cNvPr>
            <p:cNvSpPr txBox="1"/>
            <p:nvPr/>
          </p:nvSpPr>
          <p:spPr>
            <a:xfrm>
              <a:off x="2349874" y="3045928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8306C42-2F40-B745-8B59-0A8409EE08EB}"/>
                </a:ext>
              </a:extLst>
            </p:cNvPr>
            <p:cNvSpPr txBox="1"/>
            <p:nvPr/>
          </p:nvSpPr>
          <p:spPr>
            <a:xfrm>
              <a:off x="3138297" y="3045928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82929C-D4B9-B342-BE0E-5A2BDD5D3484}"/>
                </a:ext>
              </a:extLst>
            </p:cNvPr>
            <p:cNvSpPr txBox="1"/>
            <p:nvPr/>
          </p:nvSpPr>
          <p:spPr>
            <a:xfrm>
              <a:off x="2745089" y="3154015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149A4300-0869-9848-8277-02AB194BB289}"/>
                </a:ext>
              </a:extLst>
            </p:cNvPr>
            <p:cNvSpPr/>
            <p:nvPr/>
          </p:nvSpPr>
          <p:spPr>
            <a:xfrm>
              <a:off x="3673049" y="2741301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9C2BFEB-F1DF-0F4E-8BDB-F09DAA436560}"/>
                </a:ext>
              </a:extLst>
            </p:cNvPr>
            <p:cNvSpPr/>
            <p:nvPr/>
          </p:nvSpPr>
          <p:spPr>
            <a:xfrm>
              <a:off x="4195766" y="301361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F50EB6C-2992-D840-9B51-329A68EE6274}"/>
                </a:ext>
              </a:extLst>
            </p:cNvPr>
            <p:cNvSpPr/>
            <p:nvPr/>
          </p:nvSpPr>
          <p:spPr>
            <a:xfrm>
              <a:off x="4195766" y="332129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66576C2-6CBE-E04D-99DF-733C529BF8A4}"/>
                </a:ext>
              </a:extLst>
            </p:cNvPr>
            <p:cNvSpPr/>
            <p:nvPr/>
          </p:nvSpPr>
          <p:spPr>
            <a:xfrm>
              <a:off x="4195766" y="279444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D3DE512-7E42-2447-A076-6DA936DC8E9A}"/>
                </a:ext>
              </a:extLst>
            </p:cNvPr>
            <p:cNvSpPr/>
            <p:nvPr/>
          </p:nvSpPr>
          <p:spPr>
            <a:xfrm>
              <a:off x="3800654" y="32009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77D22AF-E1D8-8345-9089-4A9A7787D93B}"/>
                </a:ext>
              </a:extLst>
            </p:cNvPr>
            <p:cNvSpPr/>
            <p:nvPr/>
          </p:nvSpPr>
          <p:spPr>
            <a:xfrm>
              <a:off x="3800654" y="290723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A3A6E2-CB6B-394A-81B5-9D2A88F24F99}"/>
                </a:ext>
              </a:extLst>
            </p:cNvPr>
            <p:cNvSpPr/>
            <p:nvPr/>
          </p:nvSpPr>
          <p:spPr>
            <a:xfrm>
              <a:off x="4590878" y="32009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BC12570-33CA-414F-B69E-CB3D9EF08BE8}"/>
                </a:ext>
              </a:extLst>
            </p:cNvPr>
            <p:cNvSpPr/>
            <p:nvPr/>
          </p:nvSpPr>
          <p:spPr>
            <a:xfrm>
              <a:off x="4590878" y="290723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1AE65C8-5DC3-1448-B6DF-96B838ACD4EE}"/>
                </a:ext>
              </a:extLst>
            </p:cNvPr>
            <p:cNvCxnSpPr>
              <a:cxnSpLocks/>
              <a:stCxn id="107" idx="6"/>
              <a:endCxn id="105" idx="2"/>
            </p:cNvCxnSpPr>
            <p:nvPr/>
          </p:nvCxnSpPr>
          <p:spPr>
            <a:xfrm flipV="1">
              <a:off x="3934407" y="2861320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AA17289-B59F-E841-B9EB-D91EE074DF9E}"/>
                </a:ext>
              </a:extLst>
            </p:cNvPr>
            <p:cNvCxnSpPr>
              <a:cxnSpLocks/>
              <a:stCxn id="107" idx="6"/>
              <a:endCxn id="103" idx="2"/>
            </p:cNvCxnSpPr>
            <p:nvPr/>
          </p:nvCxnSpPr>
          <p:spPr>
            <a:xfrm>
              <a:off x="3934407" y="2974117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9624D89-4786-5245-963B-6C1F1F934A02}"/>
                </a:ext>
              </a:extLst>
            </p:cNvPr>
            <p:cNvCxnSpPr>
              <a:cxnSpLocks/>
              <a:stCxn id="107" idx="6"/>
              <a:endCxn id="104" idx="2"/>
            </p:cNvCxnSpPr>
            <p:nvPr/>
          </p:nvCxnSpPr>
          <p:spPr>
            <a:xfrm>
              <a:off x="3934407" y="2974117"/>
              <a:ext cx="261358" cy="414052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20F3733-33DE-1B4E-BA94-EBABC83C5487}"/>
                </a:ext>
              </a:extLst>
            </p:cNvPr>
            <p:cNvCxnSpPr>
              <a:cxnSpLocks/>
              <a:stCxn id="106" idx="6"/>
              <a:endCxn id="105" idx="2"/>
            </p:cNvCxnSpPr>
            <p:nvPr/>
          </p:nvCxnSpPr>
          <p:spPr>
            <a:xfrm flipV="1">
              <a:off x="3934407" y="2861320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792FC3D-FD0B-844C-AAB7-5E51C7F24D3D}"/>
                </a:ext>
              </a:extLst>
            </p:cNvPr>
            <p:cNvCxnSpPr>
              <a:cxnSpLocks/>
              <a:stCxn id="106" idx="6"/>
              <a:endCxn id="103" idx="2"/>
            </p:cNvCxnSpPr>
            <p:nvPr/>
          </p:nvCxnSpPr>
          <p:spPr>
            <a:xfrm flipV="1">
              <a:off x="3934407" y="3080488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AE6C300-4777-EC45-8F2F-30CE15B8FA43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>
              <a:off x="3934407" y="3267795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2A87DB7-1191-1E43-A07C-3E7971AA1437}"/>
                </a:ext>
              </a:extLst>
            </p:cNvPr>
            <p:cNvCxnSpPr>
              <a:cxnSpLocks/>
              <a:stCxn id="105" idx="6"/>
              <a:endCxn id="109" idx="2"/>
            </p:cNvCxnSpPr>
            <p:nvPr/>
          </p:nvCxnSpPr>
          <p:spPr>
            <a:xfrm>
              <a:off x="4329520" y="2861320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46152C-8911-9746-AD04-861A419BBA46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>
              <a:off x="4329520" y="2861320"/>
              <a:ext cx="261358" cy="406476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BE8D5BD-9022-5748-9A35-161C108CF780}"/>
                </a:ext>
              </a:extLst>
            </p:cNvPr>
            <p:cNvCxnSpPr>
              <a:cxnSpLocks/>
              <a:stCxn id="103" idx="6"/>
              <a:endCxn id="109" idx="2"/>
            </p:cNvCxnSpPr>
            <p:nvPr/>
          </p:nvCxnSpPr>
          <p:spPr>
            <a:xfrm flipV="1">
              <a:off x="4329520" y="2974117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BEF5B33-CA33-F84B-91DE-F9BC566645FE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>
              <a:off x="4329520" y="3080488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5DA7448-0006-8943-AD61-97AAF3492BB8}"/>
                </a:ext>
              </a:extLst>
            </p:cNvPr>
            <p:cNvCxnSpPr>
              <a:cxnSpLocks/>
              <a:stCxn id="104" idx="6"/>
              <a:endCxn id="109" idx="2"/>
            </p:cNvCxnSpPr>
            <p:nvPr/>
          </p:nvCxnSpPr>
          <p:spPr>
            <a:xfrm flipV="1">
              <a:off x="4329520" y="2974117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B58CDA4-53F8-B549-B10F-55B4DCA9994A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4329520" y="3267794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1D09385-B327-D34C-95CF-019820602D7A}"/>
                </a:ext>
              </a:extLst>
            </p:cNvPr>
            <p:cNvSpPr txBox="1"/>
            <p:nvPr/>
          </p:nvSpPr>
          <p:spPr>
            <a:xfrm>
              <a:off x="3748963" y="3040986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F27B9D7-A732-AC4E-BD5A-9772AD2904BA}"/>
                </a:ext>
              </a:extLst>
            </p:cNvPr>
            <p:cNvSpPr txBox="1"/>
            <p:nvPr/>
          </p:nvSpPr>
          <p:spPr>
            <a:xfrm>
              <a:off x="4537386" y="3040986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2946CA0-EE86-0646-B156-2ADCA5B7EAA6}"/>
                </a:ext>
              </a:extLst>
            </p:cNvPr>
            <p:cNvSpPr txBox="1"/>
            <p:nvPr/>
          </p:nvSpPr>
          <p:spPr>
            <a:xfrm>
              <a:off x="4144179" y="3149074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03F4120D-09A8-D64D-933C-E6BE57FA6599}"/>
                </a:ext>
              </a:extLst>
            </p:cNvPr>
            <p:cNvSpPr/>
            <p:nvPr/>
          </p:nvSpPr>
          <p:spPr>
            <a:xfrm>
              <a:off x="8049318" y="2746242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E32DA5A-1B83-1E47-BDC1-2666F8C64B41}"/>
                </a:ext>
              </a:extLst>
            </p:cNvPr>
            <p:cNvSpPr/>
            <p:nvPr/>
          </p:nvSpPr>
          <p:spPr>
            <a:xfrm>
              <a:off x="8572034" y="301855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E0F1249-9C25-1946-B710-03ADBAEAEDB3}"/>
                </a:ext>
              </a:extLst>
            </p:cNvPr>
            <p:cNvSpPr/>
            <p:nvPr/>
          </p:nvSpPr>
          <p:spPr>
            <a:xfrm>
              <a:off x="8572034" y="332623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6A814A4-FB1D-824F-9FB1-CEAA8104F540}"/>
                </a:ext>
              </a:extLst>
            </p:cNvPr>
            <p:cNvSpPr/>
            <p:nvPr/>
          </p:nvSpPr>
          <p:spPr>
            <a:xfrm>
              <a:off x="8572034" y="279938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EC2CDBE-5985-4B49-A6EF-D99F5AB07588}"/>
                </a:ext>
              </a:extLst>
            </p:cNvPr>
            <p:cNvSpPr/>
            <p:nvPr/>
          </p:nvSpPr>
          <p:spPr>
            <a:xfrm>
              <a:off x="8176922" y="320585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28CA83B-B2CE-5245-90C6-733C78EA9281}"/>
                </a:ext>
              </a:extLst>
            </p:cNvPr>
            <p:cNvSpPr/>
            <p:nvPr/>
          </p:nvSpPr>
          <p:spPr>
            <a:xfrm>
              <a:off x="8176922" y="291218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2E25E73-5AA5-124D-A123-0478CC5F6A2E}"/>
                </a:ext>
              </a:extLst>
            </p:cNvPr>
            <p:cNvSpPr/>
            <p:nvPr/>
          </p:nvSpPr>
          <p:spPr>
            <a:xfrm>
              <a:off x="8967146" y="320585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39EEA9A-2683-D54F-8C3E-C9E3221F5AFD}"/>
                </a:ext>
              </a:extLst>
            </p:cNvPr>
            <p:cNvSpPr/>
            <p:nvPr/>
          </p:nvSpPr>
          <p:spPr>
            <a:xfrm>
              <a:off x="8967146" y="291218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D927A0F-31ED-9F48-814E-E4ABF534C2EA}"/>
                </a:ext>
              </a:extLst>
            </p:cNvPr>
            <p:cNvCxnSpPr>
              <a:cxnSpLocks/>
              <a:stCxn id="130" idx="6"/>
              <a:endCxn id="128" idx="2"/>
            </p:cNvCxnSpPr>
            <p:nvPr/>
          </p:nvCxnSpPr>
          <p:spPr>
            <a:xfrm flipV="1">
              <a:off x="8310676" y="2866260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EA45FE8-073A-5E4A-BF56-FCA4297057DC}"/>
                </a:ext>
              </a:extLst>
            </p:cNvPr>
            <p:cNvCxnSpPr>
              <a:cxnSpLocks/>
              <a:stCxn id="130" idx="6"/>
              <a:endCxn id="126" idx="2"/>
            </p:cNvCxnSpPr>
            <p:nvPr/>
          </p:nvCxnSpPr>
          <p:spPr>
            <a:xfrm>
              <a:off x="8310676" y="2979058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EF186B4-63A1-9044-B7E2-CB3D8E9D98A1}"/>
                </a:ext>
              </a:extLst>
            </p:cNvPr>
            <p:cNvCxnSpPr>
              <a:cxnSpLocks/>
              <a:stCxn id="130" idx="6"/>
              <a:endCxn id="127" idx="2"/>
            </p:cNvCxnSpPr>
            <p:nvPr/>
          </p:nvCxnSpPr>
          <p:spPr>
            <a:xfrm>
              <a:off x="8310676" y="2979058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771E92-8831-6E40-A4B1-D11EB7B0AC08}"/>
                </a:ext>
              </a:extLst>
            </p:cNvPr>
            <p:cNvCxnSpPr>
              <a:cxnSpLocks/>
              <a:stCxn id="129" idx="6"/>
              <a:endCxn id="128" idx="2"/>
            </p:cNvCxnSpPr>
            <p:nvPr/>
          </p:nvCxnSpPr>
          <p:spPr>
            <a:xfrm flipV="1">
              <a:off x="8310676" y="2866260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AA4DE7A-D8B3-4649-9791-4E0BBD2F3576}"/>
                </a:ext>
              </a:extLst>
            </p:cNvPr>
            <p:cNvCxnSpPr>
              <a:cxnSpLocks/>
              <a:stCxn id="129" idx="6"/>
              <a:endCxn id="126" idx="2"/>
            </p:cNvCxnSpPr>
            <p:nvPr/>
          </p:nvCxnSpPr>
          <p:spPr>
            <a:xfrm flipV="1">
              <a:off x="8310676" y="3085429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604B315-58ED-FA46-B893-81C388B62C13}"/>
                </a:ext>
              </a:extLst>
            </p:cNvPr>
            <p:cNvCxnSpPr>
              <a:cxnSpLocks/>
              <a:stCxn id="129" idx="6"/>
              <a:endCxn id="127" idx="2"/>
            </p:cNvCxnSpPr>
            <p:nvPr/>
          </p:nvCxnSpPr>
          <p:spPr>
            <a:xfrm>
              <a:off x="8310676" y="3272736"/>
              <a:ext cx="261358" cy="120374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24DE6A-BBCE-024C-ACD8-8AC2C0015F94}"/>
                </a:ext>
              </a:extLst>
            </p:cNvPr>
            <p:cNvCxnSpPr>
              <a:cxnSpLocks/>
              <a:stCxn id="128" idx="6"/>
              <a:endCxn id="132" idx="2"/>
            </p:cNvCxnSpPr>
            <p:nvPr/>
          </p:nvCxnSpPr>
          <p:spPr>
            <a:xfrm>
              <a:off x="8705787" y="2866260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E4A04DB-F718-F148-88CF-7A02ADDA6ECB}"/>
                </a:ext>
              </a:extLst>
            </p:cNvPr>
            <p:cNvCxnSpPr>
              <a:cxnSpLocks/>
              <a:stCxn id="128" idx="6"/>
              <a:endCxn id="131" idx="2"/>
            </p:cNvCxnSpPr>
            <p:nvPr/>
          </p:nvCxnSpPr>
          <p:spPr>
            <a:xfrm>
              <a:off x="8705787" y="2866260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15554BF-DF52-1D48-94A5-B38FF3D29B39}"/>
                </a:ext>
              </a:extLst>
            </p:cNvPr>
            <p:cNvCxnSpPr>
              <a:cxnSpLocks/>
              <a:stCxn id="126" idx="6"/>
              <a:endCxn id="132" idx="2"/>
            </p:cNvCxnSpPr>
            <p:nvPr/>
          </p:nvCxnSpPr>
          <p:spPr>
            <a:xfrm flipV="1">
              <a:off x="8705787" y="2979058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1CFC077-16BE-604B-9428-B04778D20550}"/>
                </a:ext>
              </a:extLst>
            </p:cNvPr>
            <p:cNvCxnSpPr>
              <a:cxnSpLocks/>
              <a:stCxn id="126" idx="6"/>
              <a:endCxn id="131" idx="2"/>
            </p:cNvCxnSpPr>
            <p:nvPr/>
          </p:nvCxnSpPr>
          <p:spPr>
            <a:xfrm>
              <a:off x="8705787" y="3085429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7B9687-4666-834B-9A4F-E04C4234F6BD}"/>
                </a:ext>
              </a:extLst>
            </p:cNvPr>
            <p:cNvCxnSpPr>
              <a:cxnSpLocks/>
              <a:stCxn id="127" idx="6"/>
              <a:endCxn id="132" idx="2"/>
            </p:cNvCxnSpPr>
            <p:nvPr/>
          </p:nvCxnSpPr>
          <p:spPr>
            <a:xfrm flipV="1">
              <a:off x="8705787" y="2979058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12FCA0B-4E74-A44E-8228-771E90C1B0FA}"/>
                </a:ext>
              </a:extLst>
            </p:cNvPr>
            <p:cNvCxnSpPr>
              <a:cxnSpLocks/>
              <a:stCxn id="127" idx="6"/>
            </p:cNvCxnSpPr>
            <p:nvPr/>
          </p:nvCxnSpPr>
          <p:spPr>
            <a:xfrm flipV="1">
              <a:off x="8705787" y="3272735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C39688-3447-AC44-92B8-49D2C1B28AC8}"/>
                </a:ext>
              </a:extLst>
            </p:cNvPr>
            <p:cNvSpPr txBox="1"/>
            <p:nvPr/>
          </p:nvSpPr>
          <p:spPr>
            <a:xfrm>
              <a:off x="8125231" y="3045927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D0201C3-A564-1345-9CF4-0BE6268E832F}"/>
                </a:ext>
              </a:extLst>
            </p:cNvPr>
            <p:cNvSpPr txBox="1"/>
            <p:nvPr/>
          </p:nvSpPr>
          <p:spPr>
            <a:xfrm>
              <a:off x="8913653" y="3045927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CAD2928-C4CA-7446-ADFE-5D1343F4E468}"/>
                </a:ext>
              </a:extLst>
            </p:cNvPr>
            <p:cNvSpPr txBox="1"/>
            <p:nvPr/>
          </p:nvSpPr>
          <p:spPr>
            <a:xfrm>
              <a:off x="8520446" y="3154015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9310E755-4C0D-454B-B50B-B9C288D4DF73}"/>
                </a:ext>
              </a:extLst>
            </p:cNvPr>
            <p:cNvSpPr/>
            <p:nvPr/>
          </p:nvSpPr>
          <p:spPr>
            <a:xfrm>
              <a:off x="6473983" y="2741301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A904648-A6E4-3743-8AC7-E8618602C6AF}"/>
                </a:ext>
              </a:extLst>
            </p:cNvPr>
            <p:cNvSpPr/>
            <p:nvPr/>
          </p:nvSpPr>
          <p:spPr>
            <a:xfrm>
              <a:off x="6996699" y="301361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2918CF7-AAF7-4C4A-94A1-B731615D09C8}"/>
                </a:ext>
              </a:extLst>
            </p:cNvPr>
            <p:cNvSpPr/>
            <p:nvPr/>
          </p:nvSpPr>
          <p:spPr>
            <a:xfrm>
              <a:off x="6996699" y="332129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8AF24DC-117F-5744-A3B4-07FD021AF2ED}"/>
                </a:ext>
              </a:extLst>
            </p:cNvPr>
            <p:cNvSpPr/>
            <p:nvPr/>
          </p:nvSpPr>
          <p:spPr>
            <a:xfrm>
              <a:off x="6996699" y="279444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66F9F90-6691-C641-A4D4-F2E8E47EA60E}"/>
                </a:ext>
              </a:extLst>
            </p:cNvPr>
            <p:cNvSpPr/>
            <p:nvPr/>
          </p:nvSpPr>
          <p:spPr>
            <a:xfrm>
              <a:off x="6601587" y="32009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3E32212-CFCA-CD49-9BEA-1C2225B0F57F}"/>
                </a:ext>
              </a:extLst>
            </p:cNvPr>
            <p:cNvSpPr/>
            <p:nvPr/>
          </p:nvSpPr>
          <p:spPr>
            <a:xfrm>
              <a:off x="6601587" y="290723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2B8DF7E-3713-6343-AF7C-B63BF47ED712}"/>
                </a:ext>
              </a:extLst>
            </p:cNvPr>
            <p:cNvSpPr/>
            <p:nvPr/>
          </p:nvSpPr>
          <p:spPr>
            <a:xfrm>
              <a:off x="7391811" y="32009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D9271E0-6E5A-1F40-B808-5A718ECC85CF}"/>
                </a:ext>
              </a:extLst>
            </p:cNvPr>
            <p:cNvSpPr/>
            <p:nvPr/>
          </p:nvSpPr>
          <p:spPr>
            <a:xfrm>
              <a:off x="7391811" y="290723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762171-916D-114D-ACEC-D02B3BC859B1}"/>
                </a:ext>
              </a:extLst>
            </p:cNvPr>
            <p:cNvCxnSpPr>
              <a:cxnSpLocks/>
              <a:stCxn id="153" idx="6"/>
              <a:endCxn id="151" idx="2"/>
            </p:cNvCxnSpPr>
            <p:nvPr/>
          </p:nvCxnSpPr>
          <p:spPr>
            <a:xfrm flipV="1">
              <a:off x="6735341" y="2861320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D1F2427-70C1-2447-8D35-CD8794F43ACC}"/>
                </a:ext>
              </a:extLst>
            </p:cNvPr>
            <p:cNvCxnSpPr>
              <a:cxnSpLocks/>
              <a:stCxn id="153" idx="6"/>
              <a:endCxn id="149" idx="2"/>
            </p:cNvCxnSpPr>
            <p:nvPr/>
          </p:nvCxnSpPr>
          <p:spPr>
            <a:xfrm>
              <a:off x="6735341" y="2974117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ADDA573-8370-B04E-8129-561873B0CB7C}"/>
                </a:ext>
              </a:extLst>
            </p:cNvPr>
            <p:cNvCxnSpPr>
              <a:cxnSpLocks/>
              <a:stCxn id="153" idx="6"/>
              <a:endCxn id="150" idx="2"/>
            </p:cNvCxnSpPr>
            <p:nvPr/>
          </p:nvCxnSpPr>
          <p:spPr>
            <a:xfrm>
              <a:off x="6735341" y="2974117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F40C4CC-4E81-A34A-8453-6B8588B8B205}"/>
                </a:ext>
              </a:extLst>
            </p:cNvPr>
            <p:cNvCxnSpPr>
              <a:cxnSpLocks/>
              <a:stCxn id="152" idx="6"/>
              <a:endCxn id="151" idx="2"/>
            </p:cNvCxnSpPr>
            <p:nvPr/>
          </p:nvCxnSpPr>
          <p:spPr>
            <a:xfrm flipV="1">
              <a:off x="6735341" y="2861320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B39CA5-9776-7648-BBAB-AB94AC4149E9}"/>
                </a:ext>
              </a:extLst>
            </p:cNvPr>
            <p:cNvCxnSpPr>
              <a:cxnSpLocks/>
              <a:stCxn id="152" idx="6"/>
              <a:endCxn id="149" idx="2"/>
            </p:cNvCxnSpPr>
            <p:nvPr/>
          </p:nvCxnSpPr>
          <p:spPr>
            <a:xfrm flipV="1">
              <a:off x="6735341" y="3080488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5454017-A12D-F241-A77E-67666DBA47D9}"/>
                </a:ext>
              </a:extLst>
            </p:cNvPr>
            <p:cNvCxnSpPr>
              <a:cxnSpLocks/>
              <a:stCxn id="152" idx="6"/>
              <a:endCxn id="150" idx="2"/>
            </p:cNvCxnSpPr>
            <p:nvPr/>
          </p:nvCxnSpPr>
          <p:spPr>
            <a:xfrm>
              <a:off x="6735341" y="3267795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4DA854-91DE-4F4A-B6B0-ABE16F70EBC4}"/>
                </a:ext>
              </a:extLst>
            </p:cNvPr>
            <p:cNvCxnSpPr>
              <a:cxnSpLocks/>
              <a:stCxn id="151" idx="6"/>
              <a:endCxn id="155" idx="2"/>
            </p:cNvCxnSpPr>
            <p:nvPr/>
          </p:nvCxnSpPr>
          <p:spPr>
            <a:xfrm>
              <a:off x="7130453" y="2861320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5A65CE6-4EE0-804C-A384-B861EBFA8AAA}"/>
                </a:ext>
              </a:extLst>
            </p:cNvPr>
            <p:cNvCxnSpPr>
              <a:cxnSpLocks/>
              <a:stCxn id="151" idx="6"/>
              <a:endCxn id="154" idx="2"/>
            </p:cNvCxnSpPr>
            <p:nvPr/>
          </p:nvCxnSpPr>
          <p:spPr>
            <a:xfrm>
              <a:off x="7130453" y="2861320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DA9A484-E0A0-1C4B-8F43-035614B6451E}"/>
                </a:ext>
              </a:extLst>
            </p:cNvPr>
            <p:cNvCxnSpPr>
              <a:cxnSpLocks/>
              <a:stCxn id="149" idx="6"/>
              <a:endCxn id="155" idx="2"/>
            </p:cNvCxnSpPr>
            <p:nvPr/>
          </p:nvCxnSpPr>
          <p:spPr>
            <a:xfrm flipV="1">
              <a:off x="7130453" y="2974117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FB3C27-EE43-434B-968A-125DE2AB8152}"/>
                </a:ext>
              </a:extLst>
            </p:cNvPr>
            <p:cNvCxnSpPr>
              <a:cxnSpLocks/>
              <a:stCxn id="149" idx="6"/>
              <a:endCxn id="154" idx="2"/>
            </p:cNvCxnSpPr>
            <p:nvPr/>
          </p:nvCxnSpPr>
          <p:spPr>
            <a:xfrm>
              <a:off x="7130453" y="3080488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3E7229F-D656-AD45-9562-A9F8AF0C967C}"/>
                </a:ext>
              </a:extLst>
            </p:cNvPr>
            <p:cNvCxnSpPr>
              <a:cxnSpLocks/>
              <a:stCxn id="150" idx="6"/>
              <a:endCxn id="155" idx="2"/>
            </p:cNvCxnSpPr>
            <p:nvPr/>
          </p:nvCxnSpPr>
          <p:spPr>
            <a:xfrm flipV="1">
              <a:off x="7130453" y="2974117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014C3AA-A752-7140-82E0-F892D3A5E1DA}"/>
                </a:ext>
              </a:extLst>
            </p:cNvPr>
            <p:cNvCxnSpPr>
              <a:cxnSpLocks/>
              <a:stCxn id="150" idx="6"/>
            </p:cNvCxnSpPr>
            <p:nvPr/>
          </p:nvCxnSpPr>
          <p:spPr>
            <a:xfrm flipV="1">
              <a:off x="7130453" y="3267794"/>
              <a:ext cx="261358" cy="120375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A580E9D-AEBF-D942-A555-5B5567F92E7E}"/>
                </a:ext>
              </a:extLst>
            </p:cNvPr>
            <p:cNvSpPr txBox="1"/>
            <p:nvPr/>
          </p:nvSpPr>
          <p:spPr>
            <a:xfrm>
              <a:off x="6549896" y="3040986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DA6D718-F890-6D49-9812-41755E4AACE3}"/>
                </a:ext>
              </a:extLst>
            </p:cNvPr>
            <p:cNvSpPr txBox="1"/>
            <p:nvPr/>
          </p:nvSpPr>
          <p:spPr>
            <a:xfrm>
              <a:off x="7338320" y="3040986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046C0E2-28BE-D443-8D5B-6BB5C3A1F1FA}"/>
                </a:ext>
              </a:extLst>
            </p:cNvPr>
            <p:cNvSpPr txBox="1"/>
            <p:nvPr/>
          </p:nvSpPr>
          <p:spPr>
            <a:xfrm>
              <a:off x="6945112" y="3149074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EC0CC253-4BA4-4447-93E4-F33A3C1FF2BE}"/>
                </a:ext>
              </a:extLst>
            </p:cNvPr>
            <p:cNvSpPr/>
            <p:nvPr/>
          </p:nvSpPr>
          <p:spPr>
            <a:xfrm>
              <a:off x="5073516" y="4424582"/>
              <a:ext cx="1181941" cy="76688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D3E4F88-1F94-E743-ABAA-35431EFFB7F9}"/>
                </a:ext>
              </a:extLst>
            </p:cNvPr>
            <p:cNvSpPr/>
            <p:nvPr/>
          </p:nvSpPr>
          <p:spPr>
            <a:xfrm>
              <a:off x="5596234" y="469689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FFAE163-CABB-834D-9BDC-0A4C2178AABE}"/>
                </a:ext>
              </a:extLst>
            </p:cNvPr>
            <p:cNvSpPr/>
            <p:nvPr/>
          </p:nvSpPr>
          <p:spPr>
            <a:xfrm>
              <a:off x="5596234" y="500457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A1D70CC-E981-0942-9F83-D9201325D6EC}"/>
                </a:ext>
              </a:extLst>
            </p:cNvPr>
            <p:cNvSpPr/>
            <p:nvPr/>
          </p:nvSpPr>
          <p:spPr>
            <a:xfrm>
              <a:off x="5596234" y="447772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1EBFC9B-FCF4-EB47-B5A1-98153022E719}"/>
                </a:ext>
              </a:extLst>
            </p:cNvPr>
            <p:cNvSpPr/>
            <p:nvPr/>
          </p:nvSpPr>
          <p:spPr>
            <a:xfrm>
              <a:off x="5201122" y="488420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D24B7FA-8F3A-4B4A-9A74-FB61C8F3978F}"/>
                </a:ext>
              </a:extLst>
            </p:cNvPr>
            <p:cNvSpPr/>
            <p:nvPr/>
          </p:nvSpPr>
          <p:spPr>
            <a:xfrm>
              <a:off x="5201122" y="459052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887FE78-00A5-554B-A146-3950EAEDB996}"/>
                </a:ext>
              </a:extLst>
            </p:cNvPr>
            <p:cNvSpPr/>
            <p:nvPr/>
          </p:nvSpPr>
          <p:spPr>
            <a:xfrm>
              <a:off x="5991345" y="488420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280676B-EDD3-4741-A035-297D56546FE7}"/>
                </a:ext>
              </a:extLst>
            </p:cNvPr>
            <p:cNvSpPr/>
            <p:nvPr/>
          </p:nvSpPr>
          <p:spPr>
            <a:xfrm>
              <a:off x="5991345" y="459052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CC33048-F5DE-424A-AEC0-05F083D4D31C}"/>
                </a:ext>
              </a:extLst>
            </p:cNvPr>
            <p:cNvCxnSpPr>
              <a:cxnSpLocks/>
              <a:stCxn id="176" idx="6"/>
              <a:endCxn id="174" idx="2"/>
            </p:cNvCxnSpPr>
            <p:nvPr/>
          </p:nvCxnSpPr>
          <p:spPr>
            <a:xfrm flipV="1">
              <a:off x="5334875" y="4544601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9C4C599-0493-314C-B560-3040BC869511}"/>
                </a:ext>
              </a:extLst>
            </p:cNvPr>
            <p:cNvCxnSpPr>
              <a:cxnSpLocks/>
              <a:stCxn id="176" idx="6"/>
              <a:endCxn id="172" idx="2"/>
            </p:cNvCxnSpPr>
            <p:nvPr/>
          </p:nvCxnSpPr>
          <p:spPr>
            <a:xfrm>
              <a:off x="5334875" y="4657398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7DE5A4D-D026-B249-8CC8-7F6ABC81DF4D}"/>
                </a:ext>
              </a:extLst>
            </p:cNvPr>
            <p:cNvCxnSpPr>
              <a:cxnSpLocks/>
              <a:stCxn id="176" idx="6"/>
              <a:endCxn id="173" idx="2"/>
            </p:cNvCxnSpPr>
            <p:nvPr/>
          </p:nvCxnSpPr>
          <p:spPr>
            <a:xfrm>
              <a:off x="5334875" y="4657398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F112704-9D60-1245-80EC-80D08127D520}"/>
                </a:ext>
              </a:extLst>
            </p:cNvPr>
            <p:cNvCxnSpPr>
              <a:cxnSpLocks/>
              <a:stCxn id="175" idx="6"/>
              <a:endCxn id="174" idx="2"/>
            </p:cNvCxnSpPr>
            <p:nvPr/>
          </p:nvCxnSpPr>
          <p:spPr>
            <a:xfrm flipV="1">
              <a:off x="5334875" y="4544601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6D97D57-34F0-DC40-99B4-EE2E63042742}"/>
                </a:ext>
              </a:extLst>
            </p:cNvPr>
            <p:cNvCxnSpPr>
              <a:cxnSpLocks/>
              <a:stCxn id="175" idx="6"/>
              <a:endCxn id="172" idx="2"/>
            </p:cNvCxnSpPr>
            <p:nvPr/>
          </p:nvCxnSpPr>
          <p:spPr>
            <a:xfrm flipV="1">
              <a:off x="5334875" y="4763769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16852EF-C304-2147-A9FB-BA359A35AFDB}"/>
                </a:ext>
              </a:extLst>
            </p:cNvPr>
            <p:cNvCxnSpPr>
              <a:cxnSpLocks/>
              <a:stCxn id="175" idx="6"/>
              <a:endCxn id="173" idx="2"/>
            </p:cNvCxnSpPr>
            <p:nvPr/>
          </p:nvCxnSpPr>
          <p:spPr>
            <a:xfrm>
              <a:off x="5334875" y="4951077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0D3DAA5-673B-C343-8683-C781AEE4F28C}"/>
                </a:ext>
              </a:extLst>
            </p:cNvPr>
            <p:cNvCxnSpPr>
              <a:cxnSpLocks/>
              <a:stCxn id="174" idx="6"/>
              <a:endCxn id="178" idx="2"/>
            </p:cNvCxnSpPr>
            <p:nvPr/>
          </p:nvCxnSpPr>
          <p:spPr>
            <a:xfrm>
              <a:off x="5729987" y="4544601"/>
              <a:ext cx="261358" cy="112798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14E461C-23C4-F34A-96CD-795B83BE84FE}"/>
                </a:ext>
              </a:extLst>
            </p:cNvPr>
            <p:cNvCxnSpPr>
              <a:cxnSpLocks/>
              <a:stCxn id="174" idx="6"/>
              <a:endCxn id="177" idx="2"/>
            </p:cNvCxnSpPr>
            <p:nvPr/>
          </p:nvCxnSpPr>
          <p:spPr>
            <a:xfrm>
              <a:off x="5729987" y="4544601"/>
              <a:ext cx="261358" cy="406476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0697E46-C383-A64B-B1D4-B086B873A920}"/>
                </a:ext>
              </a:extLst>
            </p:cNvPr>
            <p:cNvCxnSpPr>
              <a:cxnSpLocks/>
              <a:stCxn id="172" idx="6"/>
              <a:endCxn id="178" idx="2"/>
            </p:cNvCxnSpPr>
            <p:nvPr/>
          </p:nvCxnSpPr>
          <p:spPr>
            <a:xfrm flipV="1">
              <a:off x="5729987" y="4657398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3C1842-E286-2E43-A1F0-886B3EF3A1EC}"/>
                </a:ext>
              </a:extLst>
            </p:cNvPr>
            <p:cNvCxnSpPr>
              <a:cxnSpLocks/>
              <a:stCxn id="172" idx="6"/>
              <a:endCxn id="177" idx="2"/>
            </p:cNvCxnSpPr>
            <p:nvPr/>
          </p:nvCxnSpPr>
          <p:spPr>
            <a:xfrm>
              <a:off x="5729987" y="4763769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919BEBE-0ECA-4A4E-8531-7B20E5735BCA}"/>
                </a:ext>
              </a:extLst>
            </p:cNvPr>
            <p:cNvCxnSpPr>
              <a:cxnSpLocks/>
              <a:stCxn id="173" idx="6"/>
              <a:endCxn id="178" idx="2"/>
            </p:cNvCxnSpPr>
            <p:nvPr/>
          </p:nvCxnSpPr>
          <p:spPr>
            <a:xfrm flipV="1">
              <a:off x="5729987" y="4657398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169E640-22BF-364E-B48F-71DAA084BCAB}"/>
                </a:ext>
              </a:extLst>
            </p:cNvPr>
            <p:cNvCxnSpPr>
              <a:cxnSpLocks/>
              <a:stCxn id="173" idx="6"/>
            </p:cNvCxnSpPr>
            <p:nvPr/>
          </p:nvCxnSpPr>
          <p:spPr>
            <a:xfrm flipV="1">
              <a:off x="5729987" y="4951076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C014FB7-81D4-6148-8E28-24AF431818B5}"/>
                </a:ext>
              </a:extLst>
            </p:cNvPr>
            <p:cNvSpPr txBox="1"/>
            <p:nvPr/>
          </p:nvSpPr>
          <p:spPr>
            <a:xfrm>
              <a:off x="5149430" y="4724268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15AD318-850A-3249-9115-2EAAD9C9D5AC}"/>
                </a:ext>
              </a:extLst>
            </p:cNvPr>
            <p:cNvSpPr txBox="1"/>
            <p:nvPr/>
          </p:nvSpPr>
          <p:spPr>
            <a:xfrm>
              <a:off x="5937853" y="4724268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3F87144-DFC3-C941-BCA1-1D7B442CA6A6}"/>
                </a:ext>
              </a:extLst>
            </p:cNvPr>
            <p:cNvSpPr txBox="1"/>
            <p:nvPr/>
          </p:nvSpPr>
          <p:spPr>
            <a:xfrm>
              <a:off x="5544646" y="4832355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7161BDBE-99C9-8E45-AD0D-47262376522F}"/>
                </a:ext>
              </a:extLst>
            </p:cNvPr>
            <p:cNvSpPr/>
            <p:nvPr/>
          </p:nvSpPr>
          <p:spPr>
            <a:xfrm>
              <a:off x="2273961" y="4424583"/>
              <a:ext cx="1181941" cy="76688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93B30E8-AB44-2C42-90C8-91C6798473FF}"/>
                </a:ext>
              </a:extLst>
            </p:cNvPr>
            <p:cNvSpPr/>
            <p:nvPr/>
          </p:nvSpPr>
          <p:spPr>
            <a:xfrm>
              <a:off x="2796677" y="469689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0E991C1-6DA8-2D4A-9046-6167CB03DB93}"/>
                </a:ext>
              </a:extLst>
            </p:cNvPr>
            <p:cNvSpPr/>
            <p:nvPr/>
          </p:nvSpPr>
          <p:spPr>
            <a:xfrm>
              <a:off x="2796677" y="500457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81ECC90-BEDF-F441-80B0-A223759379DF}"/>
                </a:ext>
              </a:extLst>
            </p:cNvPr>
            <p:cNvSpPr/>
            <p:nvPr/>
          </p:nvSpPr>
          <p:spPr>
            <a:xfrm>
              <a:off x="2796677" y="447772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705BD90-B0B5-A74A-814D-A5BC464F5E1A}"/>
                </a:ext>
              </a:extLst>
            </p:cNvPr>
            <p:cNvSpPr/>
            <p:nvPr/>
          </p:nvSpPr>
          <p:spPr>
            <a:xfrm>
              <a:off x="2401565" y="488420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FF5D2A4-A1EF-5F41-AFCA-927CCDA2095C}"/>
                </a:ext>
              </a:extLst>
            </p:cNvPr>
            <p:cNvSpPr/>
            <p:nvPr/>
          </p:nvSpPr>
          <p:spPr>
            <a:xfrm>
              <a:off x="2401565" y="459052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A50E806-0B0F-A34C-84F2-CA2A1FC20DC3}"/>
                </a:ext>
              </a:extLst>
            </p:cNvPr>
            <p:cNvSpPr/>
            <p:nvPr/>
          </p:nvSpPr>
          <p:spPr>
            <a:xfrm>
              <a:off x="3191789" y="488420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9CBCE1A-6664-5049-9FFD-D8BDF40DC6E3}"/>
                </a:ext>
              </a:extLst>
            </p:cNvPr>
            <p:cNvSpPr/>
            <p:nvPr/>
          </p:nvSpPr>
          <p:spPr>
            <a:xfrm>
              <a:off x="3191789" y="459052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7D5CC70-65C6-B142-8402-94412B439667}"/>
                </a:ext>
              </a:extLst>
            </p:cNvPr>
            <p:cNvCxnSpPr>
              <a:cxnSpLocks/>
              <a:stCxn id="199" idx="6"/>
              <a:endCxn id="197" idx="2"/>
            </p:cNvCxnSpPr>
            <p:nvPr/>
          </p:nvCxnSpPr>
          <p:spPr>
            <a:xfrm flipV="1">
              <a:off x="2535319" y="4544602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800B0BB-515B-1845-AAD6-F15CB79CF4B1}"/>
                </a:ext>
              </a:extLst>
            </p:cNvPr>
            <p:cNvCxnSpPr>
              <a:cxnSpLocks/>
              <a:stCxn id="199" idx="6"/>
              <a:endCxn id="195" idx="2"/>
            </p:cNvCxnSpPr>
            <p:nvPr/>
          </p:nvCxnSpPr>
          <p:spPr>
            <a:xfrm>
              <a:off x="2535319" y="4657399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38C78F8-C253-A346-8FA2-675A3B1407F6}"/>
                </a:ext>
              </a:extLst>
            </p:cNvPr>
            <p:cNvCxnSpPr>
              <a:cxnSpLocks/>
              <a:stCxn id="199" idx="6"/>
              <a:endCxn id="196" idx="2"/>
            </p:cNvCxnSpPr>
            <p:nvPr/>
          </p:nvCxnSpPr>
          <p:spPr>
            <a:xfrm>
              <a:off x="2535319" y="4657399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CED6211-4A36-1744-9AC6-9131AD3C00D5}"/>
                </a:ext>
              </a:extLst>
            </p:cNvPr>
            <p:cNvCxnSpPr>
              <a:cxnSpLocks/>
              <a:stCxn id="198" idx="6"/>
              <a:endCxn id="197" idx="2"/>
            </p:cNvCxnSpPr>
            <p:nvPr/>
          </p:nvCxnSpPr>
          <p:spPr>
            <a:xfrm flipV="1">
              <a:off x="2535319" y="4544602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8FB317B-B5CE-7D42-964A-118DAF64EC35}"/>
                </a:ext>
              </a:extLst>
            </p:cNvPr>
            <p:cNvCxnSpPr>
              <a:cxnSpLocks/>
              <a:stCxn id="198" idx="6"/>
              <a:endCxn id="195" idx="2"/>
            </p:cNvCxnSpPr>
            <p:nvPr/>
          </p:nvCxnSpPr>
          <p:spPr>
            <a:xfrm flipV="1">
              <a:off x="2535319" y="4763770"/>
              <a:ext cx="261358" cy="187308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26CE302-16DF-3240-834C-DF677C5951D9}"/>
                </a:ext>
              </a:extLst>
            </p:cNvPr>
            <p:cNvCxnSpPr>
              <a:cxnSpLocks/>
              <a:stCxn id="198" idx="6"/>
              <a:endCxn id="196" idx="2"/>
            </p:cNvCxnSpPr>
            <p:nvPr/>
          </p:nvCxnSpPr>
          <p:spPr>
            <a:xfrm>
              <a:off x="2535319" y="4951078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CA88194-5773-1E48-9D66-B08A5E9C627A}"/>
                </a:ext>
              </a:extLst>
            </p:cNvPr>
            <p:cNvCxnSpPr>
              <a:cxnSpLocks/>
              <a:stCxn id="197" idx="6"/>
              <a:endCxn id="201" idx="2"/>
            </p:cNvCxnSpPr>
            <p:nvPr/>
          </p:nvCxnSpPr>
          <p:spPr>
            <a:xfrm>
              <a:off x="2930430" y="4544602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9B3B2A3-9D94-BA48-82F0-60562AECE0FC}"/>
                </a:ext>
              </a:extLst>
            </p:cNvPr>
            <p:cNvCxnSpPr>
              <a:cxnSpLocks/>
              <a:stCxn id="197" idx="6"/>
              <a:endCxn id="200" idx="2"/>
            </p:cNvCxnSpPr>
            <p:nvPr/>
          </p:nvCxnSpPr>
          <p:spPr>
            <a:xfrm>
              <a:off x="2930430" y="4544602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5A433C-8862-D447-8879-91E56641CD93}"/>
                </a:ext>
              </a:extLst>
            </p:cNvPr>
            <p:cNvCxnSpPr>
              <a:cxnSpLocks/>
              <a:stCxn id="195" idx="6"/>
              <a:endCxn id="201" idx="2"/>
            </p:cNvCxnSpPr>
            <p:nvPr/>
          </p:nvCxnSpPr>
          <p:spPr>
            <a:xfrm flipV="1">
              <a:off x="2930430" y="4657399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5A4D98D-8F2A-254B-B8F8-A35A1445B172}"/>
                </a:ext>
              </a:extLst>
            </p:cNvPr>
            <p:cNvCxnSpPr>
              <a:cxnSpLocks/>
              <a:stCxn id="195" idx="6"/>
              <a:endCxn id="200" idx="2"/>
            </p:cNvCxnSpPr>
            <p:nvPr/>
          </p:nvCxnSpPr>
          <p:spPr>
            <a:xfrm>
              <a:off x="2930430" y="4763770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43B6938-CA00-4B42-B69D-C797C6E44324}"/>
                </a:ext>
              </a:extLst>
            </p:cNvPr>
            <p:cNvCxnSpPr>
              <a:cxnSpLocks/>
              <a:stCxn id="196" idx="6"/>
              <a:endCxn id="201" idx="2"/>
            </p:cNvCxnSpPr>
            <p:nvPr/>
          </p:nvCxnSpPr>
          <p:spPr>
            <a:xfrm flipV="1">
              <a:off x="2930430" y="4657399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A1396E5-47CF-9C43-A0D7-70C28AB17766}"/>
                </a:ext>
              </a:extLst>
            </p:cNvPr>
            <p:cNvCxnSpPr>
              <a:cxnSpLocks/>
              <a:stCxn id="196" idx="6"/>
            </p:cNvCxnSpPr>
            <p:nvPr/>
          </p:nvCxnSpPr>
          <p:spPr>
            <a:xfrm flipV="1">
              <a:off x="2930430" y="4951077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C47FCA9-6D64-A040-BDB4-D6EE4920DF31}"/>
                </a:ext>
              </a:extLst>
            </p:cNvPr>
            <p:cNvSpPr txBox="1"/>
            <p:nvPr/>
          </p:nvSpPr>
          <p:spPr>
            <a:xfrm>
              <a:off x="2349874" y="4724269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B26407C-FEA4-8847-8382-458441C0F8BD}"/>
                </a:ext>
              </a:extLst>
            </p:cNvPr>
            <p:cNvSpPr txBox="1"/>
            <p:nvPr/>
          </p:nvSpPr>
          <p:spPr>
            <a:xfrm>
              <a:off x="3138297" y="4724269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39886E6-A5D8-8D4D-B112-4472F36CC4B6}"/>
                </a:ext>
              </a:extLst>
            </p:cNvPr>
            <p:cNvSpPr txBox="1"/>
            <p:nvPr/>
          </p:nvSpPr>
          <p:spPr>
            <a:xfrm>
              <a:off x="2745089" y="4832356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5F7CCD35-51E4-3544-9960-58EA818D499D}"/>
                </a:ext>
              </a:extLst>
            </p:cNvPr>
            <p:cNvSpPr/>
            <p:nvPr/>
          </p:nvSpPr>
          <p:spPr>
            <a:xfrm>
              <a:off x="6473983" y="4424583"/>
              <a:ext cx="1181941" cy="76688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B87F2E1-932E-8946-BEF2-C6F895DE9114}"/>
                </a:ext>
              </a:extLst>
            </p:cNvPr>
            <p:cNvSpPr/>
            <p:nvPr/>
          </p:nvSpPr>
          <p:spPr>
            <a:xfrm>
              <a:off x="6996699" y="469689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581F04CE-8A09-A540-B2EC-8242B7866DF8}"/>
                </a:ext>
              </a:extLst>
            </p:cNvPr>
            <p:cNvSpPr/>
            <p:nvPr/>
          </p:nvSpPr>
          <p:spPr>
            <a:xfrm>
              <a:off x="6996699" y="500457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F8BABD8-A6F4-7546-A1F2-B86950C031A2}"/>
                </a:ext>
              </a:extLst>
            </p:cNvPr>
            <p:cNvSpPr/>
            <p:nvPr/>
          </p:nvSpPr>
          <p:spPr>
            <a:xfrm>
              <a:off x="6996699" y="447772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08D305FF-10FE-4C44-B620-5CA6C76E0912}"/>
                </a:ext>
              </a:extLst>
            </p:cNvPr>
            <p:cNvSpPr/>
            <p:nvPr/>
          </p:nvSpPr>
          <p:spPr>
            <a:xfrm>
              <a:off x="6601587" y="488420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C5DE36BB-6882-CC49-AAFA-3201E9C5EB82}"/>
                </a:ext>
              </a:extLst>
            </p:cNvPr>
            <p:cNvSpPr/>
            <p:nvPr/>
          </p:nvSpPr>
          <p:spPr>
            <a:xfrm>
              <a:off x="6601587" y="459052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8A0ED2A-0623-C341-A1E9-9C63A53ED345}"/>
                </a:ext>
              </a:extLst>
            </p:cNvPr>
            <p:cNvSpPr/>
            <p:nvPr/>
          </p:nvSpPr>
          <p:spPr>
            <a:xfrm>
              <a:off x="7391811" y="488420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05A5357-0963-144E-A865-D6F181093E45}"/>
                </a:ext>
              </a:extLst>
            </p:cNvPr>
            <p:cNvSpPr/>
            <p:nvPr/>
          </p:nvSpPr>
          <p:spPr>
            <a:xfrm>
              <a:off x="7391811" y="459052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7527D8-8076-FA40-BCF0-FCB65306E342}"/>
                </a:ext>
              </a:extLst>
            </p:cNvPr>
            <p:cNvCxnSpPr>
              <a:cxnSpLocks/>
              <a:stCxn id="222" idx="6"/>
              <a:endCxn id="220" idx="2"/>
            </p:cNvCxnSpPr>
            <p:nvPr/>
          </p:nvCxnSpPr>
          <p:spPr>
            <a:xfrm flipV="1">
              <a:off x="6735341" y="4544602"/>
              <a:ext cx="261358" cy="112798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9433509-EBA3-7D45-830B-62BC9F8F59F9}"/>
                </a:ext>
              </a:extLst>
            </p:cNvPr>
            <p:cNvCxnSpPr>
              <a:cxnSpLocks/>
              <a:stCxn id="222" idx="6"/>
              <a:endCxn id="218" idx="2"/>
            </p:cNvCxnSpPr>
            <p:nvPr/>
          </p:nvCxnSpPr>
          <p:spPr>
            <a:xfrm>
              <a:off x="6735341" y="4657399"/>
              <a:ext cx="261358" cy="106371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886AD7C-157A-CC43-A2AB-D9530DDE99F9}"/>
                </a:ext>
              </a:extLst>
            </p:cNvPr>
            <p:cNvCxnSpPr>
              <a:cxnSpLocks/>
              <a:stCxn id="222" idx="6"/>
              <a:endCxn id="219" idx="2"/>
            </p:cNvCxnSpPr>
            <p:nvPr/>
          </p:nvCxnSpPr>
          <p:spPr>
            <a:xfrm>
              <a:off x="6735341" y="4657399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23D49A1-4EDC-D941-9CAB-54AB17129040}"/>
                </a:ext>
              </a:extLst>
            </p:cNvPr>
            <p:cNvCxnSpPr>
              <a:cxnSpLocks/>
              <a:stCxn id="221" idx="6"/>
              <a:endCxn id="220" idx="2"/>
            </p:cNvCxnSpPr>
            <p:nvPr/>
          </p:nvCxnSpPr>
          <p:spPr>
            <a:xfrm flipV="1">
              <a:off x="6735341" y="4544602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FD358C9-CF7B-3B45-8809-A7325CB8EAA8}"/>
                </a:ext>
              </a:extLst>
            </p:cNvPr>
            <p:cNvCxnSpPr>
              <a:cxnSpLocks/>
              <a:stCxn id="221" idx="6"/>
              <a:endCxn id="218" idx="2"/>
            </p:cNvCxnSpPr>
            <p:nvPr/>
          </p:nvCxnSpPr>
          <p:spPr>
            <a:xfrm flipV="1">
              <a:off x="6735341" y="4763770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DA79082-150A-9747-90DD-FBB59D26DF80}"/>
                </a:ext>
              </a:extLst>
            </p:cNvPr>
            <p:cNvCxnSpPr>
              <a:cxnSpLocks/>
              <a:stCxn id="221" idx="6"/>
              <a:endCxn id="219" idx="2"/>
            </p:cNvCxnSpPr>
            <p:nvPr/>
          </p:nvCxnSpPr>
          <p:spPr>
            <a:xfrm>
              <a:off x="6735341" y="4951078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3FCA6F1-94F2-224D-BCA5-E96F3B6EB321}"/>
                </a:ext>
              </a:extLst>
            </p:cNvPr>
            <p:cNvCxnSpPr>
              <a:cxnSpLocks/>
              <a:stCxn id="220" idx="6"/>
              <a:endCxn id="224" idx="2"/>
            </p:cNvCxnSpPr>
            <p:nvPr/>
          </p:nvCxnSpPr>
          <p:spPr>
            <a:xfrm>
              <a:off x="7130453" y="4544602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519CBE1-2C10-3447-86A3-3E6735859964}"/>
                </a:ext>
              </a:extLst>
            </p:cNvPr>
            <p:cNvCxnSpPr>
              <a:cxnSpLocks/>
              <a:stCxn id="220" idx="6"/>
              <a:endCxn id="223" idx="2"/>
            </p:cNvCxnSpPr>
            <p:nvPr/>
          </p:nvCxnSpPr>
          <p:spPr>
            <a:xfrm>
              <a:off x="7130453" y="4544602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AE31362-9337-0241-8188-7A94C556856D}"/>
                </a:ext>
              </a:extLst>
            </p:cNvPr>
            <p:cNvCxnSpPr>
              <a:cxnSpLocks/>
              <a:stCxn id="218" idx="6"/>
              <a:endCxn id="224" idx="2"/>
            </p:cNvCxnSpPr>
            <p:nvPr/>
          </p:nvCxnSpPr>
          <p:spPr>
            <a:xfrm flipV="1">
              <a:off x="7130453" y="4657399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CE7D5AE-81E8-F54A-B866-4D462D1287EA}"/>
                </a:ext>
              </a:extLst>
            </p:cNvPr>
            <p:cNvCxnSpPr>
              <a:cxnSpLocks/>
              <a:stCxn id="218" idx="6"/>
              <a:endCxn id="223" idx="2"/>
            </p:cNvCxnSpPr>
            <p:nvPr/>
          </p:nvCxnSpPr>
          <p:spPr>
            <a:xfrm>
              <a:off x="7130453" y="4763770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776449C-AC2A-FC45-B5BF-B2B8ABC26C9D}"/>
                </a:ext>
              </a:extLst>
            </p:cNvPr>
            <p:cNvCxnSpPr>
              <a:cxnSpLocks/>
              <a:stCxn id="219" idx="6"/>
              <a:endCxn id="224" idx="2"/>
            </p:cNvCxnSpPr>
            <p:nvPr/>
          </p:nvCxnSpPr>
          <p:spPr>
            <a:xfrm flipV="1">
              <a:off x="7130453" y="4657399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8AD78F8-E68C-1D42-A2CB-1567D8A0958A}"/>
                </a:ext>
              </a:extLst>
            </p:cNvPr>
            <p:cNvCxnSpPr>
              <a:cxnSpLocks/>
              <a:stCxn id="219" idx="6"/>
            </p:cNvCxnSpPr>
            <p:nvPr/>
          </p:nvCxnSpPr>
          <p:spPr>
            <a:xfrm flipV="1">
              <a:off x="7130453" y="4951077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0AC7808-A249-C34C-B3CA-FEECDD2A3E04}"/>
                </a:ext>
              </a:extLst>
            </p:cNvPr>
            <p:cNvSpPr txBox="1"/>
            <p:nvPr/>
          </p:nvSpPr>
          <p:spPr>
            <a:xfrm>
              <a:off x="6549896" y="4724269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BA4CD1A-6E47-F24E-9666-5582B9F58A72}"/>
                </a:ext>
              </a:extLst>
            </p:cNvPr>
            <p:cNvSpPr txBox="1"/>
            <p:nvPr/>
          </p:nvSpPr>
          <p:spPr>
            <a:xfrm>
              <a:off x="7338320" y="4724269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4889EB5-1A4C-554D-894E-A0112250DCED}"/>
                </a:ext>
              </a:extLst>
            </p:cNvPr>
            <p:cNvSpPr txBox="1"/>
            <p:nvPr/>
          </p:nvSpPr>
          <p:spPr>
            <a:xfrm>
              <a:off x="6945112" y="4832356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D6882727-30C7-A54B-8A9F-171CADE71D72}"/>
                </a:ext>
              </a:extLst>
            </p:cNvPr>
            <p:cNvSpPr/>
            <p:nvPr/>
          </p:nvSpPr>
          <p:spPr>
            <a:xfrm>
              <a:off x="8049318" y="4424583"/>
              <a:ext cx="1181941" cy="76688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433EB849-4C8A-5C43-A328-93084CF02FD7}"/>
                </a:ext>
              </a:extLst>
            </p:cNvPr>
            <p:cNvSpPr/>
            <p:nvPr/>
          </p:nvSpPr>
          <p:spPr>
            <a:xfrm>
              <a:off x="8572034" y="4696893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C2D32418-4B57-4E43-A518-911D8313CA00}"/>
                </a:ext>
              </a:extLst>
            </p:cNvPr>
            <p:cNvSpPr/>
            <p:nvPr/>
          </p:nvSpPr>
          <p:spPr>
            <a:xfrm>
              <a:off x="8572034" y="500457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BBEC9DF-E87D-EA46-B960-50EBAA07F266}"/>
                </a:ext>
              </a:extLst>
            </p:cNvPr>
            <p:cNvSpPr/>
            <p:nvPr/>
          </p:nvSpPr>
          <p:spPr>
            <a:xfrm>
              <a:off x="8572034" y="4477724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36069237-CF07-484B-B9FC-686DF9FB77B8}"/>
                </a:ext>
              </a:extLst>
            </p:cNvPr>
            <p:cNvSpPr/>
            <p:nvPr/>
          </p:nvSpPr>
          <p:spPr>
            <a:xfrm>
              <a:off x="8176922" y="488420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641F859B-F6B6-0A45-BBF9-B4549FDBAFF8}"/>
                </a:ext>
              </a:extLst>
            </p:cNvPr>
            <p:cNvSpPr/>
            <p:nvPr/>
          </p:nvSpPr>
          <p:spPr>
            <a:xfrm>
              <a:off x="8176922" y="459052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C72942B-E0E2-6C43-99AA-2C733A0B0F88}"/>
                </a:ext>
              </a:extLst>
            </p:cNvPr>
            <p:cNvSpPr/>
            <p:nvPr/>
          </p:nvSpPr>
          <p:spPr>
            <a:xfrm>
              <a:off x="8967146" y="4884201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87A699D-E7E0-A942-B904-016630352615}"/>
                </a:ext>
              </a:extLst>
            </p:cNvPr>
            <p:cNvSpPr/>
            <p:nvPr/>
          </p:nvSpPr>
          <p:spPr>
            <a:xfrm>
              <a:off x="8967146" y="4590522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512C16C-1D8F-744B-A71B-35C8525D2C14}"/>
                </a:ext>
              </a:extLst>
            </p:cNvPr>
            <p:cNvCxnSpPr>
              <a:cxnSpLocks/>
              <a:stCxn id="245" idx="6"/>
              <a:endCxn id="243" idx="2"/>
            </p:cNvCxnSpPr>
            <p:nvPr/>
          </p:nvCxnSpPr>
          <p:spPr>
            <a:xfrm flipV="1">
              <a:off x="8310676" y="4544603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298F701-545D-1D48-8B87-0EDF56CF9237}"/>
                </a:ext>
              </a:extLst>
            </p:cNvPr>
            <p:cNvCxnSpPr>
              <a:cxnSpLocks/>
              <a:stCxn id="245" idx="6"/>
              <a:endCxn id="241" idx="2"/>
            </p:cNvCxnSpPr>
            <p:nvPr/>
          </p:nvCxnSpPr>
          <p:spPr>
            <a:xfrm>
              <a:off x="8310676" y="4657399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87B767F-1726-B24A-A45D-7CC29DA0B90F}"/>
                </a:ext>
              </a:extLst>
            </p:cNvPr>
            <p:cNvCxnSpPr>
              <a:cxnSpLocks/>
              <a:stCxn id="245" idx="6"/>
              <a:endCxn id="242" idx="2"/>
            </p:cNvCxnSpPr>
            <p:nvPr/>
          </p:nvCxnSpPr>
          <p:spPr>
            <a:xfrm>
              <a:off x="8310676" y="4657399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623BDE3-DB0F-2C47-9A22-435F0759B5AF}"/>
                </a:ext>
              </a:extLst>
            </p:cNvPr>
            <p:cNvCxnSpPr>
              <a:cxnSpLocks/>
              <a:stCxn id="244" idx="6"/>
              <a:endCxn id="243" idx="2"/>
            </p:cNvCxnSpPr>
            <p:nvPr/>
          </p:nvCxnSpPr>
          <p:spPr>
            <a:xfrm flipV="1">
              <a:off x="8310676" y="4544603"/>
              <a:ext cx="261358" cy="406476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48A68B2-77EA-F24C-9427-CC535F1CB128}"/>
                </a:ext>
              </a:extLst>
            </p:cNvPr>
            <p:cNvCxnSpPr>
              <a:cxnSpLocks/>
              <a:stCxn id="244" idx="6"/>
              <a:endCxn id="241" idx="2"/>
            </p:cNvCxnSpPr>
            <p:nvPr/>
          </p:nvCxnSpPr>
          <p:spPr>
            <a:xfrm flipV="1">
              <a:off x="8310676" y="4763771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21A93A7-96A4-7C4C-8EA5-7D0945B4D238}"/>
                </a:ext>
              </a:extLst>
            </p:cNvPr>
            <p:cNvCxnSpPr>
              <a:cxnSpLocks/>
              <a:stCxn id="244" idx="6"/>
              <a:endCxn id="242" idx="2"/>
            </p:cNvCxnSpPr>
            <p:nvPr/>
          </p:nvCxnSpPr>
          <p:spPr>
            <a:xfrm>
              <a:off x="8310676" y="4951078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F8499D9-558E-2D44-A1BA-143046A064EE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8705787" y="4544603"/>
              <a:ext cx="261358" cy="11279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0698260-2CCA-DE4B-990A-6FA07C94A98B}"/>
                </a:ext>
              </a:extLst>
            </p:cNvPr>
            <p:cNvCxnSpPr>
              <a:cxnSpLocks/>
              <a:stCxn id="243" idx="6"/>
              <a:endCxn id="246" idx="2"/>
            </p:cNvCxnSpPr>
            <p:nvPr/>
          </p:nvCxnSpPr>
          <p:spPr>
            <a:xfrm>
              <a:off x="8705787" y="4544603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7F23ED3-C3D3-D74F-9BCA-F43605BF40D1}"/>
                </a:ext>
              </a:extLst>
            </p:cNvPr>
            <p:cNvCxnSpPr>
              <a:cxnSpLocks/>
              <a:stCxn id="241" idx="6"/>
              <a:endCxn id="247" idx="2"/>
            </p:cNvCxnSpPr>
            <p:nvPr/>
          </p:nvCxnSpPr>
          <p:spPr>
            <a:xfrm flipV="1">
              <a:off x="8705787" y="4657399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017B6D1E-BBF7-C941-AC8E-4CB49257A47F}"/>
                </a:ext>
              </a:extLst>
            </p:cNvPr>
            <p:cNvCxnSpPr>
              <a:cxnSpLocks/>
              <a:stCxn id="241" idx="6"/>
              <a:endCxn id="246" idx="2"/>
            </p:cNvCxnSpPr>
            <p:nvPr/>
          </p:nvCxnSpPr>
          <p:spPr>
            <a:xfrm>
              <a:off x="8705787" y="4763771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3EF23E7-8D3F-9C4D-8BBD-61A064406F76}"/>
                </a:ext>
              </a:extLst>
            </p:cNvPr>
            <p:cNvCxnSpPr>
              <a:cxnSpLocks/>
              <a:stCxn id="242" idx="6"/>
              <a:endCxn id="247" idx="2"/>
            </p:cNvCxnSpPr>
            <p:nvPr/>
          </p:nvCxnSpPr>
          <p:spPr>
            <a:xfrm flipV="1">
              <a:off x="8705787" y="4657399"/>
              <a:ext cx="261358" cy="414053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EC16A5B-17A2-4A4A-BC55-746E60D8EEC8}"/>
                </a:ext>
              </a:extLst>
            </p:cNvPr>
            <p:cNvCxnSpPr>
              <a:cxnSpLocks/>
              <a:stCxn id="242" idx="6"/>
            </p:cNvCxnSpPr>
            <p:nvPr/>
          </p:nvCxnSpPr>
          <p:spPr>
            <a:xfrm flipV="1">
              <a:off x="8705787" y="4951078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EF155A9-D05F-A741-AD41-A998BA610BA8}"/>
                </a:ext>
              </a:extLst>
            </p:cNvPr>
            <p:cNvSpPr txBox="1"/>
            <p:nvPr/>
          </p:nvSpPr>
          <p:spPr>
            <a:xfrm>
              <a:off x="8125231" y="4724270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86D0D0B-909D-B149-86C4-96002920B26C}"/>
                </a:ext>
              </a:extLst>
            </p:cNvPr>
            <p:cNvSpPr txBox="1"/>
            <p:nvPr/>
          </p:nvSpPr>
          <p:spPr>
            <a:xfrm>
              <a:off x="8913653" y="4724270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E7E8125-05D6-F844-A345-BC1C8F981099}"/>
                </a:ext>
              </a:extLst>
            </p:cNvPr>
            <p:cNvSpPr txBox="1"/>
            <p:nvPr/>
          </p:nvSpPr>
          <p:spPr>
            <a:xfrm>
              <a:off x="8520446" y="4832357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26FF4B7A-2447-DF45-98DF-A0F2AECAFEC1}"/>
                </a:ext>
              </a:extLst>
            </p:cNvPr>
            <p:cNvSpPr/>
            <p:nvPr/>
          </p:nvSpPr>
          <p:spPr>
            <a:xfrm>
              <a:off x="2273961" y="1671469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05437AF6-34A2-7B4D-B17F-D514ECA307FB}"/>
                </a:ext>
              </a:extLst>
            </p:cNvPr>
            <p:cNvSpPr/>
            <p:nvPr/>
          </p:nvSpPr>
          <p:spPr>
            <a:xfrm>
              <a:off x="2796677" y="194377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7A46AAD-73DF-1E4A-BFDA-E894F1C0E35A}"/>
                </a:ext>
              </a:extLst>
            </p:cNvPr>
            <p:cNvSpPr/>
            <p:nvPr/>
          </p:nvSpPr>
          <p:spPr>
            <a:xfrm>
              <a:off x="2796677" y="225145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4F6D0141-1E8E-8147-B6BF-F46C432E0092}"/>
                </a:ext>
              </a:extLst>
            </p:cNvPr>
            <p:cNvSpPr/>
            <p:nvPr/>
          </p:nvSpPr>
          <p:spPr>
            <a:xfrm>
              <a:off x="2796677" y="172460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E1187E8-29EE-A643-B94D-EAF771D41E82}"/>
                </a:ext>
              </a:extLst>
            </p:cNvPr>
            <p:cNvSpPr/>
            <p:nvPr/>
          </p:nvSpPr>
          <p:spPr>
            <a:xfrm>
              <a:off x="2401565" y="213108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FFA1065-EC01-404C-AD94-C52FFCDABDF4}"/>
                </a:ext>
              </a:extLst>
            </p:cNvPr>
            <p:cNvSpPr/>
            <p:nvPr/>
          </p:nvSpPr>
          <p:spPr>
            <a:xfrm>
              <a:off x="2401565" y="183740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94267E32-3927-1F4B-B2C3-438BCA4876A6}"/>
                </a:ext>
              </a:extLst>
            </p:cNvPr>
            <p:cNvSpPr/>
            <p:nvPr/>
          </p:nvSpPr>
          <p:spPr>
            <a:xfrm>
              <a:off x="3191789" y="213108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B5C4AE33-AA58-944B-BD79-AF599264A8DD}"/>
                </a:ext>
              </a:extLst>
            </p:cNvPr>
            <p:cNvSpPr/>
            <p:nvPr/>
          </p:nvSpPr>
          <p:spPr>
            <a:xfrm>
              <a:off x="3191789" y="183740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AF06C9E-1BA1-1C4A-9968-E08B37901E0C}"/>
                </a:ext>
              </a:extLst>
            </p:cNvPr>
            <p:cNvCxnSpPr>
              <a:cxnSpLocks/>
              <a:stCxn id="268" idx="6"/>
              <a:endCxn id="266" idx="2"/>
            </p:cNvCxnSpPr>
            <p:nvPr/>
          </p:nvCxnSpPr>
          <p:spPr>
            <a:xfrm flipV="1">
              <a:off x="2535319" y="1791487"/>
              <a:ext cx="261358" cy="112797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E507AD32-F80A-8145-95FC-DF986ED0857E}"/>
                </a:ext>
              </a:extLst>
            </p:cNvPr>
            <p:cNvCxnSpPr>
              <a:cxnSpLocks/>
              <a:stCxn id="268" idx="6"/>
              <a:endCxn id="264" idx="2"/>
            </p:cNvCxnSpPr>
            <p:nvPr/>
          </p:nvCxnSpPr>
          <p:spPr>
            <a:xfrm>
              <a:off x="2535319" y="1904285"/>
              <a:ext cx="261358" cy="106371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E98E175-13E6-2E42-86CF-ED90BACBDC70}"/>
                </a:ext>
              </a:extLst>
            </p:cNvPr>
            <p:cNvCxnSpPr>
              <a:cxnSpLocks/>
              <a:stCxn id="268" idx="6"/>
              <a:endCxn id="265" idx="2"/>
            </p:cNvCxnSpPr>
            <p:nvPr/>
          </p:nvCxnSpPr>
          <p:spPr>
            <a:xfrm>
              <a:off x="2535319" y="1904285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B559486-E50F-8D45-ABED-09D053BBEF7E}"/>
                </a:ext>
              </a:extLst>
            </p:cNvPr>
            <p:cNvCxnSpPr>
              <a:cxnSpLocks/>
              <a:stCxn id="267" idx="6"/>
              <a:endCxn id="266" idx="2"/>
            </p:cNvCxnSpPr>
            <p:nvPr/>
          </p:nvCxnSpPr>
          <p:spPr>
            <a:xfrm flipV="1">
              <a:off x="2535319" y="179148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B78CEF3-42C7-504E-B097-557B1A5FF043}"/>
                </a:ext>
              </a:extLst>
            </p:cNvPr>
            <p:cNvCxnSpPr>
              <a:cxnSpLocks/>
              <a:stCxn id="267" idx="6"/>
              <a:endCxn id="264" idx="2"/>
            </p:cNvCxnSpPr>
            <p:nvPr/>
          </p:nvCxnSpPr>
          <p:spPr>
            <a:xfrm flipV="1">
              <a:off x="2535319" y="2010656"/>
              <a:ext cx="261358" cy="187308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0360115-4EA1-E044-9C20-BCAB9FA30A9D}"/>
                </a:ext>
              </a:extLst>
            </p:cNvPr>
            <p:cNvCxnSpPr>
              <a:cxnSpLocks/>
              <a:stCxn id="267" idx="6"/>
              <a:endCxn id="265" idx="2"/>
            </p:cNvCxnSpPr>
            <p:nvPr/>
          </p:nvCxnSpPr>
          <p:spPr>
            <a:xfrm>
              <a:off x="2535319" y="2197963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9CD6BEC-9482-6447-A43C-E2E7E56F5881}"/>
                </a:ext>
              </a:extLst>
            </p:cNvPr>
            <p:cNvCxnSpPr>
              <a:cxnSpLocks/>
              <a:stCxn id="266" idx="6"/>
              <a:endCxn id="270" idx="2"/>
            </p:cNvCxnSpPr>
            <p:nvPr/>
          </p:nvCxnSpPr>
          <p:spPr>
            <a:xfrm>
              <a:off x="2930430" y="179148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AB7BD02C-5EAD-024A-923F-B6450D42D409}"/>
                </a:ext>
              </a:extLst>
            </p:cNvPr>
            <p:cNvCxnSpPr>
              <a:cxnSpLocks/>
              <a:stCxn id="266" idx="6"/>
              <a:endCxn id="269" idx="2"/>
            </p:cNvCxnSpPr>
            <p:nvPr/>
          </p:nvCxnSpPr>
          <p:spPr>
            <a:xfrm>
              <a:off x="2930430" y="179148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6BD9226-A03A-834B-BDD1-267EC77B05F4}"/>
                </a:ext>
              </a:extLst>
            </p:cNvPr>
            <p:cNvCxnSpPr>
              <a:cxnSpLocks/>
              <a:stCxn id="264" idx="6"/>
              <a:endCxn id="270" idx="2"/>
            </p:cNvCxnSpPr>
            <p:nvPr/>
          </p:nvCxnSpPr>
          <p:spPr>
            <a:xfrm flipV="1">
              <a:off x="2930430" y="1904285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133E003-C276-084E-96AB-82749BBDF489}"/>
                </a:ext>
              </a:extLst>
            </p:cNvPr>
            <p:cNvCxnSpPr>
              <a:cxnSpLocks/>
              <a:stCxn id="264" idx="6"/>
              <a:endCxn id="269" idx="2"/>
            </p:cNvCxnSpPr>
            <p:nvPr/>
          </p:nvCxnSpPr>
          <p:spPr>
            <a:xfrm>
              <a:off x="2930430" y="2010656"/>
              <a:ext cx="261358" cy="187308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C332F65-167F-754A-A38A-A7AC7C89F401}"/>
                </a:ext>
              </a:extLst>
            </p:cNvPr>
            <p:cNvCxnSpPr>
              <a:cxnSpLocks/>
              <a:stCxn id="265" idx="6"/>
              <a:endCxn id="270" idx="2"/>
            </p:cNvCxnSpPr>
            <p:nvPr/>
          </p:nvCxnSpPr>
          <p:spPr>
            <a:xfrm flipV="1">
              <a:off x="2930430" y="1904285"/>
              <a:ext cx="261358" cy="414052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BAC0942-22E1-0F4C-AF1D-EDCC7EBC2A07}"/>
                </a:ext>
              </a:extLst>
            </p:cNvPr>
            <p:cNvCxnSpPr>
              <a:cxnSpLocks/>
              <a:stCxn id="265" idx="6"/>
            </p:cNvCxnSpPr>
            <p:nvPr/>
          </p:nvCxnSpPr>
          <p:spPr>
            <a:xfrm flipV="1">
              <a:off x="2930430" y="2197962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003A909-9898-634F-BF42-DCB6E408B965}"/>
                </a:ext>
              </a:extLst>
            </p:cNvPr>
            <p:cNvSpPr txBox="1"/>
            <p:nvPr/>
          </p:nvSpPr>
          <p:spPr>
            <a:xfrm>
              <a:off x="2349874" y="1971154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5E95325-EA32-8144-9DEB-5739A866B06E}"/>
                </a:ext>
              </a:extLst>
            </p:cNvPr>
            <p:cNvSpPr txBox="1"/>
            <p:nvPr/>
          </p:nvSpPr>
          <p:spPr>
            <a:xfrm>
              <a:off x="3138297" y="1971154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579DF6D-3EB0-9040-95E5-7E3E14ACFDF0}"/>
                </a:ext>
              </a:extLst>
            </p:cNvPr>
            <p:cNvSpPr txBox="1"/>
            <p:nvPr/>
          </p:nvSpPr>
          <p:spPr>
            <a:xfrm>
              <a:off x="2745089" y="2079241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86" name="Rounded Rectangle 285">
              <a:extLst>
                <a:ext uri="{FF2B5EF4-FFF2-40B4-BE49-F238E27FC236}">
                  <a16:creationId xmlns:a16="http://schemas.microsoft.com/office/drawing/2014/main" id="{BD8F2FC5-3767-B74F-88DE-9F72C23522E2}"/>
                </a:ext>
              </a:extLst>
            </p:cNvPr>
            <p:cNvSpPr/>
            <p:nvPr/>
          </p:nvSpPr>
          <p:spPr>
            <a:xfrm>
              <a:off x="3673049" y="1666527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A99C387F-F0D3-4C44-AD54-A37E21466F8B}"/>
                </a:ext>
              </a:extLst>
            </p:cNvPr>
            <p:cNvSpPr/>
            <p:nvPr/>
          </p:nvSpPr>
          <p:spPr>
            <a:xfrm>
              <a:off x="4195766" y="193883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C4123F7A-743A-9449-88DD-E30A728E12B7}"/>
                </a:ext>
              </a:extLst>
            </p:cNvPr>
            <p:cNvSpPr/>
            <p:nvPr/>
          </p:nvSpPr>
          <p:spPr>
            <a:xfrm>
              <a:off x="4195766" y="22465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2522FA9-07E8-2242-9FC2-4538DE0EEFAC}"/>
                </a:ext>
              </a:extLst>
            </p:cNvPr>
            <p:cNvSpPr/>
            <p:nvPr/>
          </p:nvSpPr>
          <p:spPr>
            <a:xfrm>
              <a:off x="4195766" y="171966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E018D6F-8FA3-8941-A383-750DA62B4EE7}"/>
                </a:ext>
              </a:extLst>
            </p:cNvPr>
            <p:cNvSpPr/>
            <p:nvPr/>
          </p:nvSpPr>
          <p:spPr>
            <a:xfrm>
              <a:off x="3800654" y="212614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E1D481F-0166-134A-AE21-E42C1A90227D}"/>
                </a:ext>
              </a:extLst>
            </p:cNvPr>
            <p:cNvSpPr/>
            <p:nvPr/>
          </p:nvSpPr>
          <p:spPr>
            <a:xfrm>
              <a:off x="3800654" y="183246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92935E7-F2C6-6B49-8A30-13B4E4F60D2D}"/>
                </a:ext>
              </a:extLst>
            </p:cNvPr>
            <p:cNvSpPr/>
            <p:nvPr/>
          </p:nvSpPr>
          <p:spPr>
            <a:xfrm>
              <a:off x="4590878" y="212614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F6F030E2-42A0-2747-84D8-95FBA23CF94D}"/>
                </a:ext>
              </a:extLst>
            </p:cNvPr>
            <p:cNvSpPr/>
            <p:nvPr/>
          </p:nvSpPr>
          <p:spPr>
            <a:xfrm>
              <a:off x="4590878" y="183246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590DA4-C4E8-6445-A3F7-5E6CC995E432}"/>
                </a:ext>
              </a:extLst>
            </p:cNvPr>
            <p:cNvCxnSpPr>
              <a:cxnSpLocks/>
              <a:stCxn id="291" idx="6"/>
              <a:endCxn id="289" idx="2"/>
            </p:cNvCxnSpPr>
            <p:nvPr/>
          </p:nvCxnSpPr>
          <p:spPr>
            <a:xfrm flipV="1">
              <a:off x="3934407" y="1786546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A42D0D63-0119-D14F-BF7F-C7053DFD2CA7}"/>
                </a:ext>
              </a:extLst>
            </p:cNvPr>
            <p:cNvCxnSpPr>
              <a:cxnSpLocks/>
              <a:stCxn id="291" idx="6"/>
              <a:endCxn id="287" idx="2"/>
            </p:cNvCxnSpPr>
            <p:nvPr/>
          </p:nvCxnSpPr>
          <p:spPr>
            <a:xfrm>
              <a:off x="3934407" y="1899343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2A7FE63-B480-A040-866F-5A64E61227C2}"/>
                </a:ext>
              </a:extLst>
            </p:cNvPr>
            <p:cNvCxnSpPr>
              <a:cxnSpLocks/>
              <a:stCxn id="291" idx="6"/>
              <a:endCxn id="288" idx="2"/>
            </p:cNvCxnSpPr>
            <p:nvPr/>
          </p:nvCxnSpPr>
          <p:spPr>
            <a:xfrm>
              <a:off x="3934407" y="1899343"/>
              <a:ext cx="261358" cy="414052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F0D5E7D-DC67-1840-BBAE-9D9ED65F7A4E}"/>
                </a:ext>
              </a:extLst>
            </p:cNvPr>
            <p:cNvCxnSpPr>
              <a:cxnSpLocks/>
              <a:stCxn id="290" idx="6"/>
              <a:endCxn id="289" idx="2"/>
            </p:cNvCxnSpPr>
            <p:nvPr/>
          </p:nvCxnSpPr>
          <p:spPr>
            <a:xfrm flipV="1">
              <a:off x="3934407" y="1786546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2C3832D-A100-1F49-BE29-4CE828ACB78C}"/>
                </a:ext>
              </a:extLst>
            </p:cNvPr>
            <p:cNvCxnSpPr>
              <a:cxnSpLocks/>
              <a:stCxn id="290" idx="6"/>
              <a:endCxn id="287" idx="2"/>
            </p:cNvCxnSpPr>
            <p:nvPr/>
          </p:nvCxnSpPr>
          <p:spPr>
            <a:xfrm flipV="1">
              <a:off x="3934407" y="2005714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FF0DE-594D-C846-98B9-4E82C46D372C}"/>
                </a:ext>
              </a:extLst>
            </p:cNvPr>
            <p:cNvCxnSpPr>
              <a:cxnSpLocks/>
              <a:stCxn id="290" idx="6"/>
              <a:endCxn id="288" idx="2"/>
            </p:cNvCxnSpPr>
            <p:nvPr/>
          </p:nvCxnSpPr>
          <p:spPr>
            <a:xfrm>
              <a:off x="3934407" y="2193021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0BC2FA59-D091-4149-BA32-1496B399B7D3}"/>
                </a:ext>
              </a:extLst>
            </p:cNvPr>
            <p:cNvCxnSpPr>
              <a:cxnSpLocks/>
              <a:stCxn id="289" idx="6"/>
              <a:endCxn id="293" idx="2"/>
            </p:cNvCxnSpPr>
            <p:nvPr/>
          </p:nvCxnSpPr>
          <p:spPr>
            <a:xfrm>
              <a:off x="4329520" y="1786546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4FB2D81-A755-3042-9A7A-01DF8126A418}"/>
                </a:ext>
              </a:extLst>
            </p:cNvPr>
            <p:cNvCxnSpPr>
              <a:cxnSpLocks/>
              <a:stCxn id="289" idx="6"/>
              <a:endCxn id="292" idx="2"/>
            </p:cNvCxnSpPr>
            <p:nvPr/>
          </p:nvCxnSpPr>
          <p:spPr>
            <a:xfrm>
              <a:off x="4329520" y="1786546"/>
              <a:ext cx="261358" cy="406476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CB5E9AA6-1EBA-3F4E-A59B-9F4247D75B8E}"/>
                </a:ext>
              </a:extLst>
            </p:cNvPr>
            <p:cNvCxnSpPr>
              <a:cxnSpLocks/>
              <a:stCxn id="287" idx="6"/>
              <a:endCxn id="293" idx="2"/>
            </p:cNvCxnSpPr>
            <p:nvPr/>
          </p:nvCxnSpPr>
          <p:spPr>
            <a:xfrm flipV="1">
              <a:off x="4329520" y="1899343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684E4D4-63CA-8A4D-B162-922D2A432594}"/>
                </a:ext>
              </a:extLst>
            </p:cNvPr>
            <p:cNvCxnSpPr>
              <a:cxnSpLocks/>
              <a:stCxn id="287" idx="6"/>
              <a:endCxn id="292" idx="2"/>
            </p:cNvCxnSpPr>
            <p:nvPr/>
          </p:nvCxnSpPr>
          <p:spPr>
            <a:xfrm>
              <a:off x="4329520" y="2005714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77221737-6B4F-FC48-AF30-1C7F1317890D}"/>
                </a:ext>
              </a:extLst>
            </p:cNvPr>
            <p:cNvCxnSpPr>
              <a:cxnSpLocks/>
              <a:stCxn id="288" idx="6"/>
              <a:endCxn id="293" idx="2"/>
            </p:cNvCxnSpPr>
            <p:nvPr/>
          </p:nvCxnSpPr>
          <p:spPr>
            <a:xfrm flipV="1">
              <a:off x="4329520" y="1899343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F6CBF0D-2669-A24E-BF0E-DEBE15645FFD}"/>
                </a:ext>
              </a:extLst>
            </p:cNvPr>
            <p:cNvCxnSpPr>
              <a:cxnSpLocks/>
              <a:stCxn id="288" idx="6"/>
            </p:cNvCxnSpPr>
            <p:nvPr/>
          </p:nvCxnSpPr>
          <p:spPr>
            <a:xfrm flipV="1">
              <a:off x="4329520" y="2193020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7E6015C6-3589-A846-94CC-CF7FE8EA273F}"/>
                </a:ext>
              </a:extLst>
            </p:cNvPr>
            <p:cNvSpPr txBox="1"/>
            <p:nvPr/>
          </p:nvSpPr>
          <p:spPr>
            <a:xfrm>
              <a:off x="3748963" y="196621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CF00BA2-C4E6-E642-98C6-1C16B21ED2CF}"/>
                </a:ext>
              </a:extLst>
            </p:cNvPr>
            <p:cNvSpPr txBox="1"/>
            <p:nvPr/>
          </p:nvSpPr>
          <p:spPr>
            <a:xfrm>
              <a:off x="4537386" y="196621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A90C8C25-BB01-934C-81AE-699075E72223}"/>
                </a:ext>
              </a:extLst>
            </p:cNvPr>
            <p:cNvSpPr txBox="1"/>
            <p:nvPr/>
          </p:nvSpPr>
          <p:spPr>
            <a:xfrm>
              <a:off x="4144179" y="2074300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F26C1D74-1734-9341-8E2D-691018298744}"/>
                </a:ext>
              </a:extLst>
            </p:cNvPr>
            <p:cNvSpPr/>
            <p:nvPr/>
          </p:nvSpPr>
          <p:spPr>
            <a:xfrm>
              <a:off x="9626568" y="1671468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F12B8EB-DF42-A246-A982-0571FA0210A9}"/>
                </a:ext>
              </a:extLst>
            </p:cNvPr>
            <p:cNvSpPr/>
            <p:nvPr/>
          </p:nvSpPr>
          <p:spPr>
            <a:xfrm>
              <a:off x="10149284" y="194377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C2B54A98-0A7B-3547-8146-6E973EEFD3C2}"/>
                </a:ext>
              </a:extLst>
            </p:cNvPr>
            <p:cNvSpPr/>
            <p:nvPr/>
          </p:nvSpPr>
          <p:spPr>
            <a:xfrm>
              <a:off x="10149284" y="225145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95CD4A13-C5AF-2649-A413-B98F4A000EA8}"/>
                </a:ext>
              </a:extLst>
            </p:cNvPr>
            <p:cNvSpPr/>
            <p:nvPr/>
          </p:nvSpPr>
          <p:spPr>
            <a:xfrm>
              <a:off x="10149284" y="172460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B43317EE-B44C-AC48-93C0-47E1E98B13AE}"/>
                </a:ext>
              </a:extLst>
            </p:cNvPr>
            <p:cNvSpPr/>
            <p:nvPr/>
          </p:nvSpPr>
          <p:spPr>
            <a:xfrm>
              <a:off x="9754172" y="213108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07ECCFD0-F226-FD40-A174-A96D4CAE3B41}"/>
                </a:ext>
              </a:extLst>
            </p:cNvPr>
            <p:cNvSpPr/>
            <p:nvPr/>
          </p:nvSpPr>
          <p:spPr>
            <a:xfrm>
              <a:off x="9754172" y="183740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E0732B5A-4FAC-7B41-9EFA-91E743ED45AC}"/>
                </a:ext>
              </a:extLst>
            </p:cNvPr>
            <p:cNvSpPr/>
            <p:nvPr/>
          </p:nvSpPr>
          <p:spPr>
            <a:xfrm>
              <a:off x="10544396" y="213108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79A54D2C-7164-DE41-A2B2-481B7677754B}"/>
                </a:ext>
              </a:extLst>
            </p:cNvPr>
            <p:cNvSpPr/>
            <p:nvPr/>
          </p:nvSpPr>
          <p:spPr>
            <a:xfrm>
              <a:off x="10544396" y="183740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11E48F4-D9BE-7942-8DFC-2A0CC5F4E272}"/>
                </a:ext>
              </a:extLst>
            </p:cNvPr>
            <p:cNvCxnSpPr>
              <a:cxnSpLocks/>
              <a:stCxn id="314" idx="6"/>
              <a:endCxn id="312" idx="2"/>
            </p:cNvCxnSpPr>
            <p:nvPr/>
          </p:nvCxnSpPr>
          <p:spPr>
            <a:xfrm flipV="1">
              <a:off x="9887926" y="1791486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CA0F1F0-3B6D-A744-BB86-01DD6357CAB8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9887926" y="190428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99EDA85-7254-4B4B-8B4D-33F7D0A8B64E}"/>
                </a:ext>
              </a:extLst>
            </p:cNvPr>
            <p:cNvCxnSpPr>
              <a:cxnSpLocks/>
              <a:stCxn id="314" idx="6"/>
              <a:endCxn id="311" idx="2"/>
            </p:cNvCxnSpPr>
            <p:nvPr/>
          </p:nvCxnSpPr>
          <p:spPr>
            <a:xfrm>
              <a:off x="9887926" y="190428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A1BAC15-ED81-EA45-8562-6070893DC85A}"/>
                </a:ext>
              </a:extLst>
            </p:cNvPr>
            <p:cNvCxnSpPr>
              <a:cxnSpLocks/>
              <a:stCxn id="313" idx="6"/>
              <a:endCxn id="312" idx="2"/>
            </p:cNvCxnSpPr>
            <p:nvPr/>
          </p:nvCxnSpPr>
          <p:spPr>
            <a:xfrm flipV="1">
              <a:off x="9887926" y="1791486"/>
              <a:ext cx="261358" cy="406476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59949198-05CF-4344-B3F8-D2360F59E8AB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 flipV="1">
              <a:off x="9887926" y="201065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C3EFD71-86FF-7145-8893-97F012BAE0B2}"/>
                </a:ext>
              </a:extLst>
            </p:cNvPr>
            <p:cNvCxnSpPr>
              <a:cxnSpLocks/>
              <a:stCxn id="313" idx="6"/>
              <a:endCxn id="311" idx="2"/>
            </p:cNvCxnSpPr>
            <p:nvPr/>
          </p:nvCxnSpPr>
          <p:spPr>
            <a:xfrm>
              <a:off x="9887926" y="2197962"/>
              <a:ext cx="261358" cy="120374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16F73C9-7C4E-7F42-8DA9-04DFD4FB656E}"/>
                </a:ext>
              </a:extLst>
            </p:cNvPr>
            <p:cNvCxnSpPr>
              <a:cxnSpLocks/>
              <a:stCxn id="312" idx="6"/>
              <a:endCxn id="316" idx="2"/>
            </p:cNvCxnSpPr>
            <p:nvPr/>
          </p:nvCxnSpPr>
          <p:spPr>
            <a:xfrm>
              <a:off x="10283037" y="1791486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A1F6E91-E83C-A645-A1BF-E0F30E1F40CF}"/>
                </a:ext>
              </a:extLst>
            </p:cNvPr>
            <p:cNvCxnSpPr>
              <a:cxnSpLocks/>
              <a:stCxn id="312" idx="6"/>
              <a:endCxn id="315" idx="2"/>
            </p:cNvCxnSpPr>
            <p:nvPr/>
          </p:nvCxnSpPr>
          <p:spPr>
            <a:xfrm>
              <a:off x="10283037" y="1791486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F381632-46AD-CD4E-9CBF-E96F6D6C52A9}"/>
                </a:ext>
              </a:extLst>
            </p:cNvPr>
            <p:cNvCxnSpPr>
              <a:cxnSpLocks/>
              <a:stCxn id="310" idx="6"/>
              <a:endCxn id="316" idx="2"/>
            </p:cNvCxnSpPr>
            <p:nvPr/>
          </p:nvCxnSpPr>
          <p:spPr>
            <a:xfrm flipV="1">
              <a:off x="10283037" y="190428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8A16813-2D42-954F-B464-2DBF14636058}"/>
                </a:ext>
              </a:extLst>
            </p:cNvPr>
            <p:cNvCxnSpPr>
              <a:cxnSpLocks/>
              <a:stCxn id="310" idx="6"/>
              <a:endCxn id="315" idx="2"/>
            </p:cNvCxnSpPr>
            <p:nvPr/>
          </p:nvCxnSpPr>
          <p:spPr>
            <a:xfrm>
              <a:off x="10283037" y="201065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DDA4CA7-3C38-AB4C-920C-E43959031E5A}"/>
                </a:ext>
              </a:extLst>
            </p:cNvPr>
            <p:cNvCxnSpPr>
              <a:cxnSpLocks/>
              <a:stCxn id="311" idx="6"/>
              <a:endCxn id="316" idx="2"/>
            </p:cNvCxnSpPr>
            <p:nvPr/>
          </p:nvCxnSpPr>
          <p:spPr>
            <a:xfrm flipV="1">
              <a:off x="10283037" y="190428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5421F29-A405-AA4D-AC5E-D871B41C7F5D}"/>
                </a:ext>
              </a:extLst>
            </p:cNvPr>
            <p:cNvCxnSpPr>
              <a:cxnSpLocks/>
              <a:stCxn id="311" idx="6"/>
            </p:cNvCxnSpPr>
            <p:nvPr/>
          </p:nvCxnSpPr>
          <p:spPr>
            <a:xfrm flipV="1">
              <a:off x="10283037" y="2197961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3B771EB-9B58-8442-BF51-19B2BF4B055F}"/>
                </a:ext>
              </a:extLst>
            </p:cNvPr>
            <p:cNvSpPr txBox="1"/>
            <p:nvPr/>
          </p:nvSpPr>
          <p:spPr>
            <a:xfrm>
              <a:off x="9702481" y="1971154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C8C2CBCC-3B93-6D4D-8241-98DF12CB2F81}"/>
                </a:ext>
              </a:extLst>
            </p:cNvPr>
            <p:cNvSpPr txBox="1"/>
            <p:nvPr/>
          </p:nvSpPr>
          <p:spPr>
            <a:xfrm>
              <a:off x="10490903" y="1971154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1824887A-CDEA-7D49-9D93-82574D476041}"/>
                </a:ext>
              </a:extLst>
            </p:cNvPr>
            <p:cNvSpPr txBox="1"/>
            <p:nvPr/>
          </p:nvSpPr>
          <p:spPr>
            <a:xfrm>
              <a:off x="10097696" y="2079241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22CE44A6-257E-E343-81B5-B82B22EA09D0}"/>
                </a:ext>
              </a:extLst>
            </p:cNvPr>
            <p:cNvSpPr/>
            <p:nvPr/>
          </p:nvSpPr>
          <p:spPr>
            <a:xfrm>
              <a:off x="6473983" y="1666527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4BC4D248-0816-9442-B93F-19BDD64D6153}"/>
                </a:ext>
              </a:extLst>
            </p:cNvPr>
            <p:cNvSpPr/>
            <p:nvPr/>
          </p:nvSpPr>
          <p:spPr>
            <a:xfrm>
              <a:off x="6996699" y="193883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26246BA1-422C-3641-9BF4-0B3E59F828CB}"/>
                </a:ext>
              </a:extLst>
            </p:cNvPr>
            <p:cNvSpPr/>
            <p:nvPr/>
          </p:nvSpPr>
          <p:spPr>
            <a:xfrm>
              <a:off x="6996699" y="22465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93D60324-766D-AD4B-B587-53EED77F9428}"/>
                </a:ext>
              </a:extLst>
            </p:cNvPr>
            <p:cNvSpPr/>
            <p:nvPr/>
          </p:nvSpPr>
          <p:spPr>
            <a:xfrm>
              <a:off x="6996699" y="171966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146FC676-B9D7-8C47-94C7-6FC948905A95}"/>
                </a:ext>
              </a:extLst>
            </p:cNvPr>
            <p:cNvSpPr/>
            <p:nvPr/>
          </p:nvSpPr>
          <p:spPr>
            <a:xfrm>
              <a:off x="6601587" y="212614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102C99C1-2174-0E44-8D38-00A52184BC28}"/>
                </a:ext>
              </a:extLst>
            </p:cNvPr>
            <p:cNvSpPr/>
            <p:nvPr/>
          </p:nvSpPr>
          <p:spPr>
            <a:xfrm>
              <a:off x="6601587" y="183246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BBE493CC-7DD8-6B4C-84B9-D2DD55F5A8C6}"/>
                </a:ext>
              </a:extLst>
            </p:cNvPr>
            <p:cNvSpPr/>
            <p:nvPr/>
          </p:nvSpPr>
          <p:spPr>
            <a:xfrm>
              <a:off x="7391811" y="212614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07F204F-FB5F-4A43-970E-1EEC487ACDAB}"/>
                </a:ext>
              </a:extLst>
            </p:cNvPr>
            <p:cNvSpPr/>
            <p:nvPr/>
          </p:nvSpPr>
          <p:spPr>
            <a:xfrm>
              <a:off x="7391811" y="183246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85E0CAB-1DBD-4743-9247-3BE50DE0CAEC}"/>
                </a:ext>
              </a:extLst>
            </p:cNvPr>
            <p:cNvCxnSpPr>
              <a:cxnSpLocks/>
              <a:stCxn id="337" idx="6"/>
              <a:endCxn id="335" idx="2"/>
            </p:cNvCxnSpPr>
            <p:nvPr/>
          </p:nvCxnSpPr>
          <p:spPr>
            <a:xfrm flipV="1">
              <a:off x="6735341" y="1786546"/>
              <a:ext cx="261358" cy="112797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50AEFF2-7201-CB40-B674-ECFD0EF1B985}"/>
                </a:ext>
              </a:extLst>
            </p:cNvPr>
            <p:cNvCxnSpPr>
              <a:cxnSpLocks/>
              <a:stCxn id="337" idx="6"/>
              <a:endCxn id="333" idx="2"/>
            </p:cNvCxnSpPr>
            <p:nvPr/>
          </p:nvCxnSpPr>
          <p:spPr>
            <a:xfrm>
              <a:off x="6735341" y="1899343"/>
              <a:ext cx="261358" cy="106371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457B2DA6-A11F-D145-BDD6-3455F4364E2A}"/>
                </a:ext>
              </a:extLst>
            </p:cNvPr>
            <p:cNvCxnSpPr>
              <a:cxnSpLocks/>
              <a:stCxn id="337" idx="6"/>
              <a:endCxn id="334" idx="2"/>
            </p:cNvCxnSpPr>
            <p:nvPr/>
          </p:nvCxnSpPr>
          <p:spPr>
            <a:xfrm>
              <a:off x="6735341" y="1899343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F86FF55E-439A-4248-9522-4C3B925DC45D}"/>
                </a:ext>
              </a:extLst>
            </p:cNvPr>
            <p:cNvCxnSpPr>
              <a:cxnSpLocks/>
              <a:stCxn id="336" idx="6"/>
              <a:endCxn id="335" idx="2"/>
            </p:cNvCxnSpPr>
            <p:nvPr/>
          </p:nvCxnSpPr>
          <p:spPr>
            <a:xfrm flipV="1">
              <a:off x="6735341" y="1786546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A46EEAB-2828-7345-8D85-B60B36E7886F}"/>
                </a:ext>
              </a:extLst>
            </p:cNvPr>
            <p:cNvCxnSpPr>
              <a:cxnSpLocks/>
              <a:stCxn id="336" idx="6"/>
              <a:endCxn id="333" idx="2"/>
            </p:cNvCxnSpPr>
            <p:nvPr/>
          </p:nvCxnSpPr>
          <p:spPr>
            <a:xfrm flipV="1">
              <a:off x="6735341" y="2005714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C7CD5CC-863C-5343-A93E-CBC940E9F23B}"/>
                </a:ext>
              </a:extLst>
            </p:cNvPr>
            <p:cNvCxnSpPr>
              <a:cxnSpLocks/>
              <a:stCxn id="336" idx="6"/>
              <a:endCxn id="334" idx="2"/>
            </p:cNvCxnSpPr>
            <p:nvPr/>
          </p:nvCxnSpPr>
          <p:spPr>
            <a:xfrm>
              <a:off x="6735341" y="2193021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C1092C7-A0B4-5C40-8188-DCDB4F75040A}"/>
                </a:ext>
              </a:extLst>
            </p:cNvPr>
            <p:cNvCxnSpPr>
              <a:cxnSpLocks/>
              <a:stCxn id="335" idx="6"/>
              <a:endCxn id="339" idx="2"/>
            </p:cNvCxnSpPr>
            <p:nvPr/>
          </p:nvCxnSpPr>
          <p:spPr>
            <a:xfrm>
              <a:off x="7130453" y="1786546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A94C343-6AEC-F540-B2E5-22815DA8C564}"/>
                </a:ext>
              </a:extLst>
            </p:cNvPr>
            <p:cNvCxnSpPr>
              <a:cxnSpLocks/>
              <a:stCxn id="335" idx="6"/>
              <a:endCxn id="338" idx="2"/>
            </p:cNvCxnSpPr>
            <p:nvPr/>
          </p:nvCxnSpPr>
          <p:spPr>
            <a:xfrm>
              <a:off x="7130453" y="1786546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D6CE72E4-C12D-E542-8D85-37F48D42C4AC}"/>
                </a:ext>
              </a:extLst>
            </p:cNvPr>
            <p:cNvCxnSpPr>
              <a:cxnSpLocks/>
              <a:stCxn id="333" idx="6"/>
              <a:endCxn id="339" idx="2"/>
            </p:cNvCxnSpPr>
            <p:nvPr/>
          </p:nvCxnSpPr>
          <p:spPr>
            <a:xfrm flipV="1">
              <a:off x="7130453" y="1899343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689D474-696B-6F45-9226-FF1F6083CD5D}"/>
                </a:ext>
              </a:extLst>
            </p:cNvPr>
            <p:cNvCxnSpPr>
              <a:cxnSpLocks/>
              <a:stCxn id="333" idx="6"/>
              <a:endCxn id="338" idx="2"/>
            </p:cNvCxnSpPr>
            <p:nvPr/>
          </p:nvCxnSpPr>
          <p:spPr>
            <a:xfrm>
              <a:off x="7130453" y="2005714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E3FBD8E-8176-F24F-B887-F6BCBFDA24AF}"/>
                </a:ext>
              </a:extLst>
            </p:cNvPr>
            <p:cNvCxnSpPr>
              <a:cxnSpLocks/>
              <a:stCxn id="334" idx="6"/>
              <a:endCxn id="339" idx="2"/>
            </p:cNvCxnSpPr>
            <p:nvPr/>
          </p:nvCxnSpPr>
          <p:spPr>
            <a:xfrm flipV="1">
              <a:off x="7130453" y="1899343"/>
              <a:ext cx="261358" cy="414052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757DC7A3-FC5E-C94B-9B3E-A96F4DC1C414}"/>
                </a:ext>
              </a:extLst>
            </p:cNvPr>
            <p:cNvCxnSpPr>
              <a:cxnSpLocks/>
              <a:stCxn id="334" idx="6"/>
            </p:cNvCxnSpPr>
            <p:nvPr/>
          </p:nvCxnSpPr>
          <p:spPr>
            <a:xfrm flipV="1">
              <a:off x="7130453" y="2193020"/>
              <a:ext cx="261358" cy="120375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132295E3-DDC5-8A4C-8C93-11B4A910CF5B}"/>
                </a:ext>
              </a:extLst>
            </p:cNvPr>
            <p:cNvSpPr txBox="1"/>
            <p:nvPr/>
          </p:nvSpPr>
          <p:spPr>
            <a:xfrm>
              <a:off x="6549896" y="196621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6DA1CBBF-A208-D44B-99BB-26859B7AC089}"/>
                </a:ext>
              </a:extLst>
            </p:cNvPr>
            <p:cNvSpPr txBox="1"/>
            <p:nvPr/>
          </p:nvSpPr>
          <p:spPr>
            <a:xfrm>
              <a:off x="7338320" y="196621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B245C264-F1A9-B547-8EAA-5083BF69F7DE}"/>
                </a:ext>
              </a:extLst>
            </p:cNvPr>
            <p:cNvSpPr txBox="1"/>
            <p:nvPr/>
          </p:nvSpPr>
          <p:spPr>
            <a:xfrm>
              <a:off x="6945112" y="2074300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55" name="Rounded Rectangle 354">
              <a:extLst>
                <a:ext uri="{FF2B5EF4-FFF2-40B4-BE49-F238E27FC236}">
                  <a16:creationId xmlns:a16="http://schemas.microsoft.com/office/drawing/2014/main" id="{3362C5F3-9B4F-9F42-A319-58DC7B5E7FD1}"/>
                </a:ext>
              </a:extLst>
            </p:cNvPr>
            <p:cNvSpPr/>
            <p:nvPr/>
          </p:nvSpPr>
          <p:spPr>
            <a:xfrm>
              <a:off x="5074205" y="1666526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9E62C05-F1AF-1540-8681-EDC0B1B84905}"/>
                </a:ext>
              </a:extLst>
            </p:cNvPr>
            <p:cNvSpPr/>
            <p:nvPr/>
          </p:nvSpPr>
          <p:spPr>
            <a:xfrm>
              <a:off x="5596921" y="193883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B93DA39D-C68D-4A4D-8FC0-18B75D12852D}"/>
                </a:ext>
              </a:extLst>
            </p:cNvPr>
            <p:cNvSpPr/>
            <p:nvPr/>
          </p:nvSpPr>
          <p:spPr>
            <a:xfrm>
              <a:off x="5596921" y="224651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7511A314-D4A7-3848-B524-6A380E39331F}"/>
                </a:ext>
              </a:extLst>
            </p:cNvPr>
            <p:cNvSpPr/>
            <p:nvPr/>
          </p:nvSpPr>
          <p:spPr>
            <a:xfrm>
              <a:off x="5596921" y="171966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4C39E22-DB8E-EC4F-A139-E35892C85194}"/>
                </a:ext>
              </a:extLst>
            </p:cNvPr>
            <p:cNvSpPr/>
            <p:nvPr/>
          </p:nvSpPr>
          <p:spPr>
            <a:xfrm>
              <a:off x="5201810" y="212614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A63D9923-FC59-C24F-B6BC-67CA72971DA6}"/>
                </a:ext>
              </a:extLst>
            </p:cNvPr>
            <p:cNvSpPr/>
            <p:nvPr/>
          </p:nvSpPr>
          <p:spPr>
            <a:xfrm>
              <a:off x="5201810" y="183246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CF8500C5-3D5E-E044-980B-AB5821994F4E}"/>
                </a:ext>
              </a:extLst>
            </p:cNvPr>
            <p:cNvSpPr/>
            <p:nvPr/>
          </p:nvSpPr>
          <p:spPr>
            <a:xfrm>
              <a:off x="5992033" y="212614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4825E41-DAE4-C24D-AAD9-F641F2CDCEBB}"/>
                </a:ext>
              </a:extLst>
            </p:cNvPr>
            <p:cNvSpPr/>
            <p:nvPr/>
          </p:nvSpPr>
          <p:spPr>
            <a:xfrm>
              <a:off x="5992033" y="1832465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FD02A945-B672-D64E-9364-ACD65718A505}"/>
                </a:ext>
              </a:extLst>
            </p:cNvPr>
            <p:cNvCxnSpPr>
              <a:cxnSpLocks/>
              <a:stCxn id="360" idx="6"/>
              <a:endCxn id="358" idx="2"/>
            </p:cNvCxnSpPr>
            <p:nvPr/>
          </p:nvCxnSpPr>
          <p:spPr>
            <a:xfrm flipV="1">
              <a:off x="5335563" y="1786546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C847E654-CFFE-5148-A6EF-C46C57CD0003}"/>
                </a:ext>
              </a:extLst>
            </p:cNvPr>
            <p:cNvCxnSpPr>
              <a:cxnSpLocks/>
              <a:stCxn id="360" idx="6"/>
              <a:endCxn id="356" idx="2"/>
            </p:cNvCxnSpPr>
            <p:nvPr/>
          </p:nvCxnSpPr>
          <p:spPr>
            <a:xfrm>
              <a:off x="5335563" y="1899343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69DF805-BB2F-6D45-8B82-3CA6453E4017}"/>
                </a:ext>
              </a:extLst>
            </p:cNvPr>
            <p:cNvCxnSpPr>
              <a:cxnSpLocks/>
              <a:stCxn id="360" idx="6"/>
              <a:endCxn id="357" idx="2"/>
            </p:cNvCxnSpPr>
            <p:nvPr/>
          </p:nvCxnSpPr>
          <p:spPr>
            <a:xfrm>
              <a:off x="5335563" y="1899343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B105073-DF9E-E54C-A3DC-B7DD9D4A7713}"/>
                </a:ext>
              </a:extLst>
            </p:cNvPr>
            <p:cNvCxnSpPr>
              <a:cxnSpLocks/>
              <a:stCxn id="359" idx="6"/>
              <a:endCxn id="358" idx="2"/>
            </p:cNvCxnSpPr>
            <p:nvPr/>
          </p:nvCxnSpPr>
          <p:spPr>
            <a:xfrm flipV="1">
              <a:off x="5335563" y="1786546"/>
              <a:ext cx="261358" cy="406476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0304A6FE-5E2D-CC43-A42F-59412E6B76D3}"/>
                </a:ext>
              </a:extLst>
            </p:cNvPr>
            <p:cNvCxnSpPr>
              <a:cxnSpLocks/>
              <a:stCxn id="359" idx="6"/>
              <a:endCxn id="356" idx="2"/>
            </p:cNvCxnSpPr>
            <p:nvPr/>
          </p:nvCxnSpPr>
          <p:spPr>
            <a:xfrm flipV="1">
              <a:off x="5335563" y="2005714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DE3B375-19E7-AE4F-BBCE-6597A24E5885}"/>
                </a:ext>
              </a:extLst>
            </p:cNvPr>
            <p:cNvCxnSpPr>
              <a:cxnSpLocks/>
              <a:stCxn id="359" idx="6"/>
              <a:endCxn id="357" idx="2"/>
            </p:cNvCxnSpPr>
            <p:nvPr/>
          </p:nvCxnSpPr>
          <p:spPr>
            <a:xfrm>
              <a:off x="5335563" y="2193021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8B93A8DF-508A-774D-A887-3001A4564FAE}"/>
                </a:ext>
              </a:extLst>
            </p:cNvPr>
            <p:cNvCxnSpPr>
              <a:cxnSpLocks/>
              <a:stCxn id="358" idx="6"/>
              <a:endCxn id="362" idx="2"/>
            </p:cNvCxnSpPr>
            <p:nvPr/>
          </p:nvCxnSpPr>
          <p:spPr>
            <a:xfrm>
              <a:off x="5730675" y="1786546"/>
              <a:ext cx="261358" cy="112797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3E2D139-749C-DF4E-973E-0081458D647B}"/>
                </a:ext>
              </a:extLst>
            </p:cNvPr>
            <p:cNvCxnSpPr>
              <a:cxnSpLocks/>
              <a:stCxn id="358" idx="6"/>
              <a:endCxn id="361" idx="2"/>
            </p:cNvCxnSpPr>
            <p:nvPr/>
          </p:nvCxnSpPr>
          <p:spPr>
            <a:xfrm>
              <a:off x="5730675" y="1786546"/>
              <a:ext cx="261358" cy="406476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8B0A3A35-288D-434F-9A10-8850AA99B390}"/>
                </a:ext>
              </a:extLst>
            </p:cNvPr>
            <p:cNvCxnSpPr>
              <a:cxnSpLocks/>
              <a:stCxn id="356" idx="6"/>
              <a:endCxn id="362" idx="2"/>
            </p:cNvCxnSpPr>
            <p:nvPr/>
          </p:nvCxnSpPr>
          <p:spPr>
            <a:xfrm flipV="1">
              <a:off x="5730675" y="1899343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BDC528C-328D-6C4C-B349-060FFD2F45EB}"/>
                </a:ext>
              </a:extLst>
            </p:cNvPr>
            <p:cNvCxnSpPr>
              <a:cxnSpLocks/>
              <a:stCxn id="356" idx="6"/>
              <a:endCxn id="361" idx="2"/>
            </p:cNvCxnSpPr>
            <p:nvPr/>
          </p:nvCxnSpPr>
          <p:spPr>
            <a:xfrm>
              <a:off x="5730675" y="2005714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E822070-740C-F04A-8AF1-FFA8903A0216}"/>
                </a:ext>
              </a:extLst>
            </p:cNvPr>
            <p:cNvCxnSpPr>
              <a:cxnSpLocks/>
              <a:stCxn id="357" idx="6"/>
              <a:endCxn id="362" idx="2"/>
            </p:cNvCxnSpPr>
            <p:nvPr/>
          </p:nvCxnSpPr>
          <p:spPr>
            <a:xfrm flipV="1">
              <a:off x="5730675" y="1899343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F53767C-B89A-A54D-838A-B6CF50952609}"/>
                </a:ext>
              </a:extLst>
            </p:cNvPr>
            <p:cNvCxnSpPr>
              <a:cxnSpLocks/>
              <a:stCxn id="357" idx="6"/>
            </p:cNvCxnSpPr>
            <p:nvPr/>
          </p:nvCxnSpPr>
          <p:spPr>
            <a:xfrm flipV="1">
              <a:off x="5730675" y="2193020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817ED49-9F71-4D4D-8F05-6B41352BC07C}"/>
                </a:ext>
              </a:extLst>
            </p:cNvPr>
            <p:cNvSpPr txBox="1"/>
            <p:nvPr/>
          </p:nvSpPr>
          <p:spPr>
            <a:xfrm>
              <a:off x="5150118" y="196621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B0EF297B-BD0C-974A-B5BB-F74C21830AEC}"/>
                </a:ext>
              </a:extLst>
            </p:cNvPr>
            <p:cNvSpPr txBox="1"/>
            <p:nvPr/>
          </p:nvSpPr>
          <p:spPr>
            <a:xfrm>
              <a:off x="5938540" y="196621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1E3434D7-7B2E-AF42-B098-64730080F00E}"/>
                </a:ext>
              </a:extLst>
            </p:cNvPr>
            <p:cNvSpPr txBox="1"/>
            <p:nvPr/>
          </p:nvSpPr>
          <p:spPr>
            <a:xfrm>
              <a:off x="5545334" y="2074301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224B6D0-1812-EC4A-8B3B-6F0C997569B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804" y="1514017"/>
              <a:ext cx="0" cy="38299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B4DBE80-64DE-1C4B-861D-CE6107CC74B3}"/>
                </a:ext>
              </a:extLst>
            </p:cNvPr>
            <p:cNvCxnSpPr>
              <a:cxnSpLocks/>
            </p:cNvCxnSpPr>
            <p:nvPr/>
          </p:nvCxnSpPr>
          <p:spPr>
            <a:xfrm>
              <a:off x="3566278" y="1514017"/>
              <a:ext cx="0" cy="38299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75A2751B-A91B-404C-803A-067B21D97274}"/>
                </a:ext>
              </a:extLst>
            </p:cNvPr>
            <p:cNvCxnSpPr>
              <a:cxnSpLocks/>
            </p:cNvCxnSpPr>
            <p:nvPr/>
          </p:nvCxnSpPr>
          <p:spPr>
            <a:xfrm>
              <a:off x="4963878" y="1514017"/>
              <a:ext cx="0" cy="38299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B732ECA-345D-E945-94A6-7613E1CFD83B}"/>
                </a:ext>
              </a:extLst>
            </p:cNvPr>
            <p:cNvCxnSpPr>
              <a:cxnSpLocks/>
            </p:cNvCxnSpPr>
            <p:nvPr/>
          </p:nvCxnSpPr>
          <p:spPr>
            <a:xfrm>
              <a:off x="6364346" y="1514017"/>
              <a:ext cx="0" cy="38299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61E3C09-E170-6F41-94E8-F1923ACDE6AD}"/>
                </a:ext>
              </a:extLst>
            </p:cNvPr>
            <p:cNvCxnSpPr>
              <a:cxnSpLocks/>
            </p:cNvCxnSpPr>
            <p:nvPr/>
          </p:nvCxnSpPr>
          <p:spPr>
            <a:xfrm>
              <a:off x="7764813" y="1514017"/>
              <a:ext cx="0" cy="38299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5CACF03-7253-864D-B074-A958D75B1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925701" y="1514017"/>
              <a:ext cx="0" cy="38299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28CE4FEB-17B5-AF4F-B203-D53295707CD2}"/>
                </a:ext>
              </a:extLst>
            </p:cNvPr>
            <p:cNvCxnSpPr>
              <a:cxnSpLocks/>
              <a:stCxn id="332" idx="3"/>
              <a:endCxn id="125" idx="1"/>
            </p:cNvCxnSpPr>
            <p:nvPr/>
          </p:nvCxnSpPr>
          <p:spPr>
            <a:xfrm>
              <a:off x="7655924" y="2049971"/>
              <a:ext cx="393394" cy="1079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7FE4422E-637D-D94B-8D21-BE160D9AF950}"/>
                </a:ext>
              </a:extLst>
            </p:cNvPr>
            <p:cNvCxnSpPr>
              <a:cxnSpLocks/>
              <a:stCxn id="332" idx="3"/>
              <a:endCxn id="240" idx="1"/>
            </p:cNvCxnSpPr>
            <p:nvPr/>
          </p:nvCxnSpPr>
          <p:spPr>
            <a:xfrm>
              <a:off x="7655924" y="2049971"/>
              <a:ext cx="393394" cy="2758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8370124C-851D-7B42-B980-D92E727F5670}"/>
                </a:ext>
              </a:extLst>
            </p:cNvPr>
            <p:cNvCxnSpPr>
              <a:cxnSpLocks/>
              <a:stCxn id="125" idx="3"/>
              <a:endCxn id="309" idx="1"/>
            </p:cNvCxnSpPr>
            <p:nvPr/>
          </p:nvCxnSpPr>
          <p:spPr>
            <a:xfrm flipV="1">
              <a:off x="9231259" y="2054912"/>
              <a:ext cx="395309" cy="10747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42F21FA8-76F8-B542-9759-E82E825DA6FB}"/>
                </a:ext>
              </a:extLst>
            </p:cNvPr>
            <p:cNvCxnSpPr>
              <a:cxnSpLocks/>
              <a:stCxn id="240" idx="3"/>
              <a:endCxn id="309" idx="1"/>
            </p:cNvCxnSpPr>
            <p:nvPr/>
          </p:nvCxnSpPr>
          <p:spPr>
            <a:xfrm flipV="1">
              <a:off x="9231259" y="2054912"/>
              <a:ext cx="395309" cy="2753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B119B28-C438-CF47-B8B3-D9E6A9683BE0}"/>
                </a:ext>
              </a:extLst>
            </p:cNvPr>
            <p:cNvSpPr txBox="1"/>
            <p:nvPr/>
          </p:nvSpPr>
          <p:spPr>
            <a:xfrm>
              <a:off x="415010" y="1854857"/>
              <a:ext cx="159344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6BE39"/>
                  </a:solidFill>
                </a:rPr>
                <a:t>PPDL-chain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33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67C042F1-6CAE-2545-8149-9BD5DD3EDCDB}"/>
              </a:ext>
            </a:extLst>
          </p:cNvPr>
          <p:cNvGrpSpPr/>
          <p:nvPr/>
        </p:nvGrpSpPr>
        <p:grpSpPr>
          <a:xfrm>
            <a:off x="226593" y="314127"/>
            <a:ext cx="11738814" cy="6229746"/>
            <a:chOff x="226593" y="314127"/>
            <a:chExt cx="11738814" cy="622974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3B9584-8C6B-3742-A0CD-3E76A06E54C8}"/>
                </a:ext>
              </a:extLst>
            </p:cNvPr>
            <p:cNvCxnSpPr>
              <a:cxnSpLocks/>
            </p:cNvCxnSpPr>
            <p:nvPr/>
          </p:nvCxnSpPr>
          <p:spPr>
            <a:xfrm>
              <a:off x="1820035" y="700042"/>
              <a:ext cx="10145372" cy="0"/>
            </a:xfrm>
            <a:prstGeom prst="line">
              <a:avLst/>
            </a:prstGeom>
            <a:ln w="38100">
              <a:solidFill>
                <a:srgbClr val="F6BE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D01E57C-7B8C-DC41-A383-1501BDE746C7}"/>
                </a:ext>
              </a:extLst>
            </p:cNvPr>
            <p:cNvSpPr/>
            <p:nvPr/>
          </p:nvSpPr>
          <p:spPr>
            <a:xfrm>
              <a:off x="4864951" y="319070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608D88-DE43-004D-97FB-8F1F03D33282}"/>
                </a:ext>
              </a:extLst>
            </p:cNvPr>
            <p:cNvSpPr/>
            <p:nvPr/>
          </p:nvSpPr>
          <p:spPr>
            <a:xfrm>
              <a:off x="5387667" y="59138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40EBC7-6F9B-D54B-B5CA-4B88579C0508}"/>
                </a:ext>
              </a:extLst>
            </p:cNvPr>
            <p:cNvSpPr/>
            <p:nvPr/>
          </p:nvSpPr>
          <p:spPr>
            <a:xfrm>
              <a:off x="5387667" y="89906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7F55BC-0F49-5640-B8A6-08BDF9A34C28}"/>
                </a:ext>
              </a:extLst>
            </p:cNvPr>
            <p:cNvSpPr/>
            <p:nvPr/>
          </p:nvSpPr>
          <p:spPr>
            <a:xfrm>
              <a:off x="5387667" y="37221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0EA646-DE53-8745-817F-71F83917936E}"/>
                </a:ext>
              </a:extLst>
            </p:cNvPr>
            <p:cNvSpPr/>
            <p:nvPr/>
          </p:nvSpPr>
          <p:spPr>
            <a:xfrm>
              <a:off x="4992555" y="77868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E288A4-5E49-3548-877E-C5F2F708AB67}"/>
                </a:ext>
              </a:extLst>
            </p:cNvPr>
            <p:cNvSpPr/>
            <p:nvPr/>
          </p:nvSpPr>
          <p:spPr>
            <a:xfrm>
              <a:off x="4992555" y="48500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573A8F-F751-D744-BE7F-8BC9AD42C9BB}"/>
                </a:ext>
              </a:extLst>
            </p:cNvPr>
            <p:cNvSpPr/>
            <p:nvPr/>
          </p:nvSpPr>
          <p:spPr>
            <a:xfrm>
              <a:off x="5782779" y="77868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D238BA7-08C1-AB4D-BA42-C451096C8B4A}"/>
                </a:ext>
              </a:extLst>
            </p:cNvPr>
            <p:cNvSpPr/>
            <p:nvPr/>
          </p:nvSpPr>
          <p:spPr>
            <a:xfrm>
              <a:off x="5782779" y="48500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259FD4-FD03-C848-8F07-B2FA9AD4D129}"/>
                </a:ext>
              </a:extLst>
            </p:cNvPr>
            <p:cNvCxnSpPr>
              <a:stCxn id="9" idx="6"/>
              <a:endCxn id="7" idx="2"/>
            </p:cNvCxnSpPr>
            <p:nvPr/>
          </p:nvCxnSpPr>
          <p:spPr>
            <a:xfrm flipV="1">
              <a:off x="5126309" y="439088"/>
              <a:ext cx="261358" cy="112797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E56FC8-7A8D-AC42-8D29-2D646C7D0163}"/>
                </a:ext>
              </a:extLst>
            </p:cNvPr>
            <p:cNvCxnSpPr>
              <a:cxnSpLocks/>
              <a:stCxn id="9" idx="6"/>
              <a:endCxn id="5" idx="2"/>
            </p:cNvCxnSpPr>
            <p:nvPr/>
          </p:nvCxnSpPr>
          <p:spPr>
            <a:xfrm>
              <a:off x="5126309" y="551886"/>
              <a:ext cx="261358" cy="106371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9480E7-50F9-884C-B2FB-24E2CCEF458F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>
              <a:off x="5126309" y="551886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BE8A58-CF04-B94B-AC7A-A7A98A9E82A7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 flipV="1">
              <a:off x="5126309" y="439088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F865CF-1CC2-B245-A289-56626A79A310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 flipV="1">
              <a:off x="5126309" y="658257"/>
              <a:ext cx="261358" cy="187308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C19AE1-A525-D942-921E-C27D922018DD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>
              <a:off x="5126309" y="845564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164D24-99DC-C045-BAFA-D4E4C223C42D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5521420" y="439088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B02ED3-4D3C-C645-B550-B604BFE77A45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5521420" y="439088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18AC4E-867B-AE4D-A735-97066B3CDA1B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 flipV="1">
              <a:off x="5521420" y="551886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FF49CB-2485-0048-A936-A09C1E364ED3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5521420" y="658257"/>
              <a:ext cx="261358" cy="187308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7A2C68F-41AE-E647-A3EA-78264B7B16E7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5521420" y="551886"/>
              <a:ext cx="261358" cy="414052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15266-6095-794B-BC42-C79A309AA193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5521420" y="845563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D2C5D6-B661-2449-A144-30946F90E0E2}"/>
                </a:ext>
              </a:extLst>
            </p:cNvPr>
            <p:cNvSpPr txBox="1"/>
            <p:nvPr/>
          </p:nvSpPr>
          <p:spPr>
            <a:xfrm>
              <a:off x="4940864" y="618755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D5776D-D7F7-0C49-8EBB-A7C4DBF61D0A}"/>
                </a:ext>
              </a:extLst>
            </p:cNvPr>
            <p:cNvSpPr txBox="1"/>
            <p:nvPr/>
          </p:nvSpPr>
          <p:spPr>
            <a:xfrm>
              <a:off x="5729287" y="618755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0C856B-3E09-E34E-A06E-AC3D2C7719E4}"/>
                </a:ext>
              </a:extLst>
            </p:cNvPr>
            <p:cNvSpPr txBox="1"/>
            <p:nvPr/>
          </p:nvSpPr>
          <p:spPr>
            <a:xfrm>
              <a:off x="5336079" y="72684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E9423A3-6231-D940-B590-96AAE56D4D32}"/>
                </a:ext>
              </a:extLst>
            </p:cNvPr>
            <p:cNvSpPr/>
            <p:nvPr/>
          </p:nvSpPr>
          <p:spPr>
            <a:xfrm>
              <a:off x="6264039" y="314128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146715-3D13-8644-B6B8-A0C254E7FE50}"/>
                </a:ext>
              </a:extLst>
            </p:cNvPr>
            <p:cNvSpPr/>
            <p:nvPr/>
          </p:nvSpPr>
          <p:spPr>
            <a:xfrm>
              <a:off x="6786756" y="58643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36840A-8AED-704A-B52A-95349A4CFDA4}"/>
                </a:ext>
              </a:extLst>
            </p:cNvPr>
            <p:cNvSpPr/>
            <p:nvPr/>
          </p:nvSpPr>
          <p:spPr>
            <a:xfrm>
              <a:off x="6786756" y="89411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25265D-9CEE-BC4F-BE5A-F4EDDF5E54AF}"/>
                </a:ext>
              </a:extLst>
            </p:cNvPr>
            <p:cNvSpPr/>
            <p:nvPr/>
          </p:nvSpPr>
          <p:spPr>
            <a:xfrm>
              <a:off x="6786756" y="36726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108567-AD9A-D44C-BE27-445F0DDB1E26}"/>
                </a:ext>
              </a:extLst>
            </p:cNvPr>
            <p:cNvSpPr/>
            <p:nvPr/>
          </p:nvSpPr>
          <p:spPr>
            <a:xfrm>
              <a:off x="6391644" y="77374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DDD05C8-CF88-904B-840E-A8EB1FE1C93F}"/>
                </a:ext>
              </a:extLst>
            </p:cNvPr>
            <p:cNvSpPr/>
            <p:nvPr/>
          </p:nvSpPr>
          <p:spPr>
            <a:xfrm>
              <a:off x="6391644" y="48006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E75859-E1E7-BF48-944A-E144A269B639}"/>
                </a:ext>
              </a:extLst>
            </p:cNvPr>
            <p:cNvSpPr/>
            <p:nvPr/>
          </p:nvSpPr>
          <p:spPr>
            <a:xfrm>
              <a:off x="7181868" y="77374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543996-BF8D-6F4D-984A-15E6F3330A30}"/>
                </a:ext>
              </a:extLst>
            </p:cNvPr>
            <p:cNvSpPr/>
            <p:nvPr/>
          </p:nvSpPr>
          <p:spPr>
            <a:xfrm>
              <a:off x="7181868" y="48006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99D679-D7C8-1841-BB46-53F8D00E748D}"/>
                </a:ext>
              </a:extLst>
            </p:cNvPr>
            <p:cNvCxnSpPr>
              <a:stCxn id="32" idx="6"/>
              <a:endCxn id="30" idx="2"/>
            </p:cNvCxnSpPr>
            <p:nvPr/>
          </p:nvCxnSpPr>
          <p:spPr>
            <a:xfrm flipV="1">
              <a:off x="6525397" y="43414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A5F17C-BA4C-9545-9733-8BF2D141106A}"/>
                </a:ext>
              </a:extLst>
            </p:cNvPr>
            <p:cNvCxnSpPr>
              <a:cxnSpLocks/>
              <a:stCxn id="32" idx="6"/>
              <a:endCxn id="28" idx="2"/>
            </p:cNvCxnSpPr>
            <p:nvPr/>
          </p:nvCxnSpPr>
          <p:spPr>
            <a:xfrm>
              <a:off x="6525397" y="54694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6867001-E9BC-0C46-A49F-0C1CB9B09B8A}"/>
                </a:ext>
              </a:extLst>
            </p:cNvPr>
            <p:cNvCxnSpPr>
              <a:cxnSpLocks/>
              <a:stCxn id="32" idx="6"/>
              <a:endCxn id="29" idx="2"/>
            </p:cNvCxnSpPr>
            <p:nvPr/>
          </p:nvCxnSpPr>
          <p:spPr>
            <a:xfrm>
              <a:off x="6525397" y="546944"/>
              <a:ext cx="261358" cy="414052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96EFBD-3EA8-8341-B6DA-554EC5AEDFF5}"/>
                </a:ext>
              </a:extLst>
            </p:cNvPr>
            <p:cNvCxnSpPr>
              <a:cxnSpLocks/>
              <a:stCxn id="31" idx="6"/>
              <a:endCxn id="30" idx="2"/>
            </p:cNvCxnSpPr>
            <p:nvPr/>
          </p:nvCxnSpPr>
          <p:spPr>
            <a:xfrm flipV="1">
              <a:off x="6525397" y="43414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857B54-DFA8-5540-A67C-851FABFD4A3E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 flipV="1">
              <a:off x="6525397" y="65331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21D50A-3554-3F48-A916-9CD01FC1665C}"/>
                </a:ext>
              </a:extLst>
            </p:cNvPr>
            <p:cNvCxnSpPr>
              <a:cxnSpLocks/>
              <a:stCxn id="31" idx="6"/>
              <a:endCxn id="29" idx="2"/>
            </p:cNvCxnSpPr>
            <p:nvPr/>
          </p:nvCxnSpPr>
          <p:spPr>
            <a:xfrm>
              <a:off x="6525397" y="840622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3837A7-2E2E-5541-B7D3-76CE13B62F35}"/>
                </a:ext>
              </a:extLst>
            </p:cNvPr>
            <p:cNvCxnSpPr>
              <a:cxnSpLocks/>
              <a:stCxn id="30" idx="6"/>
              <a:endCxn id="34" idx="2"/>
            </p:cNvCxnSpPr>
            <p:nvPr/>
          </p:nvCxnSpPr>
          <p:spPr>
            <a:xfrm>
              <a:off x="6920510" y="43414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601555-4ED5-7144-97C5-0499B08D1712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>
              <a:off x="6920510" y="434147"/>
              <a:ext cx="261358" cy="406476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790B4C-8248-0842-8B30-C4701532E1E8}"/>
                </a:ext>
              </a:extLst>
            </p:cNvPr>
            <p:cNvCxnSpPr>
              <a:cxnSpLocks/>
              <a:stCxn id="28" idx="6"/>
              <a:endCxn id="34" idx="2"/>
            </p:cNvCxnSpPr>
            <p:nvPr/>
          </p:nvCxnSpPr>
          <p:spPr>
            <a:xfrm flipV="1">
              <a:off x="6920510" y="54694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0EEE9D-5918-844B-96FD-F0F6A485E5CB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6920510" y="65331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180578-74FE-8B44-A60C-0349D3DFD982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 flipV="1">
              <a:off x="6920510" y="54694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1B5D65-2B4E-5D44-9F0B-549F015B552E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 flipV="1">
              <a:off x="6920510" y="840621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F05720-634F-D240-9F9D-3D979F5614D3}"/>
                </a:ext>
              </a:extLst>
            </p:cNvPr>
            <p:cNvSpPr txBox="1"/>
            <p:nvPr/>
          </p:nvSpPr>
          <p:spPr>
            <a:xfrm>
              <a:off x="6339953" y="61381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5DCDE5-33C1-6541-A0EF-5AA092D6F5CC}"/>
                </a:ext>
              </a:extLst>
            </p:cNvPr>
            <p:cNvSpPr txBox="1"/>
            <p:nvPr/>
          </p:nvSpPr>
          <p:spPr>
            <a:xfrm>
              <a:off x="7128376" y="61381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BF9E73-E8A5-CD45-9F71-22D9EA313C80}"/>
                </a:ext>
              </a:extLst>
            </p:cNvPr>
            <p:cNvSpPr txBox="1"/>
            <p:nvPr/>
          </p:nvSpPr>
          <p:spPr>
            <a:xfrm>
              <a:off x="6735169" y="721901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2EC2B1E-4B91-DA4C-8C73-CA1F4A4BD3A8}"/>
                </a:ext>
              </a:extLst>
            </p:cNvPr>
            <p:cNvSpPr/>
            <p:nvPr/>
          </p:nvSpPr>
          <p:spPr>
            <a:xfrm>
              <a:off x="10512773" y="319069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D00CF48-9842-8B47-97DF-630F0306ACE5}"/>
                </a:ext>
              </a:extLst>
            </p:cNvPr>
            <p:cNvSpPr/>
            <p:nvPr/>
          </p:nvSpPr>
          <p:spPr>
            <a:xfrm>
              <a:off x="11035489" y="59137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6F9D6F3-4373-E248-8832-9328C788A5C9}"/>
                </a:ext>
              </a:extLst>
            </p:cNvPr>
            <p:cNvSpPr/>
            <p:nvPr/>
          </p:nvSpPr>
          <p:spPr>
            <a:xfrm>
              <a:off x="11035489" y="89905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EAF8D9B-CB62-8D4B-9C2C-E79114C75DF7}"/>
                </a:ext>
              </a:extLst>
            </p:cNvPr>
            <p:cNvSpPr/>
            <p:nvPr/>
          </p:nvSpPr>
          <p:spPr>
            <a:xfrm>
              <a:off x="11035489" y="37221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2DD6E19-AD86-4241-92B2-1880528D94EB}"/>
                </a:ext>
              </a:extLst>
            </p:cNvPr>
            <p:cNvSpPr/>
            <p:nvPr/>
          </p:nvSpPr>
          <p:spPr>
            <a:xfrm>
              <a:off x="10640377" y="77868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72B8595-1B9B-4A4A-A581-D5300C246DCC}"/>
                </a:ext>
              </a:extLst>
            </p:cNvPr>
            <p:cNvSpPr/>
            <p:nvPr/>
          </p:nvSpPr>
          <p:spPr>
            <a:xfrm>
              <a:off x="10640377" y="48500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BC6801-1FE2-3D40-91E8-924225E76368}"/>
                </a:ext>
              </a:extLst>
            </p:cNvPr>
            <p:cNvSpPr/>
            <p:nvPr/>
          </p:nvSpPr>
          <p:spPr>
            <a:xfrm>
              <a:off x="11430601" y="77868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79A02A8-DDF9-C445-A5EE-F2CF91809CDD}"/>
                </a:ext>
              </a:extLst>
            </p:cNvPr>
            <p:cNvSpPr/>
            <p:nvPr/>
          </p:nvSpPr>
          <p:spPr>
            <a:xfrm>
              <a:off x="11430601" y="48500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1BE584-AACA-2245-AB63-D0377998B8D1}"/>
                </a:ext>
              </a:extLst>
            </p:cNvPr>
            <p:cNvCxnSpPr>
              <a:stCxn id="55" idx="6"/>
              <a:endCxn id="53" idx="2"/>
            </p:cNvCxnSpPr>
            <p:nvPr/>
          </p:nvCxnSpPr>
          <p:spPr>
            <a:xfrm flipV="1">
              <a:off x="10774131" y="43908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634556B-2C7A-E044-B266-559A285BBBEF}"/>
                </a:ext>
              </a:extLst>
            </p:cNvPr>
            <p:cNvCxnSpPr>
              <a:cxnSpLocks/>
              <a:stCxn id="55" idx="6"/>
              <a:endCxn id="51" idx="2"/>
            </p:cNvCxnSpPr>
            <p:nvPr/>
          </p:nvCxnSpPr>
          <p:spPr>
            <a:xfrm>
              <a:off x="10774131" y="551885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393F1A-8428-304A-90CC-2D8A70408395}"/>
                </a:ext>
              </a:extLst>
            </p:cNvPr>
            <p:cNvCxnSpPr>
              <a:cxnSpLocks/>
              <a:stCxn id="55" idx="6"/>
              <a:endCxn id="52" idx="2"/>
            </p:cNvCxnSpPr>
            <p:nvPr/>
          </p:nvCxnSpPr>
          <p:spPr>
            <a:xfrm>
              <a:off x="10774131" y="551885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73F2F5-067E-5C49-8C96-D97619C2D717}"/>
                </a:ext>
              </a:extLst>
            </p:cNvPr>
            <p:cNvCxnSpPr>
              <a:cxnSpLocks/>
              <a:stCxn id="54" idx="6"/>
              <a:endCxn id="53" idx="2"/>
            </p:cNvCxnSpPr>
            <p:nvPr/>
          </p:nvCxnSpPr>
          <p:spPr>
            <a:xfrm flipV="1">
              <a:off x="10774131" y="439087"/>
              <a:ext cx="261358" cy="406476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49ABB0F-CA71-A946-ADCA-884F8504DE42}"/>
                </a:ext>
              </a:extLst>
            </p:cNvPr>
            <p:cNvCxnSpPr>
              <a:cxnSpLocks/>
              <a:stCxn id="54" idx="6"/>
              <a:endCxn id="51" idx="2"/>
            </p:cNvCxnSpPr>
            <p:nvPr/>
          </p:nvCxnSpPr>
          <p:spPr>
            <a:xfrm flipV="1">
              <a:off x="10774131" y="658256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C6A650-E0EA-4743-B714-68BA7678CEB3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>
              <a:off x="10774131" y="845563"/>
              <a:ext cx="261358" cy="120374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8FEBF2D-A330-A648-839C-16269D60FBC1}"/>
                </a:ext>
              </a:extLst>
            </p:cNvPr>
            <p:cNvCxnSpPr>
              <a:cxnSpLocks/>
              <a:stCxn id="53" idx="6"/>
              <a:endCxn id="57" idx="2"/>
            </p:cNvCxnSpPr>
            <p:nvPr/>
          </p:nvCxnSpPr>
          <p:spPr>
            <a:xfrm>
              <a:off x="11169242" y="43908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C38DA6-4192-244E-BAAC-B2CAF9D592E4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>
            <a:xfrm>
              <a:off x="11169242" y="43908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76912E-87F4-724B-9E38-EDC595328B86}"/>
                </a:ext>
              </a:extLst>
            </p:cNvPr>
            <p:cNvCxnSpPr>
              <a:cxnSpLocks/>
              <a:stCxn id="51" idx="6"/>
              <a:endCxn id="57" idx="2"/>
            </p:cNvCxnSpPr>
            <p:nvPr/>
          </p:nvCxnSpPr>
          <p:spPr>
            <a:xfrm flipV="1">
              <a:off x="11169242" y="551885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4772D12-E2D6-B54B-85C4-E301E8136CEA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11169242" y="658256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138756-9CA9-C24E-A34F-B59286DAB81C}"/>
                </a:ext>
              </a:extLst>
            </p:cNvPr>
            <p:cNvCxnSpPr>
              <a:cxnSpLocks/>
              <a:stCxn id="52" idx="6"/>
              <a:endCxn id="57" idx="2"/>
            </p:cNvCxnSpPr>
            <p:nvPr/>
          </p:nvCxnSpPr>
          <p:spPr>
            <a:xfrm flipV="1">
              <a:off x="11169242" y="551885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AC42FAE-C424-CE49-A0EC-01798E8ED71C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 flipV="1">
              <a:off x="11169242" y="845562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F008CB-7EA0-5445-B9D9-7AA4ABB7EAEF}"/>
                </a:ext>
              </a:extLst>
            </p:cNvPr>
            <p:cNvSpPr txBox="1"/>
            <p:nvPr/>
          </p:nvSpPr>
          <p:spPr>
            <a:xfrm>
              <a:off x="10588686" y="618755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3772F2-CFCB-CD45-A224-765FDB2C4FBE}"/>
                </a:ext>
              </a:extLst>
            </p:cNvPr>
            <p:cNvSpPr txBox="1"/>
            <p:nvPr/>
          </p:nvSpPr>
          <p:spPr>
            <a:xfrm>
              <a:off x="11377108" y="618755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E4EE8D-D8DA-BE49-8858-FC542D4E7F7D}"/>
                </a:ext>
              </a:extLst>
            </p:cNvPr>
            <p:cNvSpPr txBox="1"/>
            <p:nvPr/>
          </p:nvSpPr>
          <p:spPr>
            <a:xfrm>
              <a:off x="10983901" y="726842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C55E6E54-A258-2142-9DCA-CC042EDA9010}"/>
                </a:ext>
              </a:extLst>
            </p:cNvPr>
            <p:cNvSpPr/>
            <p:nvPr/>
          </p:nvSpPr>
          <p:spPr>
            <a:xfrm>
              <a:off x="9064973" y="314128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F9099D7-F0CF-764F-A391-2F1E2A988508}"/>
                </a:ext>
              </a:extLst>
            </p:cNvPr>
            <p:cNvSpPr/>
            <p:nvPr/>
          </p:nvSpPr>
          <p:spPr>
            <a:xfrm>
              <a:off x="9587689" y="58643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13D6CB2-7EC2-9540-9344-4ED866E7B5CF}"/>
                </a:ext>
              </a:extLst>
            </p:cNvPr>
            <p:cNvSpPr/>
            <p:nvPr/>
          </p:nvSpPr>
          <p:spPr>
            <a:xfrm>
              <a:off x="9587689" y="89411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1680D6-FD1E-AB4B-B135-AEFD1945A9BD}"/>
                </a:ext>
              </a:extLst>
            </p:cNvPr>
            <p:cNvSpPr/>
            <p:nvPr/>
          </p:nvSpPr>
          <p:spPr>
            <a:xfrm>
              <a:off x="9587689" y="36726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19BE963-609F-0F4A-B50D-464F50FE11E7}"/>
                </a:ext>
              </a:extLst>
            </p:cNvPr>
            <p:cNvSpPr/>
            <p:nvPr/>
          </p:nvSpPr>
          <p:spPr>
            <a:xfrm>
              <a:off x="9192577" y="77374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847045D-3566-1341-8B46-53F19BC619DC}"/>
                </a:ext>
              </a:extLst>
            </p:cNvPr>
            <p:cNvSpPr/>
            <p:nvPr/>
          </p:nvSpPr>
          <p:spPr>
            <a:xfrm>
              <a:off x="9192577" y="48006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43FC1F-6960-EB4C-ADE9-CE7CEE57C9A5}"/>
                </a:ext>
              </a:extLst>
            </p:cNvPr>
            <p:cNvSpPr/>
            <p:nvPr/>
          </p:nvSpPr>
          <p:spPr>
            <a:xfrm>
              <a:off x="9982801" y="77374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B4830CC-7224-EC48-A529-8209E8E82B72}"/>
                </a:ext>
              </a:extLst>
            </p:cNvPr>
            <p:cNvSpPr/>
            <p:nvPr/>
          </p:nvSpPr>
          <p:spPr>
            <a:xfrm>
              <a:off x="9982801" y="48006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548DB1B-6E69-A54C-BDA7-302838A68524}"/>
                </a:ext>
              </a:extLst>
            </p:cNvPr>
            <p:cNvCxnSpPr>
              <a:stCxn id="78" idx="6"/>
              <a:endCxn id="76" idx="2"/>
            </p:cNvCxnSpPr>
            <p:nvPr/>
          </p:nvCxnSpPr>
          <p:spPr>
            <a:xfrm flipV="1">
              <a:off x="9326331" y="434147"/>
              <a:ext cx="261358" cy="112797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A89A585-44A7-2641-82A8-1E6C1FD1B35E}"/>
                </a:ext>
              </a:extLst>
            </p:cNvPr>
            <p:cNvCxnSpPr>
              <a:cxnSpLocks/>
              <a:stCxn id="78" idx="6"/>
              <a:endCxn id="74" idx="2"/>
            </p:cNvCxnSpPr>
            <p:nvPr/>
          </p:nvCxnSpPr>
          <p:spPr>
            <a:xfrm>
              <a:off x="9326331" y="546944"/>
              <a:ext cx="261358" cy="106371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A9AF84-3D4F-8C48-8781-1C6A155497C0}"/>
                </a:ext>
              </a:extLst>
            </p:cNvPr>
            <p:cNvCxnSpPr>
              <a:cxnSpLocks/>
              <a:stCxn id="78" idx="6"/>
              <a:endCxn id="75" idx="2"/>
            </p:cNvCxnSpPr>
            <p:nvPr/>
          </p:nvCxnSpPr>
          <p:spPr>
            <a:xfrm>
              <a:off x="9326331" y="54694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6865B0-2B90-2543-9627-152514D9DE0B}"/>
                </a:ext>
              </a:extLst>
            </p:cNvPr>
            <p:cNvCxnSpPr>
              <a:cxnSpLocks/>
              <a:stCxn id="77" idx="6"/>
              <a:endCxn id="76" idx="2"/>
            </p:cNvCxnSpPr>
            <p:nvPr/>
          </p:nvCxnSpPr>
          <p:spPr>
            <a:xfrm flipV="1">
              <a:off x="9326331" y="43414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D1D83F-668C-8A49-A239-8C48355E3612}"/>
                </a:ext>
              </a:extLst>
            </p:cNvPr>
            <p:cNvCxnSpPr>
              <a:cxnSpLocks/>
              <a:stCxn id="77" idx="6"/>
              <a:endCxn id="74" idx="2"/>
            </p:cNvCxnSpPr>
            <p:nvPr/>
          </p:nvCxnSpPr>
          <p:spPr>
            <a:xfrm flipV="1">
              <a:off x="9326331" y="65331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7B662D9-21DA-8442-AD5D-0EFEEA918153}"/>
                </a:ext>
              </a:extLst>
            </p:cNvPr>
            <p:cNvCxnSpPr>
              <a:cxnSpLocks/>
              <a:stCxn id="77" idx="6"/>
              <a:endCxn id="75" idx="2"/>
            </p:cNvCxnSpPr>
            <p:nvPr/>
          </p:nvCxnSpPr>
          <p:spPr>
            <a:xfrm>
              <a:off x="9326331" y="840622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5AB7410-A827-534A-9423-24F0F1941D60}"/>
                </a:ext>
              </a:extLst>
            </p:cNvPr>
            <p:cNvCxnSpPr>
              <a:cxnSpLocks/>
              <a:stCxn id="76" idx="6"/>
              <a:endCxn id="80" idx="2"/>
            </p:cNvCxnSpPr>
            <p:nvPr/>
          </p:nvCxnSpPr>
          <p:spPr>
            <a:xfrm>
              <a:off x="9721443" y="43414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DBD3475-2F1A-7343-8A54-B1E4FDCFCF8C}"/>
                </a:ext>
              </a:extLst>
            </p:cNvPr>
            <p:cNvCxnSpPr>
              <a:cxnSpLocks/>
              <a:stCxn id="76" idx="6"/>
              <a:endCxn id="79" idx="2"/>
            </p:cNvCxnSpPr>
            <p:nvPr/>
          </p:nvCxnSpPr>
          <p:spPr>
            <a:xfrm>
              <a:off x="9721443" y="43414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D6B763C-6EA1-7B47-AD22-B0F4747C7ADF}"/>
                </a:ext>
              </a:extLst>
            </p:cNvPr>
            <p:cNvCxnSpPr>
              <a:cxnSpLocks/>
              <a:stCxn id="74" idx="6"/>
              <a:endCxn id="80" idx="2"/>
            </p:cNvCxnSpPr>
            <p:nvPr/>
          </p:nvCxnSpPr>
          <p:spPr>
            <a:xfrm flipV="1">
              <a:off x="9721443" y="54694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50494C-EB2F-2F44-B810-6E58D863EEAB}"/>
                </a:ext>
              </a:extLst>
            </p:cNvPr>
            <p:cNvCxnSpPr>
              <a:cxnSpLocks/>
              <a:stCxn id="74" idx="6"/>
              <a:endCxn id="79" idx="2"/>
            </p:cNvCxnSpPr>
            <p:nvPr/>
          </p:nvCxnSpPr>
          <p:spPr>
            <a:xfrm>
              <a:off x="9721443" y="65331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CE8AA6-C09A-0F4D-8081-E7771F8979F2}"/>
                </a:ext>
              </a:extLst>
            </p:cNvPr>
            <p:cNvCxnSpPr>
              <a:cxnSpLocks/>
              <a:stCxn id="75" idx="6"/>
              <a:endCxn id="80" idx="2"/>
            </p:cNvCxnSpPr>
            <p:nvPr/>
          </p:nvCxnSpPr>
          <p:spPr>
            <a:xfrm flipV="1">
              <a:off x="9721443" y="546944"/>
              <a:ext cx="261358" cy="414052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62AB06-A415-844A-95B6-9DF8F495CD4B}"/>
                </a:ext>
              </a:extLst>
            </p:cNvPr>
            <p:cNvCxnSpPr>
              <a:cxnSpLocks/>
              <a:stCxn id="75" idx="6"/>
            </p:cNvCxnSpPr>
            <p:nvPr/>
          </p:nvCxnSpPr>
          <p:spPr>
            <a:xfrm flipV="1">
              <a:off x="9721443" y="840621"/>
              <a:ext cx="261358" cy="120375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9964A9-E7C7-2742-952D-3F901F04F802}"/>
                </a:ext>
              </a:extLst>
            </p:cNvPr>
            <p:cNvSpPr txBox="1"/>
            <p:nvPr/>
          </p:nvSpPr>
          <p:spPr>
            <a:xfrm>
              <a:off x="9140886" y="61381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B775E1D-AF03-A74F-9566-9AD8DC598144}"/>
                </a:ext>
              </a:extLst>
            </p:cNvPr>
            <p:cNvSpPr txBox="1"/>
            <p:nvPr/>
          </p:nvSpPr>
          <p:spPr>
            <a:xfrm>
              <a:off x="9929310" y="61381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0AA372E-3D71-FF48-AF3B-A6FE37BA0157}"/>
                </a:ext>
              </a:extLst>
            </p:cNvPr>
            <p:cNvSpPr txBox="1"/>
            <p:nvPr/>
          </p:nvSpPr>
          <p:spPr>
            <a:xfrm>
              <a:off x="9536102" y="721901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CD0CB56-7F85-1E4F-9EBB-D624B7229D58}"/>
                </a:ext>
              </a:extLst>
            </p:cNvPr>
            <p:cNvSpPr/>
            <p:nvPr/>
          </p:nvSpPr>
          <p:spPr>
            <a:xfrm>
              <a:off x="7665195" y="314127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ABB8D78-2B56-7E4A-A349-3462950EA681}"/>
                </a:ext>
              </a:extLst>
            </p:cNvPr>
            <p:cNvSpPr/>
            <p:nvPr/>
          </p:nvSpPr>
          <p:spPr>
            <a:xfrm>
              <a:off x="8187911" y="586437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B62FDFA-FAA6-FE45-B805-083A14721723}"/>
                </a:ext>
              </a:extLst>
            </p:cNvPr>
            <p:cNvSpPr/>
            <p:nvPr/>
          </p:nvSpPr>
          <p:spPr>
            <a:xfrm>
              <a:off x="8187911" y="89411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EB9591E-43CD-C241-8E6A-0EDD8F1005BA}"/>
                </a:ext>
              </a:extLst>
            </p:cNvPr>
            <p:cNvSpPr/>
            <p:nvPr/>
          </p:nvSpPr>
          <p:spPr>
            <a:xfrm>
              <a:off x="8187911" y="36726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AA96F90-7CA4-2E4C-B08E-F72E826022E0}"/>
                </a:ext>
              </a:extLst>
            </p:cNvPr>
            <p:cNvSpPr/>
            <p:nvPr/>
          </p:nvSpPr>
          <p:spPr>
            <a:xfrm>
              <a:off x="7792800" y="77374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4108D09-C2A4-1B47-A318-63F2F57C35E4}"/>
                </a:ext>
              </a:extLst>
            </p:cNvPr>
            <p:cNvSpPr/>
            <p:nvPr/>
          </p:nvSpPr>
          <p:spPr>
            <a:xfrm>
              <a:off x="7792800" y="48006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165A436-5097-974C-94DC-3D84D88C9406}"/>
                </a:ext>
              </a:extLst>
            </p:cNvPr>
            <p:cNvSpPr/>
            <p:nvPr/>
          </p:nvSpPr>
          <p:spPr>
            <a:xfrm>
              <a:off x="8583023" y="77374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828FDAA-07E0-AB47-834E-0FBEAFD5D4FE}"/>
                </a:ext>
              </a:extLst>
            </p:cNvPr>
            <p:cNvSpPr/>
            <p:nvPr/>
          </p:nvSpPr>
          <p:spPr>
            <a:xfrm>
              <a:off x="8583023" y="48006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2E9C86D-44E9-064E-A5D5-8DA33F22F0A1}"/>
                </a:ext>
              </a:extLst>
            </p:cNvPr>
            <p:cNvCxnSpPr>
              <a:stCxn id="101" idx="6"/>
              <a:endCxn id="99" idx="2"/>
            </p:cNvCxnSpPr>
            <p:nvPr/>
          </p:nvCxnSpPr>
          <p:spPr>
            <a:xfrm flipV="1">
              <a:off x="7926553" y="43414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794C2D9-BD88-C049-93A5-837D708B73F3}"/>
                </a:ext>
              </a:extLst>
            </p:cNvPr>
            <p:cNvCxnSpPr>
              <a:cxnSpLocks/>
              <a:stCxn id="101" idx="6"/>
              <a:endCxn id="97" idx="2"/>
            </p:cNvCxnSpPr>
            <p:nvPr/>
          </p:nvCxnSpPr>
          <p:spPr>
            <a:xfrm>
              <a:off x="7926553" y="54694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2CB7D26-4A1A-7D43-9C95-10FDF6254D77}"/>
                </a:ext>
              </a:extLst>
            </p:cNvPr>
            <p:cNvCxnSpPr>
              <a:cxnSpLocks/>
              <a:stCxn id="101" idx="6"/>
              <a:endCxn id="98" idx="2"/>
            </p:cNvCxnSpPr>
            <p:nvPr/>
          </p:nvCxnSpPr>
          <p:spPr>
            <a:xfrm>
              <a:off x="7926553" y="54694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C8C1E07-C32D-1D42-B5A0-E221292DA3F3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 flipV="1">
              <a:off x="7926553" y="434147"/>
              <a:ext cx="261358" cy="406476"/>
            </a:xfrm>
            <a:prstGeom prst="line">
              <a:avLst/>
            </a:prstGeom>
            <a:ln w="19050" cap="rnd">
              <a:solidFill>
                <a:srgbClr val="00B0F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C863380-4101-7B47-A251-0C557BD8A04F}"/>
                </a:ext>
              </a:extLst>
            </p:cNvPr>
            <p:cNvCxnSpPr>
              <a:cxnSpLocks/>
              <a:stCxn id="100" idx="6"/>
              <a:endCxn id="97" idx="2"/>
            </p:cNvCxnSpPr>
            <p:nvPr/>
          </p:nvCxnSpPr>
          <p:spPr>
            <a:xfrm flipV="1">
              <a:off x="7926553" y="65331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E297834-A925-6C4D-B33B-1D3A4AA78029}"/>
                </a:ext>
              </a:extLst>
            </p:cNvPr>
            <p:cNvCxnSpPr>
              <a:cxnSpLocks/>
              <a:stCxn id="100" idx="6"/>
              <a:endCxn id="98" idx="2"/>
            </p:cNvCxnSpPr>
            <p:nvPr/>
          </p:nvCxnSpPr>
          <p:spPr>
            <a:xfrm>
              <a:off x="7926553" y="840622"/>
              <a:ext cx="261358" cy="12037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87C63E8-307D-6F4E-AF77-CCDDED8759F6}"/>
                </a:ext>
              </a:extLst>
            </p:cNvPr>
            <p:cNvCxnSpPr>
              <a:cxnSpLocks/>
              <a:stCxn id="99" idx="6"/>
              <a:endCxn id="103" idx="2"/>
            </p:cNvCxnSpPr>
            <p:nvPr/>
          </p:nvCxnSpPr>
          <p:spPr>
            <a:xfrm>
              <a:off x="8321665" y="434147"/>
              <a:ext cx="261358" cy="112797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2878A45-EDF9-8D4F-8E39-540DB6FAE7E8}"/>
                </a:ext>
              </a:extLst>
            </p:cNvPr>
            <p:cNvCxnSpPr>
              <a:cxnSpLocks/>
              <a:stCxn id="99" idx="6"/>
              <a:endCxn id="102" idx="2"/>
            </p:cNvCxnSpPr>
            <p:nvPr/>
          </p:nvCxnSpPr>
          <p:spPr>
            <a:xfrm>
              <a:off x="8321665" y="434147"/>
              <a:ext cx="261358" cy="406476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24162-5076-934E-90A6-E147C6756CB6}"/>
                </a:ext>
              </a:extLst>
            </p:cNvPr>
            <p:cNvCxnSpPr>
              <a:cxnSpLocks/>
              <a:stCxn id="97" idx="6"/>
              <a:endCxn id="103" idx="2"/>
            </p:cNvCxnSpPr>
            <p:nvPr/>
          </p:nvCxnSpPr>
          <p:spPr>
            <a:xfrm flipV="1">
              <a:off x="8321665" y="546944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6BF209-CF96-A043-A6DF-7B5D6858C54B}"/>
                </a:ext>
              </a:extLst>
            </p:cNvPr>
            <p:cNvCxnSpPr>
              <a:cxnSpLocks/>
              <a:stCxn id="97" idx="6"/>
              <a:endCxn id="102" idx="2"/>
            </p:cNvCxnSpPr>
            <p:nvPr/>
          </p:nvCxnSpPr>
          <p:spPr>
            <a:xfrm>
              <a:off x="8321665" y="653315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E7D3C46-93CC-6040-987C-17BFDA711775}"/>
                </a:ext>
              </a:extLst>
            </p:cNvPr>
            <p:cNvCxnSpPr>
              <a:cxnSpLocks/>
              <a:stCxn id="98" idx="6"/>
              <a:endCxn id="103" idx="2"/>
            </p:cNvCxnSpPr>
            <p:nvPr/>
          </p:nvCxnSpPr>
          <p:spPr>
            <a:xfrm flipV="1">
              <a:off x="8321665" y="546944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23895AE-74BE-374B-B77D-3D2C5B0559A2}"/>
                </a:ext>
              </a:extLst>
            </p:cNvPr>
            <p:cNvCxnSpPr>
              <a:cxnSpLocks/>
              <a:stCxn id="98" idx="6"/>
            </p:cNvCxnSpPr>
            <p:nvPr/>
          </p:nvCxnSpPr>
          <p:spPr>
            <a:xfrm flipV="1">
              <a:off x="8321665" y="840621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9AF447-A5C2-964F-893E-D558F142F81A}"/>
                </a:ext>
              </a:extLst>
            </p:cNvPr>
            <p:cNvSpPr txBox="1"/>
            <p:nvPr/>
          </p:nvSpPr>
          <p:spPr>
            <a:xfrm>
              <a:off x="7741108" y="61381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234CCF3-D8FC-8948-A978-6A1776DF11A5}"/>
                </a:ext>
              </a:extLst>
            </p:cNvPr>
            <p:cNvSpPr txBox="1"/>
            <p:nvPr/>
          </p:nvSpPr>
          <p:spPr>
            <a:xfrm>
              <a:off x="8529530" y="613813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F52415-70BD-A241-A953-5C0808DE903E}"/>
                </a:ext>
              </a:extLst>
            </p:cNvPr>
            <p:cNvSpPr txBox="1"/>
            <p:nvPr/>
          </p:nvSpPr>
          <p:spPr>
            <a:xfrm>
              <a:off x="8136324" y="721902"/>
              <a:ext cx="307716" cy="167520"/>
            </a:xfrm>
            <a:prstGeom prst="rect">
              <a:avLst/>
            </a:prstGeom>
            <a:noFill/>
          </p:spPr>
          <p:txBody>
            <a:bodyPr vert="vert" wrap="non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9554398-B379-0C40-874B-355FA166C66E}"/>
                </a:ext>
              </a:extLst>
            </p:cNvPr>
            <p:cNvCxnSpPr>
              <a:cxnSpLocks/>
            </p:cNvCxnSpPr>
            <p:nvPr/>
          </p:nvCxnSpPr>
          <p:spPr>
            <a:xfrm>
              <a:off x="2281838" y="4082584"/>
              <a:ext cx="96835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4907576-C5BA-2648-8594-5BBFFFE4F43C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1820034" y="5807885"/>
              <a:ext cx="10145373" cy="737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92D94E7-4D31-E74D-AECD-251405F13BBD}"/>
                </a:ext>
              </a:extLst>
            </p:cNvPr>
            <p:cNvSpPr txBox="1"/>
            <p:nvPr/>
          </p:nvSpPr>
          <p:spPr>
            <a:xfrm>
              <a:off x="226593" y="5607830"/>
              <a:ext cx="159344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F0"/>
                  </a:solidFill>
                </a:rPr>
                <a:t>Ethereum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F17CE198-42A5-884B-9AA1-CA93002C6D29}"/>
                </a:ext>
              </a:extLst>
            </p:cNvPr>
            <p:cNvSpPr/>
            <p:nvPr/>
          </p:nvSpPr>
          <p:spPr>
            <a:xfrm>
              <a:off x="9820897" y="5248466"/>
              <a:ext cx="1948390" cy="11335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96735306-6F93-CD44-A98D-A095BA99F507}"/>
                </a:ext>
              </a:extLst>
            </p:cNvPr>
            <p:cNvSpPr/>
            <p:nvPr/>
          </p:nvSpPr>
          <p:spPr>
            <a:xfrm>
              <a:off x="6260583" y="5241161"/>
              <a:ext cx="1948390" cy="11335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7D7CD7A-A869-6647-9B7B-CD5EE97021FE}"/>
                </a:ext>
              </a:extLst>
            </p:cNvPr>
            <p:cNvSpPr/>
            <p:nvPr/>
          </p:nvSpPr>
          <p:spPr>
            <a:xfrm>
              <a:off x="2709569" y="5241160"/>
              <a:ext cx="1948390" cy="11335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1CC6CEA8-A271-4149-9803-AA6736CCE772}"/>
                </a:ext>
              </a:extLst>
            </p:cNvPr>
            <p:cNvSpPr/>
            <p:nvPr/>
          </p:nvSpPr>
          <p:spPr>
            <a:xfrm>
              <a:off x="9941376" y="5411243"/>
              <a:ext cx="1707433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Merkle Root</a:t>
              </a: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BFAE4143-B283-7E44-8B5E-9B26F2C5047A}"/>
                </a:ext>
              </a:extLst>
            </p:cNvPr>
            <p:cNvSpPr/>
            <p:nvPr/>
          </p:nvSpPr>
          <p:spPr>
            <a:xfrm>
              <a:off x="4852037" y="3759301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DE0BC0FE-7AF8-0643-910C-6F311D94A031}"/>
                </a:ext>
              </a:extLst>
            </p:cNvPr>
            <p:cNvSpPr/>
            <p:nvPr/>
          </p:nvSpPr>
          <p:spPr>
            <a:xfrm>
              <a:off x="3667887" y="3759301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BA72FBF6-5A3A-FE41-ACF9-5D33B26832F0}"/>
                </a:ext>
              </a:extLst>
            </p:cNvPr>
            <p:cNvSpPr/>
            <p:nvPr/>
          </p:nvSpPr>
          <p:spPr>
            <a:xfrm>
              <a:off x="2483737" y="3759301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AECCBAD5-3BC6-3844-9BBB-049977330157}"/>
                </a:ext>
              </a:extLst>
            </p:cNvPr>
            <p:cNvSpPr/>
            <p:nvPr/>
          </p:nvSpPr>
          <p:spPr>
            <a:xfrm>
              <a:off x="10772785" y="3759301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032C259A-4302-6143-9C90-EAD1F6D9F4A9}"/>
                </a:ext>
              </a:extLst>
            </p:cNvPr>
            <p:cNvSpPr/>
            <p:nvPr/>
          </p:nvSpPr>
          <p:spPr>
            <a:xfrm>
              <a:off x="6036186" y="3759301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6A1A3A29-CB55-9E4F-B656-7AAE3CDAEE57}"/>
                </a:ext>
              </a:extLst>
            </p:cNvPr>
            <p:cNvSpPr/>
            <p:nvPr/>
          </p:nvSpPr>
          <p:spPr>
            <a:xfrm>
              <a:off x="9588635" y="3759301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AE46F99-5673-3A4D-97CD-540BED7F3572}"/>
                </a:ext>
              </a:extLst>
            </p:cNvPr>
            <p:cNvSpPr/>
            <p:nvPr/>
          </p:nvSpPr>
          <p:spPr>
            <a:xfrm>
              <a:off x="7220336" y="3759301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17A4E99D-797E-394D-9B90-926BCA07605D}"/>
                </a:ext>
              </a:extLst>
            </p:cNvPr>
            <p:cNvSpPr/>
            <p:nvPr/>
          </p:nvSpPr>
          <p:spPr>
            <a:xfrm>
              <a:off x="8404486" y="3759301"/>
              <a:ext cx="996502" cy="6465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7A0CE36-73BC-1347-8A76-4F829BD35F71}"/>
                </a:ext>
              </a:extLst>
            </p:cNvPr>
            <p:cNvSpPr txBox="1"/>
            <p:nvPr/>
          </p:nvSpPr>
          <p:spPr>
            <a:xfrm>
              <a:off x="226594" y="2935429"/>
              <a:ext cx="159344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/>
                <a:t>Plasma-chain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E917E7A4-0ECD-A543-8932-33206D95EC33}"/>
                </a:ext>
              </a:extLst>
            </p:cNvPr>
            <p:cNvSpPr/>
            <p:nvPr/>
          </p:nvSpPr>
          <p:spPr>
            <a:xfrm>
              <a:off x="6381062" y="5411243"/>
              <a:ext cx="1707433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Merkle Root</a:t>
              </a:r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3EC83876-704F-174C-ADF8-440DA40E1C38}"/>
                </a:ext>
              </a:extLst>
            </p:cNvPr>
            <p:cNvSpPr/>
            <p:nvPr/>
          </p:nvSpPr>
          <p:spPr>
            <a:xfrm>
              <a:off x="2830048" y="5411243"/>
              <a:ext cx="1707433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Merkle Root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EB84AD7-9690-884E-9672-A8B357578481}"/>
                </a:ext>
              </a:extLst>
            </p:cNvPr>
            <p:cNvCxnSpPr>
              <a:cxnSpLocks/>
            </p:cNvCxnSpPr>
            <p:nvPr/>
          </p:nvCxnSpPr>
          <p:spPr>
            <a:xfrm>
              <a:off x="4758213" y="3597472"/>
              <a:ext cx="0" cy="294640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6A6B614-27E2-D742-A460-D7A3B397C3E6}"/>
                </a:ext>
              </a:extLst>
            </p:cNvPr>
            <p:cNvCxnSpPr>
              <a:cxnSpLocks/>
            </p:cNvCxnSpPr>
            <p:nvPr/>
          </p:nvCxnSpPr>
          <p:spPr>
            <a:xfrm>
              <a:off x="8308496" y="3597472"/>
              <a:ext cx="0" cy="294640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6995C98-C177-8640-8425-AE401DF7E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863111" y="3597472"/>
              <a:ext cx="0" cy="294640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0430F28-BA48-DF42-8878-A712219A700F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2981988" y="4405867"/>
              <a:ext cx="1183510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1DD0B37-AFE1-E245-8CBE-D4DC9F21B183}"/>
                </a:ext>
              </a:extLst>
            </p:cNvPr>
            <p:cNvCxnSpPr>
              <a:cxnSpLocks/>
            </p:cNvCxnSpPr>
            <p:nvPr/>
          </p:nvCxnSpPr>
          <p:spPr>
            <a:xfrm>
              <a:off x="6540456" y="4405867"/>
              <a:ext cx="1183510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2B10D21-CBC9-6E4B-AFD7-6EDB42F271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87526" y="4405867"/>
              <a:ext cx="1183510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4FD6CB0-A41B-E94B-B762-06811AD492C8}"/>
                </a:ext>
              </a:extLst>
            </p:cNvPr>
            <p:cNvCxnSpPr>
              <a:cxnSpLocks/>
              <a:stCxn id="136" idx="2"/>
            </p:cNvCxnSpPr>
            <p:nvPr/>
          </p:nvCxnSpPr>
          <p:spPr>
            <a:xfrm>
              <a:off x="8902737" y="4405867"/>
              <a:ext cx="2353617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95832A6-7D16-8548-A1B9-31B61D982F57}"/>
                </a:ext>
              </a:extLst>
            </p:cNvPr>
            <p:cNvCxnSpPr>
              <a:cxnSpLocks/>
            </p:cNvCxnSpPr>
            <p:nvPr/>
          </p:nvCxnSpPr>
          <p:spPr>
            <a:xfrm>
              <a:off x="5345113" y="4405867"/>
              <a:ext cx="2353617" cy="1005375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DBBAC27-28CC-9441-B5DF-552612DE0DCF}"/>
                </a:ext>
              </a:extLst>
            </p:cNvPr>
            <p:cNvCxnSpPr>
              <a:cxnSpLocks/>
            </p:cNvCxnSpPr>
            <p:nvPr/>
          </p:nvCxnSpPr>
          <p:spPr>
            <a:xfrm>
              <a:off x="2465329" y="4682626"/>
              <a:ext cx="1705715" cy="728616"/>
            </a:xfrm>
            <a:prstGeom prst="straightConnector1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F8D9B50-5490-5044-8862-EE1DE79D6A47}"/>
                </a:ext>
              </a:extLst>
            </p:cNvPr>
            <p:cNvCxnSpPr>
              <a:cxnSpLocks/>
            </p:cNvCxnSpPr>
            <p:nvPr/>
          </p:nvCxnSpPr>
          <p:spPr>
            <a:xfrm>
              <a:off x="4165498" y="4405867"/>
              <a:ext cx="0" cy="1005375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34AFC59-DE1B-A946-8930-3C33864AAEE5}"/>
                </a:ext>
              </a:extLst>
            </p:cNvPr>
            <p:cNvSpPr/>
            <p:nvPr/>
          </p:nvSpPr>
          <p:spPr>
            <a:xfrm>
              <a:off x="4128477" y="4487455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Commit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7861FA5F-913F-8E48-97DD-5C740286A8A1}"/>
                </a:ext>
              </a:extLst>
            </p:cNvPr>
            <p:cNvCxnSpPr>
              <a:cxnSpLocks/>
            </p:cNvCxnSpPr>
            <p:nvPr/>
          </p:nvCxnSpPr>
          <p:spPr>
            <a:xfrm>
              <a:off x="7716004" y="4405867"/>
              <a:ext cx="0" cy="1005375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01FF9DE-8AA8-D442-A9E2-17FBBCACF8A5}"/>
                </a:ext>
              </a:extLst>
            </p:cNvPr>
            <p:cNvSpPr/>
            <p:nvPr/>
          </p:nvSpPr>
          <p:spPr>
            <a:xfrm>
              <a:off x="7678983" y="4487455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Commit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1CC2FF1-BF0C-2741-83B4-102F87633EAB}"/>
                </a:ext>
              </a:extLst>
            </p:cNvPr>
            <p:cNvCxnSpPr>
              <a:cxnSpLocks/>
            </p:cNvCxnSpPr>
            <p:nvPr/>
          </p:nvCxnSpPr>
          <p:spPr>
            <a:xfrm>
              <a:off x="11271036" y="4405867"/>
              <a:ext cx="0" cy="1005375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E8C4490-F7ED-4946-BC3D-02700C869D53}"/>
                </a:ext>
              </a:extLst>
            </p:cNvPr>
            <p:cNvSpPr/>
            <p:nvPr/>
          </p:nvSpPr>
          <p:spPr>
            <a:xfrm>
              <a:off x="11234015" y="4487455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Commit</a:t>
              </a:r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D97B1C12-9FDF-994B-AF13-578D41F1F59C}"/>
                </a:ext>
              </a:extLst>
            </p:cNvPr>
            <p:cNvSpPr/>
            <p:nvPr/>
          </p:nvSpPr>
          <p:spPr>
            <a:xfrm>
              <a:off x="2483737" y="3170611"/>
              <a:ext cx="9285549" cy="50586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Ethereum Virtual Machine</a:t>
              </a: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A017C256-5F95-E144-B6B2-7B7A2A1FD92A}"/>
                </a:ext>
              </a:extLst>
            </p:cNvPr>
            <p:cNvSpPr/>
            <p:nvPr/>
          </p:nvSpPr>
          <p:spPr>
            <a:xfrm>
              <a:off x="2483737" y="2073381"/>
              <a:ext cx="9285549" cy="10116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Smart Contract</a:t>
              </a:r>
            </a:p>
          </p:txBody>
        </p:sp>
        <p:sp>
          <p:nvSpPr>
            <p:cNvPr id="161" name="Left Brace 160">
              <a:extLst>
                <a:ext uri="{FF2B5EF4-FFF2-40B4-BE49-F238E27FC236}">
                  <a16:creationId xmlns:a16="http://schemas.microsoft.com/office/drawing/2014/main" id="{F6A0A4E7-1D34-6346-91D1-B0924691933E}"/>
                </a:ext>
              </a:extLst>
            </p:cNvPr>
            <p:cNvSpPr/>
            <p:nvPr/>
          </p:nvSpPr>
          <p:spPr>
            <a:xfrm>
              <a:off x="1825159" y="2102062"/>
              <a:ext cx="451556" cy="2303806"/>
            </a:xfrm>
            <a:prstGeom prst="leftBrace">
              <a:avLst>
                <a:gd name="adj1" fmla="val 43333"/>
                <a:gd name="adj2" fmla="val 448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8E64A3E0-D4AD-384C-BE60-3ED598225F8C}"/>
                </a:ext>
              </a:extLst>
            </p:cNvPr>
            <p:cNvSpPr/>
            <p:nvPr/>
          </p:nvSpPr>
          <p:spPr>
            <a:xfrm>
              <a:off x="3466467" y="319069"/>
              <a:ext cx="1181941" cy="7668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6B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6E3D5D1-9C2C-4A47-B7DF-ED327AF32130}"/>
                </a:ext>
              </a:extLst>
            </p:cNvPr>
            <p:cNvSpPr/>
            <p:nvPr/>
          </p:nvSpPr>
          <p:spPr>
            <a:xfrm>
              <a:off x="3989183" y="59137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1ADA1D7-AC7A-4747-96F2-32A2BE37B170}"/>
                </a:ext>
              </a:extLst>
            </p:cNvPr>
            <p:cNvSpPr/>
            <p:nvPr/>
          </p:nvSpPr>
          <p:spPr>
            <a:xfrm>
              <a:off x="3989183" y="899059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DACF93A-88A7-834E-95F2-AD1F3A6E6B43}"/>
                </a:ext>
              </a:extLst>
            </p:cNvPr>
            <p:cNvSpPr/>
            <p:nvPr/>
          </p:nvSpPr>
          <p:spPr>
            <a:xfrm>
              <a:off x="3989183" y="372210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4A0F9F3-94ED-C346-AC00-E0A9D5D4EFCF}"/>
                </a:ext>
              </a:extLst>
            </p:cNvPr>
            <p:cNvSpPr/>
            <p:nvPr/>
          </p:nvSpPr>
          <p:spPr>
            <a:xfrm>
              <a:off x="3594071" y="77868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27030D9-FC73-CE45-B851-DE1745E1FED9}"/>
                </a:ext>
              </a:extLst>
            </p:cNvPr>
            <p:cNvSpPr/>
            <p:nvPr/>
          </p:nvSpPr>
          <p:spPr>
            <a:xfrm>
              <a:off x="3594071" y="48500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F369092-5B9E-AB47-9300-DBECCE9AE869}"/>
                </a:ext>
              </a:extLst>
            </p:cNvPr>
            <p:cNvSpPr/>
            <p:nvPr/>
          </p:nvSpPr>
          <p:spPr>
            <a:xfrm>
              <a:off x="4384295" y="778686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70C404C-63C6-1B4B-9587-944F81436BD0}"/>
                </a:ext>
              </a:extLst>
            </p:cNvPr>
            <p:cNvSpPr/>
            <p:nvPr/>
          </p:nvSpPr>
          <p:spPr>
            <a:xfrm>
              <a:off x="4384295" y="485008"/>
              <a:ext cx="133754" cy="133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16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EBB7227-DE88-CC44-8773-F1F47838EC7D}"/>
                </a:ext>
              </a:extLst>
            </p:cNvPr>
            <p:cNvCxnSpPr>
              <a:stCxn id="172" idx="6"/>
              <a:endCxn id="170" idx="2"/>
            </p:cNvCxnSpPr>
            <p:nvPr/>
          </p:nvCxnSpPr>
          <p:spPr>
            <a:xfrm flipV="1">
              <a:off x="3727825" y="43908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BDBEBD8-018B-B545-B7BF-FBE8DCE6C18D}"/>
                </a:ext>
              </a:extLst>
            </p:cNvPr>
            <p:cNvCxnSpPr>
              <a:cxnSpLocks/>
              <a:stCxn id="172" idx="6"/>
              <a:endCxn id="168" idx="2"/>
            </p:cNvCxnSpPr>
            <p:nvPr/>
          </p:nvCxnSpPr>
          <p:spPr>
            <a:xfrm>
              <a:off x="3727825" y="551885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348C720-1D83-5047-B74E-0240E7371345}"/>
                </a:ext>
              </a:extLst>
            </p:cNvPr>
            <p:cNvCxnSpPr>
              <a:cxnSpLocks/>
              <a:stCxn id="172" idx="6"/>
              <a:endCxn id="169" idx="2"/>
            </p:cNvCxnSpPr>
            <p:nvPr/>
          </p:nvCxnSpPr>
          <p:spPr>
            <a:xfrm>
              <a:off x="3727825" y="551885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B606907-2411-FD46-8BCC-3B7BF871A11A}"/>
                </a:ext>
              </a:extLst>
            </p:cNvPr>
            <p:cNvCxnSpPr>
              <a:cxnSpLocks/>
              <a:stCxn id="171" idx="6"/>
              <a:endCxn id="170" idx="2"/>
            </p:cNvCxnSpPr>
            <p:nvPr/>
          </p:nvCxnSpPr>
          <p:spPr>
            <a:xfrm flipV="1">
              <a:off x="3727825" y="439087"/>
              <a:ext cx="261358" cy="406476"/>
            </a:xfrm>
            <a:prstGeom prst="line">
              <a:avLst/>
            </a:prstGeom>
            <a:ln w="19050" cap="rnd">
              <a:solidFill>
                <a:srgbClr val="00B05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EE3F0CE-5CBA-CD40-B77C-55471F891DDA}"/>
                </a:ext>
              </a:extLst>
            </p:cNvPr>
            <p:cNvCxnSpPr>
              <a:cxnSpLocks/>
              <a:stCxn id="171" idx="6"/>
              <a:endCxn id="168" idx="2"/>
            </p:cNvCxnSpPr>
            <p:nvPr/>
          </p:nvCxnSpPr>
          <p:spPr>
            <a:xfrm flipV="1">
              <a:off x="3727825" y="658256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8C26279-92E3-DD44-8B03-8244F08B5617}"/>
                </a:ext>
              </a:extLst>
            </p:cNvPr>
            <p:cNvCxnSpPr>
              <a:cxnSpLocks/>
              <a:stCxn id="171" idx="6"/>
              <a:endCxn id="169" idx="2"/>
            </p:cNvCxnSpPr>
            <p:nvPr/>
          </p:nvCxnSpPr>
          <p:spPr>
            <a:xfrm>
              <a:off x="3727825" y="845563"/>
              <a:ext cx="261358" cy="120374"/>
            </a:xfrm>
            <a:prstGeom prst="line">
              <a:avLst/>
            </a:prstGeom>
            <a:ln w="19050" cap="rnd">
              <a:solidFill>
                <a:srgbClr val="FF0000"/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6594CDC-892D-5647-8569-B1130059CC39}"/>
                </a:ext>
              </a:extLst>
            </p:cNvPr>
            <p:cNvCxnSpPr>
              <a:cxnSpLocks/>
              <a:stCxn id="170" idx="6"/>
              <a:endCxn id="174" idx="2"/>
            </p:cNvCxnSpPr>
            <p:nvPr/>
          </p:nvCxnSpPr>
          <p:spPr>
            <a:xfrm>
              <a:off x="4122936" y="439087"/>
              <a:ext cx="261358" cy="112797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47FE85-B091-A94B-ABF5-F0510FF0D3DE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4122936" y="439087"/>
              <a:ext cx="261358" cy="406476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95F795D-96AB-BA4A-B15E-8AFEA17DA8F9}"/>
                </a:ext>
              </a:extLst>
            </p:cNvPr>
            <p:cNvCxnSpPr>
              <a:cxnSpLocks/>
              <a:stCxn id="168" idx="6"/>
              <a:endCxn id="174" idx="2"/>
            </p:cNvCxnSpPr>
            <p:nvPr/>
          </p:nvCxnSpPr>
          <p:spPr>
            <a:xfrm flipV="1">
              <a:off x="4122936" y="551885"/>
              <a:ext cx="261358" cy="106371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2032F3F-597A-504D-B54B-11FD6689371F}"/>
                </a:ext>
              </a:extLst>
            </p:cNvPr>
            <p:cNvCxnSpPr>
              <a:cxnSpLocks/>
              <a:stCxn id="168" idx="6"/>
              <a:endCxn id="173" idx="2"/>
            </p:cNvCxnSpPr>
            <p:nvPr/>
          </p:nvCxnSpPr>
          <p:spPr>
            <a:xfrm>
              <a:off x="4122936" y="658256"/>
              <a:ext cx="261358" cy="187308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89CA772-6198-9249-8C91-EFA6025E9E0D}"/>
                </a:ext>
              </a:extLst>
            </p:cNvPr>
            <p:cNvCxnSpPr>
              <a:cxnSpLocks/>
              <a:stCxn id="169" idx="6"/>
              <a:endCxn id="174" idx="2"/>
            </p:cNvCxnSpPr>
            <p:nvPr/>
          </p:nvCxnSpPr>
          <p:spPr>
            <a:xfrm flipV="1">
              <a:off x="4122936" y="551885"/>
              <a:ext cx="261358" cy="414052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094CC3F-D106-1D4F-828C-C5B4F7EE0F75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 flipV="1">
              <a:off x="4122936" y="845562"/>
              <a:ext cx="261358" cy="120375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round/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C7F1FBF-8359-E048-9320-1D46F006A969}"/>
                </a:ext>
              </a:extLst>
            </p:cNvPr>
            <p:cNvSpPr txBox="1"/>
            <p:nvPr/>
          </p:nvSpPr>
          <p:spPr>
            <a:xfrm>
              <a:off x="3542380" y="618755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7A4965D-8A78-A54E-8399-BBFDF98FED33}"/>
                </a:ext>
              </a:extLst>
            </p:cNvPr>
            <p:cNvSpPr txBox="1"/>
            <p:nvPr/>
          </p:nvSpPr>
          <p:spPr>
            <a:xfrm>
              <a:off x="4330802" y="618755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B820FBE-0DBD-404C-A173-886ABD34A59A}"/>
                </a:ext>
              </a:extLst>
            </p:cNvPr>
            <p:cNvSpPr txBox="1"/>
            <p:nvPr/>
          </p:nvSpPr>
          <p:spPr>
            <a:xfrm>
              <a:off x="3937595" y="726842"/>
              <a:ext cx="307716" cy="167520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165" b="1" dirty="0"/>
                <a:t>…</a:t>
              </a:r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7DC79C3-5E81-C742-85C3-AF1C1C540FA9}"/>
                </a:ext>
              </a:extLst>
            </p:cNvPr>
            <p:cNvCxnSpPr>
              <a:cxnSpLocks/>
            </p:cNvCxnSpPr>
            <p:nvPr/>
          </p:nvCxnSpPr>
          <p:spPr>
            <a:xfrm>
              <a:off x="2616045" y="2405286"/>
              <a:ext cx="9020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762574DF-86F4-1E4E-A1B7-47D627442F0E}"/>
                </a:ext>
              </a:extLst>
            </p:cNvPr>
            <p:cNvSpPr/>
            <p:nvPr/>
          </p:nvSpPr>
          <p:spPr>
            <a:xfrm>
              <a:off x="5126310" y="2244782"/>
              <a:ext cx="656468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BH</a:t>
              </a:r>
            </a:p>
          </p:txBody>
        </p:sp>
        <p:sp>
          <p:nvSpPr>
            <p:cNvPr id="262" name="Rounded Rectangle 261">
              <a:extLst>
                <a:ext uri="{FF2B5EF4-FFF2-40B4-BE49-F238E27FC236}">
                  <a16:creationId xmlns:a16="http://schemas.microsoft.com/office/drawing/2014/main" id="{F6BA00AD-AA95-DE4F-A579-4B433DDF5C31}"/>
                </a:ext>
              </a:extLst>
            </p:cNvPr>
            <p:cNvSpPr/>
            <p:nvPr/>
          </p:nvSpPr>
          <p:spPr>
            <a:xfrm>
              <a:off x="6525400" y="2244782"/>
              <a:ext cx="656468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BH</a:t>
              </a:r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5868C259-7123-8E40-9DAB-B3F7AAFA6BBA}"/>
                </a:ext>
              </a:extLst>
            </p:cNvPr>
            <p:cNvSpPr/>
            <p:nvPr/>
          </p:nvSpPr>
          <p:spPr>
            <a:xfrm>
              <a:off x="7926553" y="2244782"/>
              <a:ext cx="656468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BH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13C2A69D-AAFE-8641-91A9-CC623428A7A6}"/>
                </a:ext>
              </a:extLst>
            </p:cNvPr>
            <p:cNvSpPr/>
            <p:nvPr/>
          </p:nvSpPr>
          <p:spPr>
            <a:xfrm>
              <a:off x="9326333" y="2244782"/>
              <a:ext cx="656468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BH</a:t>
              </a:r>
            </a:p>
          </p:txBody>
        </p:sp>
        <p:sp>
          <p:nvSpPr>
            <p:cNvPr id="265" name="Rounded Rectangle 264">
              <a:extLst>
                <a:ext uri="{FF2B5EF4-FFF2-40B4-BE49-F238E27FC236}">
                  <a16:creationId xmlns:a16="http://schemas.microsoft.com/office/drawing/2014/main" id="{E6D9B0FF-9AE1-554D-B74C-E7694D49244C}"/>
                </a:ext>
              </a:extLst>
            </p:cNvPr>
            <p:cNvSpPr/>
            <p:nvPr/>
          </p:nvSpPr>
          <p:spPr>
            <a:xfrm>
              <a:off x="10775509" y="2244782"/>
              <a:ext cx="656468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BH</a:t>
              </a:r>
            </a:p>
          </p:txBody>
        </p: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D000F14D-5568-6B45-AEDC-77FFD1D5475D}"/>
                </a:ext>
              </a:extLst>
            </p:cNvPr>
            <p:cNvSpPr/>
            <p:nvPr/>
          </p:nvSpPr>
          <p:spPr>
            <a:xfrm>
              <a:off x="2830048" y="2244782"/>
              <a:ext cx="1707433" cy="32100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Header</a:t>
              </a: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4A88B730-2554-7349-8369-12C36657EFC4}"/>
                </a:ext>
              </a:extLst>
            </p:cNvPr>
            <p:cNvCxnSpPr>
              <a:cxnSpLocks/>
            </p:cNvCxnSpPr>
            <p:nvPr/>
          </p:nvCxnSpPr>
          <p:spPr>
            <a:xfrm>
              <a:off x="4055236" y="1085797"/>
              <a:ext cx="0" cy="114824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05D944C-ECB2-1D4A-B093-050535B3EB49}"/>
                </a:ext>
              </a:extLst>
            </p:cNvPr>
            <p:cNvSpPr/>
            <p:nvPr/>
          </p:nvSpPr>
          <p:spPr>
            <a:xfrm>
              <a:off x="4018215" y="1167385"/>
              <a:ext cx="671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Append</a:t>
              </a:r>
            </a:p>
          </p:txBody>
        </p: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5CFC5306-22CE-D748-82AF-ED50CC5609F2}"/>
                </a:ext>
              </a:extLst>
            </p:cNvPr>
            <p:cNvCxnSpPr>
              <a:cxnSpLocks/>
            </p:cNvCxnSpPr>
            <p:nvPr/>
          </p:nvCxnSpPr>
          <p:spPr>
            <a:xfrm>
              <a:off x="5455796" y="1085797"/>
              <a:ext cx="0" cy="114824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AA88A7D7-5930-764C-912C-5512819B395C}"/>
                </a:ext>
              </a:extLst>
            </p:cNvPr>
            <p:cNvSpPr/>
            <p:nvPr/>
          </p:nvSpPr>
          <p:spPr>
            <a:xfrm>
              <a:off x="5418775" y="1167385"/>
              <a:ext cx="671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Append</a:t>
              </a:r>
            </a:p>
          </p:txBody>
        </p: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887F78FB-4702-5246-BF49-F5185A8F3921}"/>
                </a:ext>
              </a:extLst>
            </p:cNvPr>
            <p:cNvCxnSpPr>
              <a:cxnSpLocks/>
            </p:cNvCxnSpPr>
            <p:nvPr/>
          </p:nvCxnSpPr>
          <p:spPr>
            <a:xfrm>
              <a:off x="6851277" y="1085797"/>
              <a:ext cx="0" cy="114824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AFA930A6-29C4-D445-B04A-3AB8D4DB4531}"/>
                </a:ext>
              </a:extLst>
            </p:cNvPr>
            <p:cNvSpPr/>
            <p:nvPr/>
          </p:nvSpPr>
          <p:spPr>
            <a:xfrm>
              <a:off x="6814256" y="1167385"/>
              <a:ext cx="671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Append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51E8A95A-5450-FB44-BCD6-B36E9392D300}"/>
                </a:ext>
              </a:extLst>
            </p:cNvPr>
            <p:cNvCxnSpPr>
              <a:cxnSpLocks/>
            </p:cNvCxnSpPr>
            <p:nvPr/>
          </p:nvCxnSpPr>
          <p:spPr>
            <a:xfrm>
              <a:off x="8256301" y="1085797"/>
              <a:ext cx="0" cy="114824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3BB65DE-30DA-4446-BB16-B19E78F8587D}"/>
                </a:ext>
              </a:extLst>
            </p:cNvPr>
            <p:cNvSpPr/>
            <p:nvPr/>
          </p:nvSpPr>
          <p:spPr>
            <a:xfrm>
              <a:off x="8219280" y="1167385"/>
              <a:ext cx="671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Append</a:t>
              </a:r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26276295-5620-384E-8ED2-A917EE47C52F}"/>
                </a:ext>
              </a:extLst>
            </p:cNvPr>
            <p:cNvCxnSpPr>
              <a:cxnSpLocks/>
            </p:cNvCxnSpPr>
            <p:nvPr/>
          </p:nvCxnSpPr>
          <p:spPr>
            <a:xfrm>
              <a:off x="9651974" y="1085797"/>
              <a:ext cx="0" cy="114824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6C34365-AA70-BD44-A3D9-F5B35169C0CC}"/>
                </a:ext>
              </a:extLst>
            </p:cNvPr>
            <p:cNvSpPr/>
            <p:nvPr/>
          </p:nvSpPr>
          <p:spPr>
            <a:xfrm>
              <a:off x="9614953" y="1167385"/>
              <a:ext cx="671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Append</a:t>
              </a:r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D66A7012-723F-DB45-AE81-A2CD545216C6}"/>
                </a:ext>
              </a:extLst>
            </p:cNvPr>
            <p:cNvCxnSpPr>
              <a:cxnSpLocks/>
            </p:cNvCxnSpPr>
            <p:nvPr/>
          </p:nvCxnSpPr>
          <p:spPr>
            <a:xfrm>
              <a:off x="11102466" y="1085797"/>
              <a:ext cx="0" cy="114824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AC353006-A14D-5E41-A649-99512D8A9AFD}"/>
                </a:ext>
              </a:extLst>
            </p:cNvPr>
            <p:cNvSpPr/>
            <p:nvPr/>
          </p:nvSpPr>
          <p:spPr>
            <a:xfrm>
              <a:off x="11065445" y="1167385"/>
              <a:ext cx="671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Append</a:t>
              </a: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4914071-B316-2246-8E84-AD6160DAFE55}"/>
                </a:ext>
              </a:extLst>
            </p:cNvPr>
            <p:cNvGrpSpPr/>
            <p:nvPr/>
          </p:nvGrpSpPr>
          <p:grpSpPr>
            <a:xfrm>
              <a:off x="2990393" y="1119006"/>
              <a:ext cx="979692" cy="887373"/>
              <a:chOff x="903978" y="1021680"/>
              <a:chExt cx="979692" cy="887373"/>
            </a:xfrm>
          </p:grpSpPr>
          <p:pic>
            <p:nvPicPr>
              <p:cNvPr id="294" name="Graphic 293" descr="Users">
                <a:extLst>
                  <a:ext uri="{FF2B5EF4-FFF2-40B4-BE49-F238E27FC236}">
                    <a16:creationId xmlns:a16="http://schemas.microsoft.com/office/drawing/2014/main" id="{70CE64AF-71BA-0047-9747-E74323D84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9074" y="1021680"/>
                <a:ext cx="749495" cy="749496"/>
              </a:xfrm>
              <a:prstGeom prst="rect">
                <a:avLst/>
              </a:prstGeom>
            </p:spPr>
          </p:pic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C825C31C-6E7C-DB4E-8908-34E6E8FCE8CB}"/>
                  </a:ext>
                </a:extLst>
              </p:cNvPr>
              <p:cNvSpPr txBox="1"/>
              <p:nvPr/>
            </p:nvSpPr>
            <p:spPr>
              <a:xfrm>
                <a:off x="903978" y="1508943"/>
                <a:ext cx="97969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b="1" dirty="0" err="1"/>
                  <a:t>Relayer</a:t>
                </a:r>
                <a:endParaRPr lang="en-US" sz="2000" b="1" dirty="0"/>
              </a:p>
            </p:txBody>
          </p: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D4C92C5-46A2-C347-B163-0DA3AC05E3E5}"/>
                </a:ext>
              </a:extLst>
            </p:cNvPr>
            <p:cNvSpPr txBox="1"/>
            <p:nvPr/>
          </p:nvSpPr>
          <p:spPr>
            <a:xfrm>
              <a:off x="226593" y="505639"/>
              <a:ext cx="159344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6BE39"/>
                  </a:solidFill>
                </a:rPr>
                <a:t>PPDL-chain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57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F7C8CA5-7EE8-234A-8443-84F618330C68}"/>
              </a:ext>
            </a:extLst>
          </p:cNvPr>
          <p:cNvGrpSpPr/>
          <p:nvPr/>
        </p:nvGrpSpPr>
        <p:grpSpPr>
          <a:xfrm>
            <a:off x="1727200" y="1034578"/>
            <a:ext cx="8737600" cy="4788844"/>
            <a:chOff x="1727200" y="849956"/>
            <a:chExt cx="8737600" cy="4788844"/>
          </a:xfrm>
          <a:effectLst/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3925E07-534E-7C49-82BD-8C050FAA15C2}"/>
                </a:ext>
              </a:extLst>
            </p:cNvPr>
            <p:cNvSpPr/>
            <p:nvPr/>
          </p:nvSpPr>
          <p:spPr>
            <a:xfrm>
              <a:off x="1727200" y="849956"/>
              <a:ext cx="8737600" cy="47888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BA7E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88227FA-151C-8E44-95DA-B7226F32E960}"/>
                </a:ext>
              </a:extLst>
            </p:cNvPr>
            <p:cNvGrpSpPr/>
            <p:nvPr/>
          </p:nvGrpSpPr>
          <p:grpSpPr>
            <a:xfrm>
              <a:off x="2140650" y="1076497"/>
              <a:ext cx="7910700" cy="4335762"/>
              <a:chOff x="2140648" y="276235"/>
              <a:chExt cx="7910700" cy="433576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7099C45-EB57-894A-8E67-C45139D4DC27}"/>
                  </a:ext>
                </a:extLst>
              </p:cNvPr>
              <p:cNvGrpSpPr/>
              <p:nvPr/>
            </p:nvGrpSpPr>
            <p:grpSpPr>
              <a:xfrm>
                <a:off x="2140648" y="1234702"/>
                <a:ext cx="7910700" cy="3377295"/>
                <a:chOff x="68168" y="1032895"/>
                <a:chExt cx="7910700" cy="3377295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7A95B2C4-9C35-9548-874D-0BD328F65764}"/>
                    </a:ext>
                  </a:extLst>
                </p:cNvPr>
                <p:cNvSpPr/>
                <p:nvPr/>
              </p:nvSpPr>
              <p:spPr>
                <a:xfrm>
                  <a:off x="68168" y="1495609"/>
                  <a:ext cx="3047996" cy="15589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ETH = 10</a:t>
                  </a: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MG1 = 500</a:t>
                  </a: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Invariant = 10*500 = 5000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3BDCF2-6902-C148-8D10-B4F698E2D215}"/>
                    </a:ext>
                  </a:extLst>
                </p:cNvPr>
                <p:cNvSpPr txBox="1"/>
                <p:nvPr/>
              </p:nvSpPr>
              <p:spPr>
                <a:xfrm>
                  <a:off x="427035" y="1032895"/>
                  <a:ext cx="2330254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400" b="1" dirty="0"/>
                    <a:t>Exchange State 1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9711225C-3338-1F43-93DC-7639FF46207C}"/>
                    </a:ext>
                  </a:extLst>
                </p:cNvPr>
                <p:cNvSpPr/>
                <p:nvPr/>
              </p:nvSpPr>
              <p:spPr>
                <a:xfrm>
                  <a:off x="4930872" y="1495609"/>
                  <a:ext cx="3047996" cy="15589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ETH = 10+1 = 11</a:t>
                  </a: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MG1 = 5000/11 = 454.5</a:t>
                  </a: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Invariant = 5000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F1612FE-1DCB-7849-9B93-1EAEBE13977F}"/>
                    </a:ext>
                  </a:extLst>
                </p:cNvPr>
                <p:cNvSpPr txBox="1"/>
                <p:nvPr/>
              </p:nvSpPr>
              <p:spPr>
                <a:xfrm>
                  <a:off x="5289742" y="1032896"/>
                  <a:ext cx="2330254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400" b="1" dirty="0"/>
                    <a:t>Exchange State 2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6C784682-74D6-C845-A50C-CD475AE75F48}"/>
                    </a:ext>
                  </a:extLst>
                </p:cNvPr>
                <p:cNvCxnSpPr>
                  <a:cxnSpLocks/>
                  <a:stCxn id="16" idx="3"/>
                  <a:endCxn id="18" idx="1"/>
                </p:cNvCxnSpPr>
                <p:nvPr/>
              </p:nvCxnSpPr>
              <p:spPr>
                <a:xfrm>
                  <a:off x="3116164" y="2275082"/>
                  <a:ext cx="181470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421BAB-E058-3F46-B0A9-DC6795150A0D}"/>
                    </a:ext>
                  </a:extLst>
                </p:cNvPr>
                <p:cNvSpPr txBox="1"/>
                <p:nvPr/>
              </p:nvSpPr>
              <p:spPr>
                <a:xfrm>
                  <a:off x="3199111" y="3948525"/>
                  <a:ext cx="1648814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400" b="1" dirty="0"/>
                    <a:t>Buyer</a:t>
                  </a:r>
                  <a:endParaRPr lang="en-US" sz="2000" b="1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7126538-F90D-D445-9265-8E32A4D541F9}"/>
                    </a:ext>
                  </a:extLst>
                </p:cNvPr>
                <p:cNvGrpSpPr/>
                <p:nvPr/>
              </p:nvGrpSpPr>
              <p:grpSpPr>
                <a:xfrm>
                  <a:off x="3842280" y="3630719"/>
                  <a:ext cx="362477" cy="386643"/>
                  <a:chOff x="3816486" y="3111070"/>
                  <a:chExt cx="362477" cy="386643"/>
                </a:xfrm>
              </p:grpSpPr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ADCD0365-0529-EC45-BBBC-F108B66AF201}"/>
                      </a:ext>
                    </a:extLst>
                  </p:cNvPr>
                  <p:cNvSpPr/>
                  <p:nvPr/>
                </p:nvSpPr>
                <p:spPr>
                  <a:xfrm>
                    <a:off x="3816486" y="3316474"/>
                    <a:ext cx="362477" cy="181239"/>
                  </a:xfrm>
                  <a:custGeom>
                    <a:avLst/>
                    <a:gdLst>
                      <a:gd name="connsiteX0" fmla="*/ 281061 w 281060"/>
                      <a:gd name="connsiteY0" fmla="*/ 140530 h 140530"/>
                      <a:gd name="connsiteX1" fmla="*/ 281061 w 281060"/>
                      <a:gd name="connsiteY1" fmla="*/ 70265 h 140530"/>
                      <a:gd name="connsiteX2" fmla="*/ 267008 w 281060"/>
                      <a:gd name="connsiteY2" fmla="*/ 42159 h 140530"/>
                      <a:gd name="connsiteX3" fmla="*/ 198304 w 281060"/>
                      <a:gd name="connsiteY3" fmla="*/ 9369 h 140530"/>
                      <a:gd name="connsiteX4" fmla="*/ 140530 w 281060"/>
                      <a:gd name="connsiteY4" fmla="*/ 0 h 140530"/>
                      <a:gd name="connsiteX5" fmla="*/ 82757 w 281060"/>
                      <a:gd name="connsiteY5" fmla="*/ 9369 h 140530"/>
                      <a:gd name="connsiteX6" fmla="*/ 14053 w 281060"/>
                      <a:gd name="connsiteY6" fmla="*/ 42159 h 140530"/>
                      <a:gd name="connsiteX7" fmla="*/ 0 w 281060"/>
                      <a:gd name="connsiteY7" fmla="*/ 70265 h 140530"/>
                      <a:gd name="connsiteX8" fmla="*/ 0 w 281060"/>
                      <a:gd name="connsiteY8" fmla="*/ 140530 h 140530"/>
                      <a:gd name="connsiteX9" fmla="*/ 281061 w 281060"/>
                      <a:gd name="connsiteY9" fmla="*/ 140530 h 140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81060" h="140530">
                        <a:moveTo>
                          <a:pt x="281061" y="140530"/>
                        </a:moveTo>
                        <a:lnTo>
                          <a:pt x="281061" y="70265"/>
                        </a:lnTo>
                        <a:cubicBezTo>
                          <a:pt x="281061" y="59335"/>
                          <a:pt x="276376" y="48405"/>
                          <a:pt x="267008" y="42159"/>
                        </a:cubicBezTo>
                        <a:cubicBezTo>
                          <a:pt x="248270" y="26545"/>
                          <a:pt x="223287" y="15615"/>
                          <a:pt x="198304" y="9369"/>
                        </a:cubicBezTo>
                        <a:cubicBezTo>
                          <a:pt x="181128" y="4684"/>
                          <a:pt x="160829" y="0"/>
                          <a:pt x="140530" y="0"/>
                        </a:cubicBezTo>
                        <a:cubicBezTo>
                          <a:pt x="121793" y="0"/>
                          <a:pt x="101494" y="3123"/>
                          <a:pt x="82757" y="9369"/>
                        </a:cubicBezTo>
                        <a:cubicBezTo>
                          <a:pt x="57774" y="15615"/>
                          <a:pt x="34352" y="28106"/>
                          <a:pt x="14053" y="42159"/>
                        </a:cubicBezTo>
                        <a:cubicBezTo>
                          <a:pt x="4684" y="49966"/>
                          <a:pt x="0" y="59335"/>
                          <a:pt x="0" y="70265"/>
                        </a:cubicBezTo>
                        <a:lnTo>
                          <a:pt x="0" y="140530"/>
                        </a:lnTo>
                        <a:lnTo>
                          <a:pt x="281061" y="14053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773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99FD2FC1-D08E-354F-916E-965896B7B03B}"/>
                      </a:ext>
                    </a:extLst>
                  </p:cNvPr>
                  <p:cNvSpPr/>
                  <p:nvPr/>
                </p:nvSpPr>
                <p:spPr>
                  <a:xfrm>
                    <a:off x="3907105" y="3111070"/>
                    <a:ext cx="181239" cy="181239"/>
                  </a:xfrm>
                  <a:custGeom>
                    <a:avLst/>
                    <a:gdLst>
                      <a:gd name="connsiteX0" fmla="*/ 140530 w 140530"/>
                      <a:gd name="connsiteY0" fmla="*/ 70265 h 140530"/>
                      <a:gd name="connsiteX1" fmla="*/ 70265 w 140530"/>
                      <a:gd name="connsiteY1" fmla="*/ 140531 h 140530"/>
                      <a:gd name="connsiteX2" fmla="*/ 0 w 140530"/>
                      <a:gd name="connsiteY2" fmla="*/ 70265 h 140530"/>
                      <a:gd name="connsiteX3" fmla="*/ 70265 w 140530"/>
                      <a:gd name="connsiteY3" fmla="*/ 0 h 140530"/>
                      <a:gd name="connsiteX4" fmla="*/ 140530 w 140530"/>
                      <a:gd name="connsiteY4" fmla="*/ 70265 h 140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530" h="140530">
                        <a:moveTo>
                          <a:pt x="140530" y="70265"/>
                        </a:moveTo>
                        <a:cubicBezTo>
                          <a:pt x="140530" y="109072"/>
                          <a:pt x="109072" y="140531"/>
                          <a:pt x="70265" y="140531"/>
                        </a:cubicBezTo>
                        <a:cubicBezTo>
                          <a:pt x="31459" y="140531"/>
                          <a:pt x="0" y="109072"/>
                          <a:pt x="0" y="70265"/>
                        </a:cubicBezTo>
                        <a:cubicBezTo>
                          <a:pt x="0" y="31459"/>
                          <a:pt x="31459" y="0"/>
                          <a:pt x="70265" y="0"/>
                        </a:cubicBezTo>
                        <a:cubicBezTo>
                          <a:pt x="109072" y="0"/>
                          <a:pt x="140530" y="31459"/>
                          <a:pt x="140530" y="70265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773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</p:grpSp>
            <p:cxnSp>
              <p:nvCxnSpPr>
                <p:cNvPr id="9" name="Elbow Connector 8">
                  <a:extLst>
                    <a:ext uri="{FF2B5EF4-FFF2-40B4-BE49-F238E27FC236}">
                      <a16:creationId xmlns:a16="http://schemas.microsoft.com/office/drawing/2014/main" id="{C3ABF870-8C83-AD46-9E79-C772F47F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914231" y="2732487"/>
                  <a:ext cx="962809" cy="1606946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7699B8F-D3C5-604F-8A54-3D4FF1235F73}"/>
                    </a:ext>
                  </a:extLst>
                </p:cNvPr>
                <p:cNvSpPr/>
                <p:nvPr/>
              </p:nvSpPr>
              <p:spPr>
                <a:xfrm>
                  <a:off x="2004341" y="3608624"/>
                  <a:ext cx="7825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BA7EF"/>
                      </a:solidFill>
                    </a:rPr>
                    <a:t>1 ETH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B091ED3-41BC-1E4E-A6E4-09307EEF506F}"/>
                    </a:ext>
                  </a:extLst>
                </p:cNvPr>
                <p:cNvSpPr/>
                <p:nvPr/>
              </p:nvSpPr>
              <p:spPr>
                <a:xfrm>
                  <a:off x="5047708" y="3612696"/>
                  <a:ext cx="12073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BA7EF"/>
                      </a:solidFill>
                    </a:rPr>
                    <a:t>45.5 MG1</a:t>
                  </a:r>
                </a:p>
              </p:txBody>
            </p:sp>
            <p:cxnSp>
              <p:nvCxnSpPr>
                <p:cNvPr id="60" name="Elbow Connector 59">
                  <a:extLst>
                    <a:ext uri="{FF2B5EF4-FFF2-40B4-BE49-F238E27FC236}">
                      <a16:creationId xmlns:a16="http://schemas.microsoft.com/office/drawing/2014/main" id="{49CE6069-54F4-BB4A-BC6E-29F06E6F0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169995" y="2728144"/>
                  <a:ext cx="962809" cy="1606946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5429F8-8CBF-3748-847A-07337636E61A}"/>
                  </a:ext>
                </a:extLst>
              </p:cNvPr>
              <p:cNvSpPr txBox="1"/>
              <p:nvPr/>
            </p:nvSpPr>
            <p:spPr>
              <a:xfrm>
                <a:off x="4104266" y="276235"/>
                <a:ext cx="398346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BA7EF"/>
                    </a:solidFill>
                  </a:rPr>
                  <a:t>ETH to Token (MG1) Exchange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66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1D9C2D1-F7C6-4B41-9999-69AA7A359D25}"/>
              </a:ext>
            </a:extLst>
          </p:cNvPr>
          <p:cNvGrpSpPr/>
          <p:nvPr/>
        </p:nvGrpSpPr>
        <p:grpSpPr>
          <a:xfrm>
            <a:off x="2140650" y="1715431"/>
            <a:ext cx="7910700" cy="3427138"/>
            <a:chOff x="68168" y="1032895"/>
            <a:chExt cx="7910700" cy="342713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F27ACF0-C69F-C94A-A635-E19CBA884E4A}"/>
                </a:ext>
              </a:extLst>
            </p:cNvPr>
            <p:cNvSpPr/>
            <p:nvPr/>
          </p:nvSpPr>
          <p:spPr>
            <a:xfrm>
              <a:off x="68168" y="1495609"/>
              <a:ext cx="3047996" cy="15589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EBA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EEE846-0FEE-804C-8A36-08CB6E4BE3AD}"/>
                </a:ext>
              </a:extLst>
            </p:cNvPr>
            <p:cNvSpPr txBox="1"/>
            <p:nvPr/>
          </p:nvSpPr>
          <p:spPr>
            <a:xfrm>
              <a:off x="106313" y="1032895"/>
              <a:ext cx="297171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BA7EF"/>
                  </a:solidFill>
                </a:rPr>
                <a:t>MG1 to ETH Exchange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9F08E94-3486-CA4F-ADA2-0BA3AF59175F}"/>
                </a:ext>
              </a:extLst>
            </p:cNvPr>
            <p:cNvSpPr/>
            <p:nvPr/>
          </p:nvSpPr>
          <p:spPr>
            <a:xfrm>
              <a:off x="4930872" y="1495609"/>
              <a:ext cx="3047996" cy="155894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EBA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ACEB57-46A4-D94F-943C-B5472630DEA6}"/>
                </a:ext>
              </a:extLst>
            </p:cNvPr>
            <p:cNvSpPr txBox="1"/>
            <p:nvPr/>
          </p:nvSpPr>
          <p:spPr>
            <a:xfrm>
              <a:off x="4969016" y="1032896"/>
              <a:ext cx="297171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BA7EF"/>
                  </a:solidFill>
                </a:rPr>
                <a:t>ETH to MG2 Exchange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F09A0BB-9A84-2148-BA58-71952203F12A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>
              <a:off x="3116164" y="2275082"/>
              <a:ext cx="18147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C48EC9C-ECE1-A946-9837-7BAD1133B574}"/>
                </a:ext>
              </a:extLst>
            </p:cNvPr>
            <p:cNvSpPr txBox="1"/>
            <p:nvPr/>
          </p:nvSpPr>
          <p:spPr>
            <a:xfrm>
              <a:off x="3195150" y="3948525"/>
              <a:ext cx="165673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/>
                <a:t>Buyer</a:t>
              </a:r>
              <a:endParaRPr lang="en-US" sz="2000" b="1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194AA69-3D6D-6448-8122-76759DFF07BE}"/>
                </a:ext>
              </a:extLst>
            </p:cNvPr>
            <p:cNvGrpSpPr/>
            <p:nvPr/>
          </p:nvGrpSpPr>
          <p:grpSpPr>
            <a:xfrm>
              <a:off x="3842280" y="3630719"/>
              <a:ext cx="362477" cy="386643"/>
              <a:chOff x="3816486" y="3111070"/>
              <a:chExt cx="362477" cy="386643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75E894C-24FC-3149-9140-98B52CA28035}"/>
                  </a:ext>
                </a:extLst>
              </p:cNvPr>
              <p:cNvSpPr/>
              <p:nvPr/>
            </p:nvSpPr>
            <p:spPr>
              <a:xfrm>
                <a:off x="3816486" y="3316474"/>
                <a:ext cx="362477" cy="181239"/>
              </a:xfrm>
              <a:custGeom>
                <a:avLst/>
                <a:gdLst>
                  <a:gd name="connsiteX0" fmla="*/ 281061 w 281060"/>
                  <a:gd name="connsiteY0" fmla="*/ 140530 h 140530"/>
                  <a:gd name="connsiteX1" fmla="*/ 281061 w 281060"/>
                  <a:gd name="connsiteY1" fmla="*/ 70265 h 140530"/>
                  <a:gd name="connsiteX2" fmla="*/ 267008 w 281060"/>
                  <a:gd name="connsiteY2" fmla="*/ 42159 h 140530"/>
                  <a:gd name="connsiteX3" fmla="*/ 198304 w 281060"/>
                  <a:gd name="connsiteY3" fmla="*/ 9369 h 140530"/>
                  <a:gd name="connsiteX4" fmla="*/ 140530 w 281060"/>
                  <a:gd name="connsiteY4" fmla="*/ 0 h 140530"/>
                  <a:gd name="connsiteX5" fmla="*/ 82757 w 281060"/>
                  <a:gd name="connsiteY5" fmla="*/ 9369 h 140530"/>
                  <a:gd name="connsiteX6" fmla="*/ 14053 w 281060"/>
                  <a:gd name="connsiteY6" fmla="*/ 42159 h 140530"/>
                  <a:gd name="connsiteX7" fmla="*/ 0 w 281060"/>
                  <a:gd name="connsiteY7" fmla="*/ 70265 h 140530"/>
                  <a:gd name="connsiteX8" fmla="*/ 0 w 281060"/>
                  <a:gd name="connsiteY8" fmla="*/ 140530 h 140530"/>
                  <a:gd name="connsiteX9" fmla="*/ 281061 w 281060"/>
                  <a:gd name="connsiteY9" fmla="*/ 140530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060" h="140530">
                    <a:moveTo>
                      <a:pt x="281061" y="140530"/>
                    </a:moveTo>
                    <a:lnTo>
                      <a:pt x="281061" y="70265"/>
                    </a:lnTo>
                    <a:cubicBezTo>
                      <a:pt x="281061" y="59335"/>
                      <a:pt x="276376" y="48405"/>
                      <a:pt x="267008" y="42159"/>
                    </a:cubicBezTo>
                    <a:cubicBezTo>
                      <a:pt x="248270" y="26545"/>
                      <a:pt x="223287" y="15615"/>
                      <a:pt x="198304" y="9369"/>
                    </a:cubicBezTo>
                    <a:cubicBezTo>
                      <a:pt x="181128" y="4684"/>
                      <a:pt x="160829" y="0"/>
                      <a:pt x="140530" y="0"/>
                    </a:cubicBezTo>
                    <a:cubicBezTo>
                      <a:pt x="121793" y="0"/>
                      <a:pt x="101494" y="3123"/>
                      <a:pt x="82757" y="9369"/>
                    </a:cubicBezTo>
                    <a:cubicBezTo>
                      <a:pt x="57774" y="15615"/>
                      <a:pt x="34352" y="28106"/>
                      <a:pt x="14053" y="42159"/>
                    </a:cubicBezTo>
                    <a:cubicBezTo>
                      <a:pt x="4684" y="49966"/>
                      <a:pt x="0" y="59335"/>
                      <a:pt x="0" y="70265"/>
                    </a:cubicBezTo>
                    <a:lnTo>
                      <a:pt x="0" y="140530"/>
                    </a:lnTo>
                    <a:lnTo>
                      <a:pt x="281061" y="140530"/>
                    </a:lnTo>
                    <a:close/>
                  </a:path>
                </a:pathLst>
              </a:custGeom>
              <a:solidFill>
                <a:schemeClr val="tx1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DC26A66-1544-6C45-91FE-15EDE4C87FB2}"/>
                  </a:ext>
                </a:extLst>
              </p:cNvPr>
              <p:cNvSpPr/>
              <p:nvPr/>
            </p:nvSpPr>
            <p:spPr>
              <a:xfrm>
                <a:off x="3907105" y="3111070"/>
                <a:ext cx="181239" cy="181239"/>
              </a:xfrm>
              <a:custGeom>
                <a:avLst/>
                <a:gdLst>
                  <a:gd name="connsiteX0" fmla="*/ 140530 w 140530"/>
                  <a:gd name="connsiteY0" fmla="*/ 70265 h 140530"/>
                  <a:gd name="connsiteX1" fmla="*/ 70265 w 140530"/>
                  <a:gd name="connsiteY1" fmla="*/ 140531 h 140530"/>
                  <a:gd name="connsiteX2" fmla="*/ 0 w 140530"/>
                  <a:gd name="connsiteY2" fmla="*/ 70265 h 140530"/>
                  <a:gd name="connsiteX3" fmla="*/ 70265 w 140530"/>
                  <a:gd name="connsiteY3" fmla="*/ 0 h 140530"/>
                  <a:gd name="connsiteX4" fmla="*/ 140530 w 140530"/>
                  <a:gd name="connsiteY4" fmla="*/ 70265 h 14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530" h="140530">
                    <a:moveTo>
                      <a:pt x="140530" y="70265"/>
                    </a:moveTo>
                    <a:cubicBezTo>
                      <a:pt x="140530" y="109072"/>
                      <a:pt x="109072" y="140531"/>
                      <a:pt x="70265" y="140531"/>
                    </a:cubicBezTo>
                    <a:cubicBezTo>
                      <a:pt x="31459" y="140531"/>
                      <a:pt x="0" y="109072"/>
                      <a:pt x="0" y="70265"/>
                    </a:cubicBezTo>
                    <a:cubicBezTo>
                      <a:pt x="0" y="31459"/>
                      <a:pt x="31459" y="0"/>
                      <a:pt x="70265" y="0"/>
                    </a:cubicBezTo>
                    <a:cubicBezTo>
                      <a:pt x="109072" y="0"/>
                      <a:pt x="140530" y="31459"/>
                      <a:pt x="140530" y="70265"/>
                    </a:cubicBezTo>
                    <a:close/>
                  </a:path>
                </a:pathLst>
              </a:custGeom>
              <a:solidFill>
                <a:schemeClr val="tx1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400"/>
              </a:p>
            </p:txBody>
          </p:sp>
        </p:grp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1E6B72CB-DB83-014E-841D-8E47C05924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914231" y="2732487"/>
              <a:ext cx="962809" cy="1606946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50BA37A-E412-C54A-9AE7-E3B73430643A}"/>
                </a:ext>
              </a:extLst>
            </p:cNvPr>
            <p:cNvSpPr/>
            <p:nvPr/>
          </p:nvSpPr>
          <p:spPr>
            <a:xfrm>
              <a:off x="1588203" y="3492076"/>
              <a:ext cx="1614866" cy="967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rgbClr val="EBA7EF"/>
                  </a:solidFill>
                </a:rPr>
                <a:t>MG1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dirty="0"/>
                <a:t>MG2 Address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B61E73-F0A2-A545-BD03-BAD5DE61524E}"/>
                </a:ext>
              </a:extLst>
            </p:cNvPr>
            <p:cNvSpPr/>
            <p:nvPr/>
          </p:nvSpPr>
          <p:spPr>
            <a:xfrm>
              <a:off x="5300182" y="3612696"/>
              <a:ext cx="7024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BA7EF"/>
                  </a:solidFill>
                </a:rPr>
                <a:t>MG2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4137108E-A11B-7148-82A1-05B32B203D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69995" y="2728144"/>
              <a:ext cx="962809" cy="1606946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502685-9D74-C84C-A419-3D6BC260DAA6}"/>
                </a:ext>
              </a:extLst>
            </p:cNvPr>
            <p:cNvSpPr/>
            <p:nvPr/>
          </p:nvSpPr>
          <p:spPr>
            <a:xfrm>
              <a:off x="3163829" y="1745973"/>
              <a:ext cx="1719381" cy="9679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/>
                <a:t>ETH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dirty="0"/>
                <a:t>Buyer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73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092E3C3-A095-8842-9587-F13B1E958966}"/>
              </a:ext>
            </a:extLst>
          </p:cNvPr>
          <p:cNvGrpSpPr/>
          <p:nvPr/>
        </p:nvGrpSpPr>
        <p:grpSpPr>
          <a:xfrm>
            <a:off x="2504842" y="1837054"/>
            <a:ext cx="7182315" cy="3183892"/>
            <a:chOff x="2504842" y="2016895"/>
            <a:chExt cx="7182315" cy="318389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112D89A-9E93-6549-9764-82D23681EF58}"/>
                </a:ext>
              </a:extLst>
            </p:cNvPr>
            <p:cNvSpPr/>
            <p:nvPr/>
          </p:nvSpPr>
          <p:spPr>
            <a:xfrm>
              <a:off x="2504842" y="3663059"/>
              <a:ext cx="2018372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2400" b="1" dirty="0"/>
                <a:t>Smart-Grid</a:t>
              </a:r>
              <a:br>
                <a:rPr lang="en-US" sz="2400" b="1" dirty="0"/>
              </a:br>
              <a:r>
                <a:rPr lang="en-US" sz="2400" b="1" dirty="0"/>
                <a:t>-as-a-Service</a:t>
              </a:r>
              <a:endParaRPr lang="en-US" sz="3200" b="1" dirty="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1C01AF1-7BFA-D442-A924-1EDF1CE5C137}"/>
                </a:ext>
              </a:extLst>
            </p:cNvPr>
            <p:cNvSpPr/>
            <p:nvPr/>
          </p:nvSpPr>
          <p:spPr>
            <a:xfrm>
              <a:off x="4682117" y="2956331"/>
              <a:ext cx="5005040" cy="224445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2B566D20-B51B-5A4E-8F76-D59FC094B76B}"/>
                </a:ext>
              </a:extLst>
            </p:cNvPr>
            <p:cNvSpPr/>
            <p:nvPr/>
          </p:nvSpPr>
          <p:spPr>
            <a:xfrm>
              <a:off x="4841020" y="3085361"/>
              <a:ext cx="1457094" cy="198639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실시간</a:t>
              </a:r>
              <a:br>
                <a:rPr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lang="ko-KR" altLang="en-US" sz="20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전력망</a:t>
              </a:r>
              <a:br>
                <a:rPr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lang="ko-KR" altLang="en-US" sz="20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통합관제</a:t>
              </a:r>
              <a:br>
                <a:rPr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lang="ko-KR" alt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시스템</a:t>
              </a:r>
              <a:endParaRPr 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1C14BF60-988C-1641-8DD2-3D40E544F591}"/>
                </a:ext>
              </a:extLst>
            </p:cNvPr>
            <p:cNvSpPr/>
            <p:nvPr/>
          </p:nvSpPr>
          <p:spPr>
            <a:xfrm>
              <a:off x="6456090" y="3085361"/>
              <a:ext cx="1457094" cy="198639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P2P</a:t>
              </a:r>
              <a:br>
                <a:rPr 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lang="ko-KR" alt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에너지</a:t>
              </a:r>
              <a:br>
                <a:rPr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lang="ko-KR" alt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거래</a:t>
              </a:r>
              <a:endParaRPr 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19FC4EB-0291-824B-B8C1-6785BD369898}"/>
                </a:ext>
              </a:extLst>
            </p:cNvPr>
            <p:cNvSpPr/>
            <p:nvPr/>
          </p:nvSpPr>
          <p:spPr>
            <a:xfrm>
              <a:off x="8071160" y="3085361"/>
              <a:ext cx="1457094" cy="198639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Calibri" panose="020F0502020204030204" pitchFamily="34" charset="0"/>
                  <a:ea typeface="Apple SD Gothic Neo" panose="02000300000000000000" pitchFamily="2" charset="-127"/>
                  <a:cs typeface="Calibri" panose="020F0502020204030204" pitchFamily="34" charset="0"/>
                </a:rPr>
                <a:t>(IaaS)</a:t>
              </a:r>
            </a:p>
            <a:p>
              <a:pPr algn="ctr"/>
              <a:r>
                <a:rPr lang="ko-KR" alt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서비스</a:t>
              </a:r>
              <a:br>
                <a:rPr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lang="ko-KR" alt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형태의</a:t>
              </a:r>
              <a:br>
                <a:rPr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lang="ko-KR" alt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추론</a:t>
              </a:r>
              <a:endParaRPr 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EF87043-4584-C64B-A7BC-3CA1EFE5ADA0}"/>
                </a:ext>
              </a:extLst>
            </p:cNvPr>
            <p:cNvSpPr/>
            <p:nvPr/>
          </p:nvSpPr>
          <p:spPr>
            <a:xfrm>
              <a:off x="4841020" y="2016895"/>
              <a:ext cx="1457094" cy="8058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Micro Grid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A044F44-73C3-3347-A4BB-411E5B37D56B}"/>
                </a:ext>
              </a:extLst>
            </p:cNvPr>
            <p:cNvSpPr/>
            <p:nvPr/>
          </p:nvSpPr>
          <p:spPr>
            <a:xfrm>
              <a:off x="6456090" y="2016895"/>
              <a:ext cx="1457094" cy="8058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Smart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City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1BE62092-EDCE-CD4D-9EC2-6A5FDBF5D78C}"/>
                </a:ext>
              </a:extLst>
            </p:cNvPr>
            <p:cNvSpPr/>
            <p:nvPr/>
          </p:nvSpPr>
          <p:spPr>
            <a:xfrm>
              <a:off x="8071160" y="2016895"/>
              <a:ext cx="1457094" cy="80585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431" tIns="50715" rIns="101431" bIns="50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Vehicle to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5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59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414</Words>
  <Application>Microsoft Macintosh PowerPoint</Application>
  <PresentationFormat>Widescreen</PresentationFormat>
  <Paragraphs>242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Apple SD Gothic Neo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Sanghyeon Park</dc:creator>
  <cp:lastModifiedBy>Sanghyeon Park</cp:lastModifiedBy>
  <cp:revision>90</cp:revision>
  <dcterms:created xsi:type="dcterms:W3CDTF">2019-09-22T12:44:36Z</dcterms:created>
  <dcterms:modified xsi:type="dcterms:W3CDTF">2019-09-25T06:44:19Z</dcterms:modified>
</cp:coreProperties>
</file>