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2B5F-62E5-4CD3-9A60-915FA76660DB}" type="datetimeFigureOut">
              <a:rPr lang="en-US" smtClean="0"/>
              <a:pPr/>
              <a:t>4/7/2019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8706-58FE-4008-8B93-9F81F9CB019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ialmediatoday.com/news/is-your-website-user-friendly-a-25-point-website-usability-checklist-info/52867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3"/>
            <a:ext cx="77153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4580" name="Picture 4" descr="NACCDO | PAN | Marketing | 2007 Conference29 April 2007 11&#10;What is Usability?&#10;• Terminology&#10;Usability&#10;Testing&#10;IA&#10;Informa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7715304" cy="5348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6626" name="Picture 2" descr="NACCDO | PAN | Marketing | 2007 Conference29 April 2007 12&#10;Why Is Usability Important?&#10;• User Benefits&#10;é Task completion&#10;é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715304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5604" name="Picture 4" descr="NACCDO | PAN | Marketing | 2007 Conference29 April 2007 13&#10;Why Is Usability Important?&#10;Jakob Nielsen, 2003:&#10;On the Web, u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143932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7650" name="Picture 2" descr="NACCDO | PAN | Marketing | 2007 Conference29 April 2007 14&#10;Why Is Usability Important?&#10;• Have you had any experiences th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8674" name="Picture 2" descr="NACCDO | PAN | Marketing | 2007 Conference29 April 2007 15&#10;How Can You Ensure Usability?&#10;• User-Centered Design (UCD)&#10;– D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7858180" cy="5348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9698" name="Picture 2" descr="NACCDO | PAN | Marketing | 2007 Conference29 April 2007 16&#10;How Can You Ensure Usability?&#10;1. Research 2. Design 3. Validat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072494" cy="5276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22" name="Picture 2" descr="NACCDO | PAN | Marketing | 2007 Conference29 April 2007 17&#10;How Can You Ensure Usability?&#10;• User interviews&#10;– One-on-one d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358114" cy="57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1746" name="Picture 2" descr="NACCDO | PAN | Marketing | 2007 Conference29 April 2007 18&#10;How Can You Ensure Usability?&#10;• Surveys&#10;– Online questionnair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572428" cy="5062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2770" name="Picture 2" descr="NACCDO | PAN | Marketing | 2007 Conference29 April 2007 19&#10;How Can You Ensure Usability?&#10;• User Interviews: What people s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7715304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4818" name="Picture 2" descr="NACCDO | PAN | Marketing | 2007 Conference29 April 2007 20&#10;How Can You Ensure Usability?&#10;• Contextual Inquiry: What peopl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286676" cy="5491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146" name="Picture 2" descr="NACCDO | PAN | Marketing | 2007 Conference29 April 2007 2&#10;Agenda&#10;• What is usability?&#10;• Why is it important?&#10;• How can yo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429552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3794" name="Picture 2" descr="NACCDO | PAN | Marketing | 2007 Conference29 April 2007 21&#10;How Can You Ensure Usability?&#10;• Card Sorting: How people categ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215238" cy="4991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5842" name="Picture 2" descr="NACCDO | PAN | Marketing | 2007 Conference29 April 2007 22&#10;How Can You Ensure Usability?&#10;• Log Analysis: How people navig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358114" cy="5491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6866" name="Picture 2" descr="NACCDO | PAN | Marketing | 2007 Conference29 April 2007 23&#10;How Can You Ensure Usability?&#10;• Personas&#10;– User archetype (fic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215238" cy="5062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7890" name="Picture 2" descr="NACCDO | PAN | Marketing | 2007 Conference29 April 2007 24&#10;How Can You Ensure Usability?&#10;• Persona: The user archetype w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500990" cy="5491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8914" name="Picture 2" descr="NACCDO | PAN | Marketing | 2007 Conference29 April 2007 25&#10;How Can You Ensure Usability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205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9938" name="Picture 2" descr="NACCDO | PAN | Marketing | 2007 Conference29 April 2007 26&#10;How Can You Ensure Usability?&#10;• Task Flows or Scenarios: Users’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715304" cy="556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62" name="Picture 2" descr="NACCDO | PAN | Marketing | 2007 Conference29 April 2007 27&#10;How Can You Ensure Usability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7786742" cy="5133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1986" name="Picture 2" descr="NACCDO | PAN | Marketing | 2007 Conference29 April 2007 28&#10;How Can You Ensure Usability?&#10;• Information Architecture: Webs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929618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3010" name="Picture 2" descr="NACCDO | PAN | Marketing | 2007 Conference29 April 2007 29&#10;How Can You Ensure Usability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858180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4034" name="Picture 2" descr="NACCDO | PAN | Marketing | 2007 Conference29 April 2007 30&#10;How Can You Ensure Usability?&#10;• Wireframes: Website’s page-lev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929618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6386" name="Picture 2" descr="NACCDO | PAN | Marketing | 2007 Conference29 April 2007 3&#10;What is Usability?&#10;• We are affected by it every day…&#10;Which of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143932" cy="5705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5058" name="Picture 2" descr="NACCDO | PAN | Marketing | 2007 Conference29 April 2007 31&#10;How Can You Ensure Usability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8001056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6082" name="Picture 2" descr="NACCDO | PAN | Marketing | 2007 Conference29 April 2007 32&#10;How Can You Ensure Usability?&#10;• Usability Testing&#10;– In a stand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858180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7106" name="Picture 2" descr="NACCDO | PAN | Marketing | 2007 Conference29 April 2007 33&#10;How Can You Ensure Usability?&#10;• Usability Testing: User valid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7500990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Discussion for Assessment</a:t>
            </a:r>
          </a:p>
          <a:p>
            <a:r>
              <a:rPr lang="en-NZ" dirty="0" smtClean="0">
                <a:hlinkClick r:id="rId2"/>
              </a:rPr>
              <a:t>https://www.socialmediatoday.com/news/is-your-website-user-friendly-a-25-point-website-usability-checklist-info/528678/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7412" name="Picture 4" descr="NACCDO | PAN | Marketing | 2007 Conference29 April 2007 4&#10;What is Usability?&#10;• Usability around us… Buildings&#10;Can you rea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572428" cy="5491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8436" name="Picture 4" descr="NACCDO | PAN | Marketing | 2007 Conference29 April 2007 5&#10;What is Usability?&#10;• Usability around us… Packaging&#10;Instruction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7786742" cy="541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9460" name="Picture 4" descr="NACCDO | PAN | Marketing | 2007 Conference29 April 2007 6&#10;What is Usability?&#10;• Usability around us… Technical devices&#10;You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484" name="Picture 4" descr="NACCDO | PAN | Marketing | 2007 Conference29 April 2007 7&#10;What is Usability?&#10;• Usability around us… Websites&#10;Doesn’t the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643866" cy="5205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1508" name="Picture 4" descr="NACCDO | PAN | Marketing | 2007 Conference29 April 2007 8&#10;What is Usability?&#10;• Usability around us… Voting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786742" cy="5205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23556" name="Picture 4" descr="NACCDO | PAN | Marketing | 2007 Conference29 April 2007 10&#10;What is Usability?&#10;• Definition&#10;– Usability means that people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572428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Office PowerPoint</Application>
  <PresentationFormat>On-screen Show (4:3)</PresentationFormat>
  <Paragraphs>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2019-04-06T01:40:00Z</dcterms:created>
  <dcterms:modified xsi:type="dcterms:W3CDTF">2019-04-07T09:49:31Z</dcterms:modified>
</cp:coreProperties>
</file>