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6" r:id="rId5"/>
    <p:sldId id="262" r:id="rId6"/>
    <p:sldId id="259" r:id="rId7"/>
    <p:sldId id="264" r:id="rId8"/>
    <p:sldId id="267" r:id="rId9"/>
    <p:sldId id="268" r:id="rId10"/>
    <p:sldId id="260" r:id="rId11"/>
    <p:sldId id="265" r:id="rId12"/>
    <p:sldId id="261"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194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271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152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6258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8189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8484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234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88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085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42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403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70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80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51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19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18251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republic.com/php-tutorial/php-send-email.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 Validation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954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364567"/>
            <a:ext cx="8596668" cy="4023359"/>
          </a:xfrm>
        </p:spPr>
        <p:txBody>
          <a:bodyPr>
            <a:normAutofit fontScale="92500" lnSpcReduction="20000"/>
          </a:bodyPr>
          <a:lstStyle/>
          <a:p>
            <a:r>
              <a:rPr lang="en-US" dirty="0" smtClean="0"/>
              <a:t>E-mail validation</a:t>
            </a:r>
          </a:p>
          <a:p>
            <a:pPr marL="400050" lvl="1" indent="0">
              <a:buNone/>
            </a:pPr>
            <a:r>
              <a:rPr lang="en-US" dirty="0"/>
              <a:t> function </a:t>
            </a:r>
            <a:r>
              <a:rPr lang="en-US" dirty="0" err="1"/>
              <a:t>validateEmail</a:t>
            </a:r>
            <a:r>
              <a:rPr lang="en-US" dirty="0"/>
              <a:t>() {</a:t>
            </a:r>
          </a:p>
          <a:p>
            <a:pPr marL="400050" lvl="1" indent="0">
              <a:buNone/>
            </a:pPr>
            <a:r>
              <a:rPr lang="en-US" dirty="0"/>
              <a:t>         </a:t>
            </a:r>
            <a:r>
              <a:rPr lang="en-US" dirty="0" err="1"/>
              <a:t>var</a:t>
            </a:r>
            <a:r>
              <a:rPr lang="en-US" dirty="0"/>
              <a:t> </a:t>
            </a:r>
            <a:r>
              <a:rPr lang="en-US" dirty="0" err="1"/>
              <a:t>emailID</a:t>
            </a:r>
            <a:r>
              <a:rPr lang="en-US" dirty="0"/>
              <a:t> = </a:t>
            </a:r>
            <a:r>
              <a:rPr lang="en-US" dirty="0" err="1"/>
              <a:t>document.myForm.EMail.value</a:t>
            </a:r>
            <a:r>
              <a:rPr lang="en-US" dirty="0"/>
              <a:t>;</a:t>
            </a:r>
          </a:p>
          <a:p>
            <a:pPr marL="400050" lvl="1" indent="0">
              <a:buNone/>
            </a:pPr>
            <a:r>
              <a:rPr lang="en-US" dirty="0"/>
              <a:t>         </a:t>
            </a:r>
            <a:r>
              <a:rPr lang="en-US" dirty="0" err="1"/>
              <a:t>atpos</a:t>
            </a:r>
            <a:r>
              <a:rPr lang="en-US" dirty="0"/>
              <a:t> = </a:t>
            </a:r>
            <a:r>
              <a:rPr lang="en-US" dirty="0" err="1"/>
              <a:t>emailID.indexOf</a:t>
            </a:r>
            <a:r>
              <a:rPr lang="en-US" dirty="0"/>
              <a:t>("@");</a:t>
            </a:r>
          </a:p>
          <a:p>
            <a:pPr marL="400050" lvl="1" indent="0">
              <a:buNone/>
            </a:pPr>
            <a:r>
              <a:rPr lang="en-US" dirty="0"/>
              <a:t>         </a:t>
            </a:r>
            <a:r>
              <a:rPr lang="en-US" dirty="0" err="1"/>
              <a:t>dotpos</a:t>
            </a:r>
            <a:r>
              <a:rPr lang="en-US" dirty="0"/>
              <a:t> = </a:t>
            </a:r>
            <a:r>
              <a:rPr lang="en-US" dirty="0" err="1"/>
              <a:t>emailID.lastIndexOf</a:t>
            </a:r>
            <a:r>
              <a:rPr lang="en-US" dirty="0"/>
              <a:t>(".");</a:t>
            </a:r>
          </a:p>
          <a:p>
            <a:pPr marL="400050" lvl="1" indent="0">
              <a:buNone/>
            </a:pPr>
            <a:r>
              <a:rPr lang="en-US" dirty="0"/>
              <a:t>         </a:t>
            </a:r>
          </a:p>
          <a:p>
            <a:pPr marL="400050" lvl="1" indent="0">
              <a:buNone/>
            </a:pPr>
            <a:r>
              <a:rPr lang="en-US" dirty="0"/>
              <a:t>         if (</a:t>
            </a:r>
            <a:r>
              <a:rPr lang="en-US" dirty="0" err="1"/>
              <a:t>atpos</a:t>
            </a:r>
            <a:r>
              <a:rPr lang="en-US" dirty="0"/>
              <a:t> &lt; 1 || ( </a:t>
            </a:r>
            <a:r>
              <a:rPr lang="en-US" dirty="0" err="1"/>
              <a:t>dotpos</a:t>
            </a:r>
            <a:r>
              <a:rPr lang="en-US" dirty="0"/>
              <a:t> - </a:t>
            </a:r>
            <a:r>
              <a:rPr lang="en-US" dirty="0" err="1"/>
              <a:t>atpos</a:t>
            </a:r>
            <a:r>
              <a:rPr lang="en-US" dirty="0"/>
              <a:t> &lt; 2 )) {</a:t>
            </a:r>
          </a:p>
          <a:p>
            <a:pPr marL="400050" lvl="1" indent="0">
              <a:buNone/>
            </a:pPr>
            <a:r>
              <a:rPr lang="en-US" dirty="0"/>
              <a:t>            alert("Please enter correct email ID")</a:t>
            </a:r>
          </a:p>
          <a:p>
            <a:pPr marL="400050" lvl="1" indent="0">
              <a:buNone/>
            </a:pPr>
            <a:r>
              <a:rPr lang="en-US" dirty="0"/>
              <a:t>            </a:t>
            </a:r>
            <a:r>
              <a:rPr lang="en-US" dirty="0" err="1"/>
              <a:t>document.myForm.EMail.focus</a:t>
            </a:r>
            <a:r>
              <a:rPr lang="en-US" dirty="0"/>
              <a:t>() ;</a:t>
            </a:r>
          </a:p>
          <a:p>
            <a:pPr marL="400050" lvl="1" indent="0">
              <a:buNone/>
            </a:pPr>
            <a:r>
              <a:rPr lang="en-US" dirty="0"/>
              <a:t>            return false;</a:t>
            </a:r>
          </a:p>
          <a:p>
            <a:pPr marL="400050" lvl="1" indent="0">
              <a:buNone/>
            </a:pPr>
            <a:r>
              <a:rPr lang="en-US" dirty="0"/>
              <a:t>         }</a:t>
            </a:r>
          </a:p>
          <a:p>
            <a:pPr marL="400050" lvl="1" indent="0">
              <a:buNone/>
            </a:pPr>
            <a:r>
              <a:rPr lang="en-US" dirty="0"/>
              <a:t>         return( true </a:t>
            </a:r>
            <a:r>
              <a:rPr lang="en-US" dirty="0" smtClean="0"/>
              <a:t>);</a:t>
            </a:r>
          </a:p>
          <a:p>
            <a:pPr marL="400050" lvl="1" indent="0">
              <a:buNone/>
            </a:pPr>
            <a:r>
              <a:rPr lang="en-NZ" dirty="0" smtClean="0"/>
              <a:t>What if I enter </a:t>
            </a:r>
            <a:r>
              <a:rPr lang="en-NZ" dirty="0" err="1" smtClean="0"/>
              <a:t>hggh@ghjgh.gfhg</a:t>
            </a:r>
            <a:endParaRPr lang="en-NZ" dirty="0" smtClean="0"/>
          </a:p>
        </p:txBody>
      </p:sp>
      <p:sp>
        <p:nvSpPr>
          <p:cNvPr id="5" name="TextBox 4"/>
          <p:cNvSpPr txBox="1"/>
          <p:nvPr/>
        </p:nvSpPr>
        <p:spPr>
          <a:xfrm>
            <a:off x="1392702" y="5439508"/>
            <a:ext cx="9397219" cy="1200329"/>
          </a:xfrm>
          <a:prstGeom prst="rect">
            <a:avLst/>
          </a:prstGeom>
          <a:noFill/>
        </p:spPr>
        <p:txBody>
          <a:bodyPr wrap="square" rtlCol="0">
            <a:spAutoFit/>
          </a:bodyPr>
          <a:lstStyle/>
          <a:p>
            <a:pPr marL="400050" lvl="1" indent="0">
              <a:buNone/>
            </a:pPr>
            <a:r>
              <a:rPr lang="en-NZ" dirty="0"/>
              <a:t>However, you can validate email format using regular expression. But a user might enter an email that is correctly formatted but does not exist. So for authentic email validation, </a:t>
            </a:r>
            <a:r>
              <a:rPr lang="en-NZ" dirty="0">
                <a:hlinkClick r:id="rId2"/>
              </a:rPr>
              <a:t>send confirmation email</a:t>
            </a:r>
            <a:r>
              <a:rPr lang="en-NZ" dirty="0"/>
              <a:t> to the user and verify whether the email really exists or not.</a:t>
            </a:r>
            <a:endParaRPr lang="en-US" dirty="0"/>
          </a:p>
        </p:txBody>
      </p:sp>
    </p:spTree>
    <p:extLst>
      <p:ext uri="{BB962C8B-B14F-4D97-AF65-F5344CB8AC3E}">
        <p14:creationId xmlns:p14="http://schemas.microsoft.com/office/powerpoint/2010/main" val="177026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Match</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function </a:t>
            </a:r>
            <a:r>
              <a:rPr lang="en-US" dirty="0" err="1"/>
              <a:t>matchpass</a:t>
            </a:r>
            <a:r>
              <a:rPr lang="en-US" dirty="0"/>
              <a:t>(){  </a:t>
            </a:r>
          </a:p>
          <a:p>
            <a:pPr marL="0" indent="0">
              <a:buNone/>
            </a:pPr>
            <a:r>
              <a:rPr lang="en-US" dirty="0" err="1"/>
              <a:t>var</a:t>
            </a:r>
            <a:r>
              <a:rPr lang="en-US" dirty="0"/>
              <a:t> </a:t>
            </a:r>
            <a:r>
              <a:rPr lang="en-US" dirty="0" err="1"/>
              <a:t>firstpassword</a:t>
            </a:r>
            <a:r>
              <a:rPr lang="en-US" dirty="0"/>
              <a:t>=document.f1.password.value;  </a:t>
            </a:r>
          </a:p>
          <a:p>
            <a:pPr marL="0" indent="0">
              <a:buNone/>
            </a:pPr>
            <a:r>
              <a:rPr lang="en-US" dirty="0" err="1"/>
              <a:t>var</a:t>
            </a:r>
            <a:r>
              <a:rPr lang="en-US" dirty="0"/>
              <a:t> </a:t>
            </a:r>
            <a:r>
              <a:rPr lang="en-US" dirty="0" err="1"/>
              <a:t>secondpassword</a:t>
            </a:r>
            <a:r>
              <a:rPr lang="en-US" dirty="0"/>
              <a:t>=document.f1.password2.value;  </a:t>
            </a:r>
          </a:p>
          <a:p>
            <a:pPr marL="0" indent="0">
              <a:buNone/>
            </a:pPr>
            <a:r>
              <a:rPr lang="en-US" dirty="0"/>
              <a:t>  </a:t>
            </a:r>
          </a:p>
          <a:p>
            <a:pPr marL="0" indent="0">
              <a:buNone/>
            </a:pPr>
            <a:r>
              <a:rPr lang="en-US" dirty="0"/>
              <a:t>if(</a:t>
            </a:r>
            <a:r>
              <a:rPr lang="en-US" dirty="0" err="1"/>
              <a:t>firstpassword</a:t>
            </a:r>
            <a:r>
              <a:rPr lang="en-US" dirty="0"/>
              <a:t>==</a:t>
            </a:r>
            <a:r>
              <a:rPr lang="en-US" dirty="0" err="1"/>
              <a:t>secondpassword</a:t>
            </a:r>
            <a:r>
              <a:rPr lang="en-US" dirty="0"/>
              <a:t>){  </a:t>
            </a:r>
          </a:p>
          <a:p>
            <a:pPr marL="0" indent="0">
              <a:buNone/>
            </a:pPr>
            <a:r>
              <a:rPr lang="en-US" dirty="0"/>
              <a:t>return true;  </a:t>
            </a:r>
          </a:p>
          <a:p>
            <a:pPr marL="0" indent="0">
              <a:buNone/>
            </a:pPr>
            <a:r>
              <a:rPr lang="en-US" dirty="0"/>
              <a:t>}  </a:t>
            </a:r>
          </a:p>
          <a:p>
            <a:pPr marL="0" indent="0">
              <a:buNone/>
            </a:pPr>
            <a:r>
              <a:rPr lang="en-US" dirty="0"/>
              <a:t>else{  </a:t>
            </a:r>
          </a:p>
          <a:p>
            <a:pPr marL="0" indent="0">
              <a:buNone/>
            </a:pPr>
            <a:r>
              <a:rPr lang="en-US" dirty="0"/>
              <a:t>alert("password must be same!");  </a:t>
            </a:r>
          </a:p>
          <a:p>
            <a:pPr marL="0" indent="0">
              <a:buNone/>
            </a:pPr>
            <a:r>
              <a:rPr lang="en-US" dirty="0"/>
              <a:t>return false;  </a:t>
            </a:r>
          </a:p>
          <a:p>
            <a:pPr marL="0" indent="0">
              <a:buNone/>
            </a:pPr>
            <a:r>
              <a:rPr lang="en-US" dirty="0"/>
              <a:t>}  </a:t>
            </a:r>
          </a:p>
          <a:p>
            <a:endParaRPr lang="en-US" dirty="0"/>
          </a:p>
        </p:txBody>
      </p:sp>
    </p:spTree>
    <p:extLst>
      <p:ext uri="{BB962C8B-B14F-4D97-AF65-F5344CB8AC3E}">
        <p14:creationId xmlns:p14="http://schemas.microsoft.com/office/powerpoint/2010/main" val="387811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3540368"/>
          </a:xfrm>
        </p:spPr>
        <p:txBody>
          <a:bodyPr>
            <a:normAutofit/>
          </a:bodyPr>
          <a:lstStyle/>
          <a:p>
            <a:pPr marL="0" indent="0">
              <a:buNone/>
            </a:pPr>
            <a:r>
              <a:rPr lang="en-US" dirty="0" smtClean="0"/>
              <a:t>&lt;</a:t>
            </a:r>
            <a:r>
              <a:rPr lang="en-US" dirty="0"/>
              <a:t>body&gt;</a:t>
            </a:r>
          </a:p>
          <a:p>
            <a:pPr marL="0" indent="0">
              <a:buNone/>
            </a:pPr>
            <a:endParaRPr lang="en-US" dirty="0"/>
          </a:p>
          <a:p>
            <a:pPr marL="0" indent="0">
              <a:buNone/>
            </a:pPr>
            <a:r>
              <a:rPr lang="en-US" dirty="0"/>
              <a:t>&lt;form name="</a:t>
            </a:r>
            <a:r>
              <a:rPr lang="en-US" dirty="0" err="1"/>
              <a:t>myForm</a:t>
            </a:r>
            <a:r>
              <a:rPr lang="en-US" dirty="0"/>
              <a:t>" action=" " </a:t>
            </a:r>
            <a:r>
              <a:rPr lang="en-US" dirty="0" err="1"/>
              <a:t>onsubmit</a:t>
            </a:r>
            <a:r>
              <a:rPr lang="en-US" dirty="0"/>
              <a:t>="return </a:t>
            </a:r>
            <a:r>
              <a:rPr lang="en-US" dirty="0" err="1"/>
              <a:t>validateForm</a:t>
            </a:r>
            <a:r>
              <a:rPr lang="en-US" dirty="0"/>
              <a:t>()" method="post"&gt;</a:t>
            </a:r>
          </a:p>
          <a:p>
            <a:pPr marL="0" indent="0">
              <a:buNone/>
            </a:pPr>
            <a:r>
              <a:rPr lang="en-US" dirty="0"/>
              <a:t>  Name: &lt;input type="text" name="</a:t>
            </a:r>
            <a:r>
              <a:rPr lang="en-US" dirty="0" err="1"/>
              <a:t>fname</a:t>
            </a:r>
            <a:r>
              <a:rPr lang="en-US" dirty="0"/>
              <a:t>"&gt;</a:t>
            </a:r>
          </a:p>
          <a:p>
            <a:pPr marL="0" indent="0">
              <a:buNone/>
            </a:pPr>
            <a:r>
              <a:rPr lang="en-US" dirty="0"/>
              <a:t>  &lt;input type="submit" value="Submit"&gt;</a:t>
            </a:r>
          </a:p>
          <a:p>
            <a:pPr marL="0" indent="0">
              <a:buNone/>
            </a:pPr>
            <a:r>
              <a:rPr lang="en-US" dirty="0"/>
              <a:t>&lt;/form&gt;</a:t>
            </a:r>
          </a:p>
          <a:p>
            <a:pPr marL="0" indent="0">
              <a:buNone/>
            </a:pPr>
            <a:endParaRPr lang="en-US" dirty="0"/>
          </a:p>
          <a:p>
            <a:pPr marL="0" indent="0">
              <a:buNone/>
            </a:pPr>
            <a:r>
              <a:rPr lang="en-US" dirty="0"/>
              <a:t>&lt;/body&gt;</a:t>
            </a:r>
          </a:p>
        </p:txBody>
      </p:sp>
      <p:sp>
        <p:nvSpPr>
          <p:cNvPr id="4" name="TextBox 3"/>
          <p:cNvSpPr txBox="1"/>
          <p:nvPr/>
        </p:nvSpPr>
        <p:spPr>
          <a:xfrm>
            <a:off x="858129" y="4149969"/>
            <a:ext cx="9762979" cy="2585323"/>
          </a:xfrm>
          <a:prstGeom prst="rect">
            <a:avLst/>
          </a:prstGeom>
          <a:solidFill>
            <a:schemeClr val="bg2"/>
          </a:solidFill>
        </p:spPr>
        <p:txBody>
          <a:bodyPr wrap="square" rtlCol="0">
            <a:spAutoFit/>
          </a:bodyPr>
          <a:lstStyle/>
          <a:p>
            <a:r>
              <a:rPr lang="en-US" dirty="0"/>
              <a:t>&lt;script&gt;</a:t>
            </a:r>
          </a:p>
          <a:p>
            <a:r>
              <a:rPr lang="en-US" dirty="0"/>
              <a:t>function </a:t>
            </a:r>
            <a:r>
              <a:rPr lang="en-US" dirty="0" err="1"/>
              <a:t>validateForm</a:t>
            </a:r>
            <a:r>
              <a:rPr lang="en-US" dirty="0"/>
              <a:t>() {</a:t>
            </a:r>
          </a:p>
          <a:p>
            <a:r>
              <a:rPr lang="en-US" dirty="0"/>
              <a:t>  </a:t>
            </a:r>
            <a:r>
              <a:rPr lang="en-US" dirty="0" err="1"/>
              <a:t>var</a:t>
            </a:r>
            <a:r>
              <a:rPr lang="en-US" dirty="0"/>
              <a:t> x = </a:t>
            </a:r>
            <a:r>
              <a:rPr lang="en-US" dirty="0" err="1" smtClean="0"/>
              <a:t>document.myForm.fname.value</a:t>
            </a:r>
            <a:r>
              <a:rPr lang="en-US" dirty="0"/>
              <a:t>;</a:t>
            </a:r>
          </a:p>
          <a:p>
            <a:r>
              <a:rPr lang="en-US" dirty="0"/>
              <a:t>  if (x == "") {</a:t>
            </a:r>
          </a:p>
          <a:p>
            <a:r>
              <a:rPr lang="en-US" dirty="0"/>
              <a:t>    alert("Name must be filled out");</a:t>
            </a:r>
          </a:p>
          <a:p>
            <a:r>
              <a:rPr lang="en-US" dirty="0"/>
              <a:t>    return false;</a:t>
            </a:r>
          </a:p>
          <a:p>
            <a:r>
              <a:rPr lang="en-US" dirty="0"/>
              <a:t>  }</a:t>
            </a:r>
          </a:p>
          <a:p>
            <a:r>
              <a:rPr lang="en-US" dirty="0"/>
              <a:t>}</a:t>
            </a:r>
          </a:p>
          <a:p>
            <a:r>
              <a:rPr lang="en-US" dirty="0"/>
              <a:t>&lt;/script&gt;</a:t>
            </a:r>
            <a:endParaRPr lang="en-US" dirty="0"/>
          </a:p>
        </p:txBody>
      </p:sp>
    </p:spTree>
    <p:extLst>
      <p:ext uri="{BB962C8B-B14F-4D97-AF65-F5344CB8AC3E}">
        <p14:creationId xmlns:p14="http://schemas.microsoft.com/office/powerpoint/2010/main" val="26944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 the number in previous example</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a:t>pattern ="[A-</a:t>
            </a:r>
            <a:r>
              <a:rPr lang="en-US" dirty="0" err="1"/>
              <a:t>Za</a:t>
            </a:r>
            <a:r>
              <a:rPr lang="en-US" dirty="0"/>
              <a:t>-z</a:t>
            </a:r>
            <a:r>
              <a:rPr lang="en-US" dirty="0" smtClean="0"/>
              <a:t>]</a:t>
            </a:r>
          </a:p>
          <a:p>
            <a:r>
              <a:rPr lang="en-US" dirty="0" smtClean="0"/>
              <a:t>Name contain ‘</a:t>
            </a:r>
          </a:p>
          <a:p>
            <a:r>
              <a:rPr lang="en-US" dirty="0"/>
              <a:t>"[A-</a:t>
            </a:r>
            <a:r>
              <a:rPr lang="en-US" dirty="0" err="1"/>
              <a:t>Za</a:t>
            </a:r>
            <a:r>
              <a:rPr lang="en-US" dirty="0"/>
              <a:t>-z] </a:t>
            </a:r>
            <a:r>
              <a:rPr lang="en-US" dirty="0" smtClean="0"/>
              <a:t>+{'}“</a:t>
            </a:r>
          </a:p>
          <a:p>
            <a:r>
              <a:rPr lang="en-US" dirty="0" smtClean="0"/>
              <a:t>If you want to limit the number- </a:t>
            </a:r>
          </a:p>
          <a:p>
            <a:pPr marL="0" indent="0">
              <a:buNone/>
            </a:pPr>
            <a:r>
              <a:rPr lang="en-NZ" dirty="0"/>
              <a:t>&lt;input type="text" name="mobile" </a:t>
            </a:r>
            <a:r>
              <a:rPr lang="en-NZ" dirty="0" err="1"/>
              <a:t>maxlength</a:t>
            </a:r>
            <a:r>
              <a:rPr lang="en-NZ" dirty="0"/>
              <a:t>="10"&gt;</a:t>
            </a:r>
            <a:endParaRPr lang="en-US" dirty="0" smtClean="0"/>
          </a:p>
          <a:p>
            <a:endParaRPr lang="en-US" dirty="0" smtClean="0"/>
          </a:p>
          <a:p>
            <a:endParaRPr lang="en-US" dirty="0"/>
          </a:p>
        </p:txBody>
      </p:sp>
    </p:spTree>
    <p:extLst>
      <p:ext uri="{BB962C8B-B14F-4D97-AF65-F5344CB8AC3E}">
        <p14:creationId xmlns:p14="http://schemas.microsoft.com/office/powerpoint/2010/main" val="6617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Contact us page with the client side validation</a:t>
            </a:r>
          </a:p>
          <a:p>
            <a:r>
              <a:rPr lang="en-US" dirty="0" smtClean="0"/>
              <a:t>Research – Password validation , file extension validation </a:t>
            </a:r>
            <a:endParaRPr lang="en-US" dirty="0"/>
          </a:p>
        </p:txBody>
      </p:sp>
    </p:spTree>
    <p:extLst>
      <p:ext uri="{BB962C8B-B14F-4D97-AF65-F5344CB8AC3E}">
        <p14:creationId xmlns:p14="http://schemas.microsoft.com/office/powerpoint/2010/main" val="247609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NZ" dirty="0"/>
              <a:t>Web forms have become an essential part of web applications. It is often used to collect user's information such as name, email address, location, age, and so on</a:t>
            </a:r>
            <a:r>
              <a:rPr lang="en-NZ" dirty="0" smtClean="0"/>
              <a:t>.</a:t>
            </a:r>
          </a:p>
          <a:p>
            <a:r>
              <a:rPr lang="en-NZ" dirty="0" smtClean="0"/>
              <a:t> </a:t>
            </a:r>
            <a:r>
              <a:rPr lang="en-NZ" dirty="0"/>
              <a:t>But it is quite possible that some user might not enter the data what you've expected. So to save bandwidth and avoid unnecessary strain on your server resources you can validate the form data on client-side (i.e. user's system) using JavaScript before passing it onto the web server for further processing</a:t>
            </a:r>
            <a:r>
              <a:rPr lang="en-NZ" dirty="0" smtClean="0"/>
              <a:t>.</a:t>
            </a:r>
          </a:p>
          <a:p>
            <a:r>
              <a:rPr lang="en-NZ" b="1" dirty="0">
                <a:solidFill>
                  <a:srgbClr val="FF0000"/>
                </a:solidFill>
              </a:rPr>
              <a:t>Note:</a:t>
            </a:r>
            <a:r>
              <a:rPr lang="en-NZ" dirty="0">
                <a:solidFill>
                  <a:srgbClr val="FF0000"/>
                </a:solidFill>
              </a:rPr>
              <a:t> </a:t>
            </a:r>
            <a:r>
              <a:rPr lang="en-NZ" dirty="0">
                <a:solidFill>
                  <a:schemeClr val="tx1"/>
                </a:solidFill>
              </a:rPr>
              <a:t>C</a:t>
            </a:r>
            <a:r>
              <a:rPr lang="en-NZ" dirty="0"/>
              <a:t>lient-side validation is not a substitute or alternative for server-side validation. You should always validate form data on the server-side even if they are already validated on the client-side, because user can disable JavaScript in their browser.</a:t>
            </a:r>
            <a:endParaRPr lang="en-US" dirty="0"/>
          </a:p>
        </p:txBody>
      </p:sp>
    </p:spTree>
    <p:extLst>
      <p:ext uri="{BB962C8B-B14F-4D97-AF65-F5344CB8AC3E}">
        <p14:creationId xmlns:p14="http://schemas.microsoft.com/office/powerpoint/2010/main" val="379803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 Validation with JavaScript</a:t>
            </a:r>
            <a:br>
              <a:rPr lang="en-US" b="1" dirty="0"/>
            </a:br>
            <a:endParaRPr lang="en-US" dirty="0"/>
          </a:p>
        </p:txBody>
      </p:sp>
      <p:sp>
        <p:nvSpPr>
          <p:cNvPr id="3" name="Content Placeholder 2"/>
          <p:cNvSpPr>
            <a:spLocks noGrp="1"/>
          </p:cNvSpPr>
          <p:nvPr>
            <p:ph idx="1"/>
          </p:nvPr>
        </p:nvSpPr>
        <p:spPr/>
        <p:txBody>
          <a:bodyPr/>
          <a:lstStyle/>
          <a:p>
            <a:r>
              <a:rPr lang="en-NZ" dirty="0"/>
              <a:t>The form validation process typically consists of two parts— </a:t>
            </a:r>
            <a:endParaRPr lang="en-NZ" dirty="0" smtClean="0"/>
          </a:p>
          <a:p>
            <a:r>
              <a:rPr lang="en-NZ" b="1" dirty="0"/>
              <a:t>Basic Validation</a:t>
            </a:r>
            <a:r>
              <a:rPr lang="en-NZ" dirty="0"/>
              <a:t> − First of all, the form must be checked to make sure all the mandatory fields are filled in. It would require just a loop through each field in the form and check for data.</a:t>
            </a:r>
          </a:p>
          <a:p>
            <a:r>
              <a:rPr lang="en-NZ" b="1" dirty="0"/>
              <a:t>Data Format Validation</a:t>
            </a:r>
            <a:r>
              <a:rPr lang="en-NZ" dirty="0"/>
              <a:t> − Secondly, the data that is entered must be checked for correct form and value. Your code must include appropriate logic to test correctness of data.</a:t>
            </a:r>
          </a:p>
        </p:txBody>
      </p:sp>
    </p:spTree>
    <p:extLst>
      <p:ext uri="{BB962C8B-B14F-4D97-AF65-F5344CB8AC3E}">
        <p14:creationId xmlns:p14="http://schemas.microsoft.com/office/powerpoint/2010/main" val="1673835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a:t>
            </a:r>
            <a:endParaRPr lang="en-US" dirty="0"/>
          </a:p>
        </p:txBody>
      </p:sp>
      <p:sp>
        <p:nvSpPr>
          <p:cNvPr id="3" name="Content Placeholder 2"/>
          <p:cNvSpPr>
            <a:spLocks noGrp="1"/>
          </p:cNvSpPr>
          <p:nvPr>
            <p:ph idx="1"/>
          </p:nvPr>
        </p:nvSpPr>
        <p:spPr/>
        <p:txBody>
          <a:bodyPr/>
          <a:lstStyle/>
          <a:p>
            <a:r>
              <a:rPr lang="en-NZ" b="1" dirty="0"/>
              <a:t>&lt;form</a:t>
            </a:r>
            <a:r>
              <a:rPr lang="en-NZ" dirty="0"/>
              <a:t> name="</a:t>
            </a:r>
            <a:r>
              <a:rPr lang="en-NZ" dirty="0" err="1"/>
              <a:t>myform</a:t>
            </a:r>
            <a:r>
              <a:rPr lang="en-NZ" dirty="0"/>
              <a:t>" method="post" action="</a:t>
            </a:r>
            <a:r>
              <a:rPr lang="en-NZ" dirty="0" err="1"/>
              <a:t>abc.jsp</a:t>
            </a:r>
            <a:r>
              <a:rPr lang="en-NZ" dirty="0"/>
              <a:t>" </a:t>
            </a:r>
            <a:r>
              <a:rPr lang="en-NZ" dirty="0" err="1"/>
              <a:t>onsubmit</a:t>
            </a:r>
            <a:r>
              <a:rPr lang="en-NZ" dirty="0"/>
              <a:t>="return </a:t>
            </a:r>
            <a:r>
              <a:rPr lang="en-NZ" dirty="0" err="1"/>
              <a:t>validateform</a:t>
            </a:r>
            <a:r>
              <a:rPr lang="en-NZ" dirty="0"/>
              <a:t>()" </a:t>
            </a:r>
            <a:r>
              <a:rPr lang="en-NZ" b="1" dirty="0"/>
              <a:t>&gt;</a:t>
            </a:r>
            <a:r>
              <a:rPr lang="en-NZ" dirty="0"/>
              <a:t>  </a:t>
            </a:r>
          </a:p>
          <a:p>
            <a:endParaRPr lang="en-US" dirty="0"/>
          </a:p>
        </p:txBody>
      </p:sp>
    </p:spTree>
    <p:extLst>
      <p:ext uri="{BB962C8B-B14F-4D97-AF65-F5344CB8AC3E}">
        <p14:creationId xmlns:p14="http://schemas.microsoft.com/office/powerpoint/2010/main" val="677198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HTML Form Validation</a:t>
            </a:r>
            <a:br>
              <a:rPr lang="en-US" dirty="0"/>
            </a:br>
            <a:endParaRPr lang="en-US" dirty="0"/>
          </a:p>
        </p:txBody>
      </p:sp>
      <p:sp>
        <p:nvSpPr>
          <p:cNvPr id="3" name="Content Placeholder 2"/>
          <p:cNvSpPr>
            <a:spLocks noGrp="1"/>
          </p:cNvSpPr>
          <p:nvPr>
            <p:ph idx="1"/>
          </p:nvPr>
        </p:nvSpPr>
        <p:spPr>
          <a:xfrm>
            <a:off x="677334" y="1491175"/>
            <a:ext cx="8596668" cy="4550187"/>
          </a:xfrm>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&lt;form action="/</a:t>
            </a:r>
            <a:r>
              <a:rPr lang="en-US" dirty="0" err="1"/>
              <a:t>action_page.php</a:t>
            </a:r>
            <a:r>
              <a:rPr lang="en-US" dirty="0"/>
              <a:t>" method="post"&gt;</a:t>
            </a:r>
          </a:p>
          <a:p>
            <a:pPr marL="0" indent="0">
              <a:buNone/>
            </a:pPr>
            <a:r>
              <a:rPr lang="en-US" dirty="0"/>
              <a:t>  &lt;input type="text" name="</a:t>
            </a:r>
            <a:r>
              <a:rPr lang="en-US" dirty="0" err="1"/>
              <a:t>fname</a:t>
            </a:r>
            <a:r>
              <a:rPr lang="en-US" dirty="0"/>
              <a:t>" required&gt;</a:t>
            </a:r>
          </a:p>
          <a:p>
            <a:pPr marL="0" indent="0">
              <a:buNone/>
            </a:pPr>
            <a:r>
              <a:rPr lang="en-US" dirty="0"/>
              <a:t>  &lt;input type="submit" value="Submit"&gt;</a:t>
            </a:r>
          </a:p>
          <a:p>
            <a:pPr marL="0" indent="0">
              <a:buNone/>
            </a:pPr>
            <a:r>
              <a:rPr lang="en-US" dirty="0"/>
              <a:t>&lt;/form&gt;</a:t>
            </a:r>
          </a:p>
          <a:p>
            <a:pPr marL="0" indent="0">
              <a:buNone/>
            </a:pPr>
            <a:endParaRPr lang="en-US" dirty="0"/>
          </a:p>
          <a:p>
            <a:pPr marL="0" indent="0">
              <a:buNone/>
            </a:pPr>
            <a:r>
              <a:rPr lang="en-US" dirty="0"/>
              <a:t>&lt;p&gt;If you click submit, without filling out the text field,</a:t>
            </a:r>
          </a:p>
          <a:p>
            <a:pPr marL="0" indent="0">
              <a:buNone/>
            </a:pPr>
            <a:r>
              <a:rPr lang="en-US" dirty="0"/>
              <a:t>your browser will display an error message.&lt;/p&gt;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87239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9" name="Content Placeholder 8"/>
          <p:cNvSpPr>
            <a:spLocks noGrp="1"/>
          </p:cNvSpPr>
          <p:nvPr>
            <p:ph idx="1"/>
          </p:nvPr>
        </p:nvSpPr>
        <p:spPr>
          <a:xfrm>
            <a:off x="677334" y="609601"/>
            <a:ext cx="8596668" cy="5431762"/>
          </a:xfrm>
        </p:spPr>
        <p:txBody>
          <a:bodyPr>
            <a:normAutofit/>
          </a:bodyPr>
          <a:lstStyle/>
          <a:p>
            <a:r>
              <a:rPr lang="en-US" b="1" dirty="0" smtClean="0"/>
              <a:t>Blank Field</a:t>
            </a:r>
          </a:p>
          <a:p>
            <a:pPr marL="400050" lvl="1" indent="0">
              <a:buNone/>
            </a:pPr>
            <a:r>
              <a:rPr lang="en-US" dirty="0" smtClean="0"/>
              <a:t> </a:t>
            </a:r>
            <a:r>
              <a:rPr lang="en-US" dirty="0"/>
              <a:t>if( </a:t>
            </a:r>
            <a:r>
              <a:rPr lang="en-US" dirty="0" err="1"/>
              <a:t>document.myForm.Name.value</a:t>
            </a:r>
            <a:r>
              <a:rPr lang="en-US" dirty="0"/>
              <a:t> == </a:t>
            </a:r>
            <a:r>
              <a:rPr lang="en-US" dirty="0" smtClean="0"/>
              <a:t>" " </a:t>
            </a:r>
            <a:r>
              <a:rPr lang="en-US" dirty="0"/>
              <a:t>) {</a:t>
            </a:r>
          </a:p>
          <a:p>
            <a:pPr marL="400050" lvl="1" indent="0">
              <a:buNone/>
            </a:pPr>
            <a:r>
              <a:rPr lang="en-US" dirty="0"/>
              <a:t>            alert( "Please provide your name!" );</a:t>
            </a:r>
          </a:p>
          <a:p>
            <a:pPr marL="400050" lvl="1" indent="0">
              <a:buNone/>
            </a:pPr>
            <a:r>
              <a:rPr lang="en-US" dirty="0"/>
              <a:t>            </a:t>
            </a:r>
            <a:r>
              <a:rPr lang="en-US" dirty="0" err="1"/>
              <a:t>document.myForm.Name.focus</a:t>
            </a:r>
            <a:r>
              <a:rPr lang="en-US" dirty="0"/>
              <a:t>() ;</a:t>
            </a:r>
          </a:p>
          <a:p>
            <a:pPr marL="400050" lvl="1" indent="0">
              <a:buNone/>
            </a:pPr>
            <a:r>
              <a:rPr lang="en-US" dirty="0"/>
              <a:t>            return false;</a:t>
            </a:r>
          </a:p>
          <a:p>
            <a:pPr marL="400050" lvl="1" indent="0">
              <a:buNone/>
            </a:pPr>
            <a:r>
              <a:rPr lang="en-US" dirty="0"/>
              <a:t>         </a:t>
            </a:r>
            <a:r>
              <a:rPr lang="en-US" dirty="0" smtClean="0"/>
              <a:t>}</a:t>
            </a:r>
          </a:p>
          <a:p>
            <a:r>
              <a:rPr lang="en-US" b="1" dirty="0" smtClean="0"/>
              <a:t>Concatenation </a:t>
            </a:r>
          </a:p>
          <a:p>
            <a:pPr marL="400050" lvl="1" indent="0">
              <a:buNone/>
            </a:pPr>
            <a:r>
              <a:rPr lang="en-US" dirty="0"/>
              <a:t> if( </a:t>
            </a:r>
            <a:r>
              <a:rPr lang="en-US" dirty="0" err="1"/>
              <a:t>document.myForm.Zip.value</a:t>
            </a:r>
            <a:r>
              <a:rPr lang="en-US" dirty="0"/>
              <a:t> == "" || </a:t>
            </a:r>
            <a:r>
              <a:rPr lang="en-US" dirty="0" err="1"/>
              <a:t>isNaN</a:t>
            </a:r>
            <a:r>
              <a:rPr lang="en-US" dirty="0"/>
              <a:t>( </a:t>
            </a:r>
            <a:r>
              <a:rPr lang="en-US" dirty="0" err="1"/>
              <a:t>document.myForm.Zip.value</a:t>
            </a:r>
            <a:r>
              <a:rPr lang="en-US" dirty="0"/>
              <a:t> ) ||</a:t>
            </a:r>
          </a:p>
          <a:p>
            <a:pPr marL="400050" lvl="1" indent="0">
              <a:buNone/>
            </a:pPr>
            <a:r>
              <a:rPr lang="en-US" dirty="0"/>
              <a:t>            </a:t>
            </a:r>
            <a:r>
              <a:rPr lang="en-US" dirty="0" err="1"/>
              <a:t>document.myForm.Zip.value.length</a:t>
            </a:r>
            <a:r>
              <a:rPr lang="en-US" dirty="0"/>
              <a:t> != 5 ) {</a:t>
            </a:r>
          </a:p>
          <a:p>
            <a:pPr marL="400050" lvl="1" indent="0">
              <a:buNone/>
            </a:pPr>
            <a:r>
              <a:rPr lang="en-US" dirty="0"/>
              <a:t>            </a:t>
            </a:r>
          </a:p>
          <a:p>
            <a:pPr marL="400050" lvl="1" indent="0">
              <a:buNone/>
            </a:pPr>
            <a:r>
              <a:rPr lang="en-US" dirty="0"/>
              <a:t>            alert( "Please provide a zip in the format #####." );</a:t>
            </a:r>
          </a:p>
          <a:p>
            <a:pPr marL="400050" lvl="1" indent="0">
              <a:buNone/>
            </a:pPr>
            <a:r>
              <a:rPr lang="en-US" dirty="0"/>
              <a:t>            </a:t>
            </a:r>
            <a:r>
              <a:rPr lang="en-US" dirty="0" err="1"/>
              <a:t>document.myForm.Zip.focus</a:t>
            </a:r>
            <a:r>
              <a:rPr lang="en-US" dirty="0"/>
              <a:t>() ;</a:t>
            </a:r>
          </a:p>
          <a:p>
            <a:pPr marL="400050" lvl="1" indent="0">
              <a:buNone/>
            </a:pPr>
            <a:r>
              <a:rPr lang="en-US" dirty="0"/>
              <a:t>            return false;</a:t>
            </a:r>
          </a:p>
          <a:p>
            <a:pPr marL="400050" lvl="1" indent="0">
              <a:buNone/>
            </a:pPr>
            <a:r>
              <a:rPr lang="en-US" dirty="0"/>
              <a:t>         } </a:t>
            </a:r>
            <a:endParaRPr lang="en-US" dirty="0" smtClean="0"/>
          </a:p>
          <a:p>
            <a:endParaRPr lang="en-US" dirty="0"/>
          </a:p>
        </p:txBody>
      </p:sp>
    </p:spTree>
    <p:extLst>
      <p:ext uri="{BB962C8B-B14F-4D97-AF65-F5344CB8AC3E}">
        <p14:creationId xmlns:p14="http://schemas.microsoft.com/office/powerpoint/2010/main" val="2768021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function validate(){  </a:t>
            </a:r>
          </a:p>
          <a:p>
            <a:pPr marL="0" indent="0">
              <a:buNone/>
            </a:pPr>
            <a:r>
              <a:rPr lang="en-US" dirty="0" err="1"/>
              <a:t>var</a:t>
            </a:r>
            <a:r>
              <a:rPr lang="en-US" dirty="0"/>
              <a:t> </a:t>
            </a:r>
            <a:r>
              <a:rPr lang="en-US" dirty="0" err="1"/>
              <a:t>num</a:t>
            </a:r>
            <a:r>
              <a:rPr lang="en-US" dirty="0"/>
              <a:t>=</a:t>
            </a:r>
            <a:r>
              <a:rPr lang="en-US" dirty="0" err="1"/>
              <a:t>document.myform.num.value</a:t>
            </a:r>
            <a:r>
              <a:rPr lang="en-US" dirty="0"/>
              <a:t>;  </a:t>
            </a:r>
          </a:p>
          <a:p>
            <a:pPr marL="0" indent="0">
              <a:buNone/>
            </a:pPr>
            <a:r>
              <a:rPr lang="en-US" dirty="0"/>
              <a:t>if (</a:t>
            </a:r>
            <a:r>
              <a:rPr lang="en-US" dirty="0" err="1"/>
              <a:t>isNaN</a:t>
            </a:r>
            <a:r>
              <a:rPr lang="en-US" dirty="0"/>
              <a:t>(</a:t>
            </a:r>
            <a:r>
              <a:rPr lang="en-US" dirty="0" err="1"/>
              <a:t>num</a:t>
            </a:r>
            <a:r>
              <a:rPr lang="en-US" dirty="0"/>
              <a:t>)){  </a:t>
            </a:r>
          </a:p>
          <a:p>
            <a:pPr marL="0" indent="0">
              <a:buNone/>
            </a:pPr>
            <a:r>
              <a:rPr lang="en-US" dirty="0"/>
              <a:t>  </a:t>
            </a:r>
            <a:r>
              <a:rPr lang="en-US" dirty="0" err="1"/>
              <a:t>document.getElementById</a:t>
            </a:r>
            <a:r>
              <a:rPr lang="en-US" dirty="0" smtClean="0"/>
              <a:t>(“</a:t>
            </a:r>
            <a:r>
              <a:rPr lang="en-US" dirty="0" err="1" smtClean="0">
                <a:solidFill>
                  <a:srgbClr val="FF0000"/>
                </a:solidFill>
              </a:rPr>
              <a:t>idname</a:t>
            </a:r>
            <a:r>
              <a:rPr lang="en-US" dirty="0" smtClean="0"/>
              <a:t>").</a:t>
            </a:r>
            <a:r>
              <a:rPr lang="en-US" dirty="0" err="1"/>
              <a:t>innerHTML</a:t>
            </a:r>
            <a:r>
              <a:rPr lang="en-US" dirty="0"/>
              <a:t>="Enter Numeric value only";  </a:t>
            </a:r>
          </a:p>
          <a:p>
            <a:pPr marL="0" indent="0">
              <a:buNone/>
            </a:pPr>
            <a:r>
              <a:rPr lang="en-US" dirty="0"/>
              <a:t>  return false;  </a:t>
            </a:r>
          </a:p>
          <a:p>
            <a:pPr marL="0" indent="0">
              <a:buNone/>
            </a:pPr>
            <a:r>
              <a:rPr lang="en-US" dirty="0"/>
              <a:t>}else{  </a:t>
            </a:r>
          </a:p>
          <a:p>
            <a:pPr marL="0" indent="0">
              <a:buNone/>
            </a:pPr>
            <a:r>
              <a:rPr lang="en-US" dirty="0"/>
              <a:t>  return true;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3157848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Check box</a:t>
            </a:r>
            <a:endParaRPr lang="en-US" dirty="0"/>
          </a:p>
        </p:txBody>
      </p:sp>
      <p:sp>
        <p:nvSpPr>
          <p:cNvPr id="3" name="Content Placeholder 2"/>
          <p:cNvSpPr>
            <a:spLocks noGrp="1"/>
          </p:cNvSpPr>
          <p:nvPr>
            <p:ph idx="1"/>
          </p:nvPr>
        </p:nvSpPr>
        <p:spPr>
          <a:xfrm>
            <a:off x="677334" y="1617785"/>
            <a:ext cx="8596668" cy="4423577"/>
          </a:xfrm>
        </p:spPr>
        <p:txBody>
          <a:bodyPr>
            <a:normAutofit fontScale="70000" lnSpcReduction="20000"/>
          </a:bodyPr>
          <a:lstStyle/>
          <a:p>
            <a:pPr marL="0" indent="0">
              <a:buNone/>
            </a:pPr>
            <a:r>
              <a:rPr lang="en-US" dirty="0"/>
              <a:t> function </a:t>
            </a:r>
            <a:r>
              <a:rPr lang="en-US" dirty="0" err="1"/>
              <a:t>checkForm</a:t>
            </a:r>
            <a:r>
              <a:rPr lang="en-US" dirty="0"/>
              <a:t>(form)</a:t>
            </a:r>
          </a:p>
          <a:p>
            <a:pPr marL="0" indent="0">
              <a:buNone/>
            </a:pPr>
            <a:r>
              <a:rPr lang="en-US" dirty="0"/>
              <a:t>  {</a:t>
            </a:r>
          </a:p>
          <a:p>
            <a:pPr marL="0" indent="0">
              <a:buNone/>
            </a:pPr>
            <a:r>
              <a:rPr lang="en-US" dirty="0"/>
              <a:t>   </a:t>
            </a:r>
            <a:r>
              <a:rPr lang="en-US" dirty="0" smtClean="0"/>
              <a:t>    </a:t>
            </a:r>
            <a:r>
              <a:rPr lang="en-US" dirty="0"/>
              <a:t>if(!</a:t>
            </a:r>
            <a:r>
              <a:rPr lang="en-US" dirty="0" err="1"/>
              <a:t>form.terms.checked</a:t>
            </a:r>
            <a:r>
              <a:rPr lang="en-US" dirty="0"/>
              <a:t>) {</a:t>
            </a:r>
          </a:p>
          <a:p>
            <a:pPr marL="0" indent="0">
              <a:buNone/>
            </a:pPr>
            <a:r>
              <a:rPr lang="en-US" dirty="0"/>
              <a:t>      alert("Please indicate that you accept the Terms and Conditions");</a:t>
            </a:r>
          </a:p>
          <a:p>
            <a:pPr marL="0" indent="0">
              <a:buNone/>
            </a:pPr>
            <a:r>
              <a:rPr lang="en-US" dirty="0"/>
              <a:t>      </a:t>
            </a:r>
            <a:r>
              <a:rPr lang="en-US" dirty="0" err="1"/>
              <a:t>form.terms.focus</a:t>
            </a:r>
            <a:r>
              <a:rPr lang="en-US" dirty="0"/>
              <a:t>();</a:t>
            </a:r>
          </a:p>
          <a:p>
            <a:pPr marL="0" indent="0">
              <a:buNone/>
            </a:pPr>
            <a:r>
              <a:rPr lang="en-US" dirty="0"/>
              <a:t>      return false;</a:t>
            </a:r>
          </a:p>
          <a:p>
            <a:pPr marL="0" indent="0">
              <a:buNone/>
            </a:pPr>
            <a:r>
              <a:rPr lang="en-US" dirty="0"/>
              <a:t>    }</a:t>
            </a:r>
          </a:p>
          <a:p>
            <a:pPr marL="0" indent="0">
              <a:buNone/>
            </a:pPr>
            <a:r>
              <a:rPr lang="en-US" dirty="0"/>
              <a:t>    return true;</a:t>
            </a:r>
          </a:p>
          <a:p>
            <a:pPr marL="0" indent="0">
              <a:buNone/>
            </a:pPr>
            <a:r>
              <a:rPr lang="en-US" dirty="0"/>
              <a:t>  }</a:t>
            </a:r>
          </a:p>
          <a:p>
            <a:pPr marL="0" indent="0">
              <a:buNone/>
            </a:pPr>
            <a:r>
              <a:rPr lang="en-US" dirty="0" smtClean="0"/>
              <a:t>&lt;/</a:t>
            </a:r>
            <a:r>
              <a:rPr lang="en-US" dirty="0"/>
              <a:t>script&gt;</a:t>
            </a:r>
          </a:p>
          <a:p>
            <a:pPr marL="0" indent="0">
              <a:buNone/>
            </a:pPr>
            <a:r>
              <a:rPr lang="en-US" dirty="0" smtClean="0"/>
              <a:t>&lt;</a:t>
            </a:r>
            <a:r>
              <a:rPr lang="en-US" dirty="0"/>
              <a:t>form action=" " </a:t>
            </a:r>
            <a:r>
              <a:rPr lang="en-US" dirty="0" err="1"/>
              <a:t>onsubmit</a:t>
            </a:r>
            <a:r>
              <a:rPr lang="en-US" dirty="0"/>
              <a:t>="return </a:t>
            </a:r>
            <a:r>
              <a:rPr lang="en-US" dirty="0" err="1"/>
              <a:t>checkForm</a:t>
            </a:r>
            <a:r>
              <a:rPr lang="en-US" dirty="0"/>
              <a:t>(this);"&gt;</a:t>
            </a:r>
          </a:p>
          <a:p>
            <a:pPr marL="0" indent="0">
              <a:buNone/>
            </a:pPr>
            <a:endParaRPr lang="en-US" dirty="0"/>
          </a:p>
          <a:p>
            <a:pPr marL="0" indent="0">
              <a:buNone/>
            </a:pPr>
            <a:r>
              <a:rPr lang="en-US" dirty="0"/>
              <a:t>&lt;p&gt;&lt;input type="checkbox" name="terms"&gt; I accept the &lt;u&gt;Terms and Conditions&lt;/u&gt;&lt;/p&gt;</a:t>
            </a:r>
          </a:p>
          <a:p>
            <a:pPr marL="0" indent="0">
              <a:buNone/>
            </a:pPr>
            <a:r>
              <a:rPr lang="en-US" dirty="0"/>
              <a:t>&lt;p&gt;&lt;input type="submit"&gt;&lt;/p&gt;</a:t>
            </a:r>
          </a:p>
          <a:p>
            <a:pPr marL="0" indent="0">
              <a:buNone/>
            </a:pPr>
            <a:r>
              <a:rPr lang="en-US" dirty="0"/>
              <a:t>&lt;/form&gt;</a:t>
            </a:r>
          </a:p>
        </p:txBody>
      </p:sp>
    </p:spTree>
    <p:extLst>
      <p:ext uri="{BB962C8B-B14F-4D97-AF65-F5344CB8AC3E}">
        <p14:creationId xmlns:p14="http://schemas.microsoft.com/office/powerpoint/2010/main" val="696904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4063" y="6271551"/>
            <a:ext cx="4456562" cy="499915"/>
          </a:xfrm>
          <a:prstGeom prst="rect">
            <a:avLst/>
          </a:prstGeom>
        </p:spPr>
      </p:pic>
      <p:sp>
        <p:nvSpPr>
          <p:cNvPr id="2" name="Title 1"/>
          <p:cNvSpPr>
            <a:spLocks noGrp="1"/>
          </p:cNvSpPr>
          <p:nvPr>
            <p:ph type="title"/>
          </p:nvPr>
        </p:nvSpPr>
        <p:spPr/>
        <p:txBody>
          <a:bodyPr/>
          <a:lstStyle/>
          <a:p>
            <a:r>
              <a:rPr lang="en-US" dirty="0" smtClean="0"/>
              <a:t>Select Box</a:t>
            </a:r>
            <a:endParaRPr lang="en-US" dirty="0"/>
          </a:p>
        </p:txBody>
      </p:sp>
      <p:sp>
        <p:nvSpPr>
          <p:cNvPr id="3" name="Content Placeholder 2"/>
          <p:cNvSpPr>
            <a:spLocks noGrp="1"/>
          </p:cNvSpPr>
          <p:nvPr>
            <p:ph idx="1"/>
          </p:nvPr>
        </p:nvSpPr>
        <p:spPr>
          <a:xfrm>
            <a:off x="677334" y="2160589"/>
            <a:ext cx="5357706" cy="3880773"/>
          </a:xfrm>
        </p:spPr>
        <p:txBody>
          <a:bodyPr>
            <a:normAutofit/>
          </a:bodyPr>
          <a:lstStyle/>
          <a:p>
            <a:r>
              <a:rPr lang="en-US" dirty="0"/>
              <a:t>function validation()</a:t>
            </a:r>
            <a:r>
              <a:rPr lang="en-US" dirty="0"/>
              <a:t/>
            </a:r>
            <a:br>
              <a:rPr lang="en-US" dirty="0"/>
            </a:br>
            <a:r>
              <a:rPr lang="en-US" dirty="0"/>
              <a:t>{</a:t>
            </a:r>
            <a:r>
              <a:rPr lang="en-US" dirty="0"/>
              <a:t/>
            </a:r>
            <a:br>
              <a:rPr lang="en-US" dirty="0"/>
            </a:br>
            <a:r>
              <a:rPr lang="en-US" dirty="0" smtClean="0"/>
              <a:t>if(</a:t>
            </a:r>
            <a:r>
              <a:rPr lang="en-US" dirty="0" err="1" smtClean="0"/>
              <a:t>document.</a:t>
            </a:r>
            <a:r>
              <a:rPr lang="en-US" dirty="0" err="1" smtClean="0">
                <a:solidFill>
                  <a:srgbClr val="FF0000"/>
                </a:solidFill>
              </a:rPr>
              <a:t>FormName</a:t>
            </a:r>
            <a:r>
              <a:rPr lang="en-US" dirty="0" err="1" smtClean="0"/>
              <a:t>.</a:t>
            </a:r>
            <a:r>
              <a:rPr lang="en-US" dirty="0" err="1" smtClean="0">
                <a:solidFill>
                  <a:srgbClr val="FF0000"/>
                </a:solidFill>
              </a:rPr>
              <a:t>SelectName</a:t>
            </a:r>
            <a:r>
              <a:rPr lang="en-US" dirty="0" err="1" smtClean="0"/>
              <a:t>.selectedIndex</a:t>
            </a:r>
            <a:r>
              <a:rPr lang="en-US" dirty="0"/>
              <a:t>==0)</a:t>
            </a:r>
            <a:r>
              <a:rPr lang="en-US" dirty="0"/>
              <a:t/>
            </a:r>
            <a:br>
              <a:rPr lang="en-US" dirty="0"/>
            </a:br>
            <a:r>
              <a:rPr lang="en-US" dirty="0"/>
              <a:t>{ alert("Please select your member type");</a:t>
            </a:r>
            <a:r>
              <a:rPr lang="en-US" dirty="0"/>
              <a:t/>
            </a:r>
            <a:br>
              <a:rPr lang="en-US" dirty="0"/>
            </a:br>
            <a:r>
              <a:rPr lang="en-US" dirty="0" err="1"/>
              <a:t>document.login.type.focus</a:t>
            </a:r>
            <a:r>
              <a:rPr lang="en-US" dirty="0"/>
              <a:t>();</a:t>
            </a:r>
            <a:r>
              <a:rPr lang="en-US" dirty="0"/>
              <a:t/>
            </a:r>
            <a:br>
              <a:rPr lang="en-US" dirty="0"/>
            </a:br>
            <a:r>
              <a:rPr lang="en-US" dirty="0"/>
              <a:t>return false;</a:t>
            </a:r>
            <a:r>
              <a:rPr lang="en-US" dirty="0"/>
              <a:t/>
            </a:r>
            <a:br>
              <a:rPr lang="en-US" dirty="0"/>
            </a:br>
            <a:r>
              <a:rPr lang="en-US" dirty="0" smtClean="0"/>
              <a:t>}</a:t>
            </a:r>
          </a:p>
        </p:txBody>
      </p:sp>
      <p:sp>
        <p:nvSpPr>
          <p:cNvPr id="6" name="TextBox 5"/>
          <p:cNvSpPr txBox="1"/>
          <p:nvPr/>
        </p:nvSpPr>
        <p:spPr>
          <a:xfrm>
            <a:off x="6260123" y="2180492"/>
            <a:ext cx="4487594" cy="3970318"/>
          </a:xfrm>
          <a:prstGeom prst="rect">
            <a:avLst/>
          </a:prstGeom>
          <a:noFill/>
        </p:spPr>
        <p:txBody>
          <a:bodyPr wrap="square" rtlCol="0">
            <a:spAutoFit/>
          </a:bodyPr>
          <a:lstStyle/>
          <a:p>
            <a:r>
              <a:rPr lang="en-US" dirty="0"/>
              <a:t>&lt;form name = </a:t>
            </a:r>
            <a:r>
              <a:rPr lang="en-US" dirty="0" smtClean="0"/>
              <a:t>“hometown" </a:t>
            </a:r>
            <a:r>
              <a:rPr lang="en-US" dirty="0"/>
              <a:t>action=" " </a:t>
            </a:r>
            <a:r>
              <a:rPr lang="en-US" dirty="0" err="1"/>
              <a:t>onsubmit</a:t>
            </a:r>
            <a:r>
              <a:rPr lang="en-US" dirty="0"/>
              <a:t>="return </a:t>
            </a:r>
            <a:r>
              <a:rPr lang="en-US" dirty="0" err="1"/>
              <a:t>checkForm</a:t>
            </a:r>
            <a:r>
              <a:rPr lang="en-US" dirty="0"/>
              <a:t>();"&gt;</a:t>
            </a:r>
          </a:p>
          <a:p>
            <a:r>
              <a:rPr lang="en-US" dirty="0"/>
              <a:t>&lt;select name= </a:t>
            </a:r>
            <a:r>
              <a:rPr lang="en-US" dirty="0" smtClean="0"/>
              <a:t>“city"&gt;</a:t>
            </a:r>
            <a:endParaRPr lang="en-US" dirty="0"/>
          </a:p>
          <a:p>
            <a:r>
              <a:rPr lang="en-US" dirty="0"/>
              <a:t>&lt;option value=""&gt;Select your City&lt;/option&gt;</a:t>
            </a:r>
          </a:p>
          <a:p>
            <a:r>
              <a:rPr lang="en-US" dirty="0"/>
              <a:t>&lt;option value="Delhi"&gt;Delhi&lt;/option&gt;</a:t>
            </a:r>
          </a:p>
          <a:p>
            <a:r>
              <a:rPr lang="en-US" dirty="0"/>
              <a:t>&lt;option value="Bangalore"&gt;Bangalore&lt;/option&gt;</a:t>
            </a:r>
          </a:p>
          <a:p>
            <a:r>
              <a:rPr lang="en-US" dirty="0"/>
              <a:t>&lt;option value="Mumbai"&gt;Mumbai&lt;/option&gt;</a:t>
            </a:r>
          </a:p>
          <a:p>
            <a:r>
              <a:rPr lang="en-US" dirty="0"/>
              <a:t>&lt;option value="Jaipur"&gt;Jaipur&lt;/option&gt;</a:t>
            </a:r>
          </a:p>
          <a:p>
            <a:r>
              <a:rPr lang="en-US" dirty="0"/>
              <a:t>&lt;/select&gt; </a:t>
            </a:r>
          </a:p>
          <a:p>
            <a:r>
              <a:rPr lang="en-US" dirty="0"/>
              <a:t>&lt;p&gt;&lt;input type="submit"&gt;&lt;/p&gt;</a:t>
            </a:r>
          </a:p>
          <a:p>
            <a:r>
              <a:rPr lang="en-US" dirty="0"/>
              <a:t>&lt;/form&gt;</a:t>
            </a:r>
          </a:p>
        </p:txBody>
      </p:sp>
    </p:spTree>
    <p:extLst>
      <p:ext uri="{BB962C8B-B14F-4D97-AF65-F5344CB8AC3E}">
        <p14:creationId xmlns:p14="http://schemas.microsoft.com/office/powerpoint/2010/main" val="1800035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TotalTime>
  <Words>706</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Form Validation</vt:lpstr>
      <vt:lpstr>PowerPoint Presentation</vt:lpstr>
      <vt:lpstr>Form Validation with JavaScript </vt:lpstr>
      <vt:lpstr>Function Call</vt:lpstr>
      <vt:lpstr>Automatic HTML Form Validation </vt:lpstr>
      <vt:lpstr>PowerPoint Presentation</vt:lpstr>
      <vt:lpstr>PowerPoint Presentation</vt:lpstr>
      <vt:lpstr>For Check box</vt:lpstr>
      <vt:lpstr>Select Box</vt:lpstr>
      <vt:lpstr>PowerPoint Presentation</vt:lpstr>
      <vt:lpstr>Password Match</vt:lpstr>
      <vt:lpstr>PowerPoint Presentation</vt:lpstr>
      <vt:lpstr>Fil the number in previous example </vt:lpstr>
      <vt:lpstr>Activity</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Validation</dc:title>
  <dc:creator>Dipti Kartikeya</dc:creator>
  <cp:lastModifiedBy>Dipti Kartikeya</cp:lastModifiedBy>
  <cp:revision>21</cp:revision>
  <dcterms:created xsi:type="dcterms:W3CDTF">2019-05-16T23:17:54Z</dcterms:created>
  <dcterms:modified xsi:type="dcterms:W3CDTF">2019-05-17T03:19:18Z</dcterms:modified>
</cp:coreProperties>
</file>