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3" r:id="rId4"/>
    <p:sldId id="272" r:id="rId5"/>
    <p:sldId id="265" r:id="rId6"/>
    <p:sldId id="294" r:id="rId7"/>
    <p:sldId id="298" r:id="rId8"/>
    <p:sldId id="264" r:id="rId9"/>
    <p:sldId id="262" r:id="rId10"/>
    <p:sldId id="263" r:id="rId11"/>
    <p:sldId id="266" r:id="rId12"/>
    <p:sldId id="268" r:id="rId13"/>
    <p:sldId id="267" r:id="rId14"/>
    <p:sldId id="269" r:id="rId15"/>
    <p:sldId id="274" r:id="rId16"/>
    <p:sldId id="275" r:id="rId17"/>
    <p:sldId id="276" r:id="rId18"/>
    <p:sldId id="300" r:id="rId19"/>
    <p:sldId id="295" r:id="rId20"/>
    <p:sldId id="277" r:id="rId21"/>
    <p:sldId id="278" r:id="rId22"/>
    <p:sldId id="281" r:id="rId23"/>
    <p:sldId id="297" r:id="rId24"/>
    <p:sldId id="282" r:id="rId25"/>
    <p:sldId id="301" r:id="rId26"/>
    <p:sldId id="279" r:id="rId27"/>
    <p:sldId id="283" r:id="rId28"/>
    <p:sldId id="270" r:id="rId29"/>
    <p:sldId id="299" r:id="rId30"/>
    <p:sldId id="288" r:id="rId31"/>
    <p:sldId id="287" r:id="rId32"/>
    <p:sldId id="271" r:id="rId33"/>
    <p:sldId id="289" r:id="rId34"/>
    <p:sldId id="293" r:id="rId35"/>
    <p:sldId id="284" r:id="rId36"/>
    <p:sldId id="291" r:id="rId37"/>
    <p:sldId id="29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433BB-B2A2-0343-9595-D71698BD8395}" v="1351" dt="2025-04-25T16:48:39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4"/>
    <p:restoredTop sz="94658"/>
  </p:normalViewPr>
  <p:slideViewPr>
    <p:cSldViewPr snapToGrid="0">
      <p:cViewPr>
        <p:scale>
          <a:sx n="100" d="100"/>
          <a:sy n="100" d="100"/>
        </p:scale>
        <p:origin x="16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Pulaski" userId="50ef1bfb-b847-4b03-b994-0e643f64fa1a" providerId="ADAL" clId="{14D433BB-B2A2-0343-9595-D71698BD8395}"/>
    <pc:docChg chg="undo custSel addSld delSld modSld sldOrd addSection delSection">
      <pc:chgData name="Luke Pulaski" userId="50ef1bfb-b847-4b03-b994-0e643f64fa1a" providerId="ADAL" clId="{14D433BB-B2A2-0343-9595-D71698BD8395}" dt="2025-04-25T16:51:17.023" v="16634" actId="20577"/>
      <pc:docMkLst>
        <pc:docMk/>
      </pc:docMkLst>
      <pc:sldChg chg="addSp delSp modSp mod">
        <pc:chgData name="Luke Pulaski" userId="50ef1bfb-b847-4b03-b994-0e643f64fa1a" providerId="ADAL" clId="{14D433BB-B2A2-0343-9595-D71698BD8395}" dt="2025-04-24T14:27:52.033" v="932" actId="1076"/>
        <pc:sldMkLst>
          <pc:docMk/>
          <pc:sldMk cId="2070324773" sldId="256"/>
        </pc:sldMkLst>
        <pc:spChg chg="mod">
          <ac:chgData name="Luke Pulaski" userId="50ef1bfb-b847-4b03-b994-0e643f64fa1a" providerId="ADAL" clId="{14D433BB-B2A2-0343-9595-D71698BD8395}" dt="2025-04-24T14:27:52.033" v="932" actId="1076"/>
          <ac:spMkLst>
            <pc:docMk/>
            <pc:sldMk cId="2070324773" sldId="256"/>
            <ac:spMk id="4" creationId="{DB2636FF-C346-170A-125E-0299A2802372}"/>
          </ac:spMkLst>
        </pc:spChg>
        <pc:spChg chg="add del mod">
          <ac:chgData name="Luke Pulaski" userId="50ef1bfb-b847-4b03-b994-0e643f64fa1a" providerId="ADAL" clId="{14D433BB-B2A2-0343-9595-D71698BD8395}" dt="2025-04-24T00:25:20.968" v="28" actId="767"/>
          <ac:spMkLst>
            <pc:docMk/>
            <pc:sldMk cId="2070324773" sldId="256"/>
            <ac:spMk id="5" creationId="{51BAE27E-36C2-EDB3-0968-4291C36A55E5}"/>
          </ac:spMkLst>
        </pc:spChg>
        <pc:spChg chg="add mod">
          <ac:chgData name="Luke Pulaski" userId="50ef1bfb-b847-4b03-b994-0e643f64fa1a" providerId="ADAL" clId="{14D433BB-B2A2-0343-9595-D71698BD8395}" dt="2025-04-24T14:27:49.194" v="931" actId="1076"/>
          <ac:spMkLst>
            <pc:docMk/>
            <pc:sldMk cId="2070324773" sldId="256"/>
            <ac:spMk id="6" creationId="{47DB98A2-5587-4D55-3589-3F1865DC3353}"/>
          </ac:spMkLst>
        </pc:spChg>
        <pc:spChg chg="add mod">
          <ac:chgData name="Luke Pulaski" userId="50ef1bfb-b847-4b03-b994-0e643f64fa1a" providerId="ADAL" clId="{14D433BB-B2A2-0343-9595-D71698BD8395}" dt="2025-04-24T14:27:32.852" v="926" actId="1076"/>
          <ac:spMkLst>
            <pc:docMk/>
            <pc:sldMk cId="2070324773" sldId="256"/>
            <ac:spMk id="7" creationId="{4908D3FE-13E7-DC60-F63E-B0E418E9EB3C}"/>
          </ac:spMkLst>
        </pc:spChg>
        <pc:spChg chg="add del mod">
          <ac:chgData name="Luke Pulaski" userId="50ef1bfb-b847-4b03-b994-0e643f64fa1a" providerId="ADAL" clId="{14D433BB-B2A2-0343-9595-D71698BD8395}" dt="2025-04-24T14:27:27.874" v="924" actId="478"/>
          <ac:spMkLst>
            <pc:docMk/>
            <pc:sldMk cId="2070324773" sldId="256"/>
            <ac:spMk id="8" creationId="{BF0FD3D4-CAAE-BC33-57BC-1CFDF5600406}"/>
          </ac:spMkLst>
        </pc:spChg>
        <pc:spChg chg="add mod">
          <ac:chgData name="Luke Pulaski" userId="50ef1bfb-b847-4b03-b994-0e643f64fa1a" providerId="ADAL" clId="{14D433BB-B2A2-0343-9595-D71698BD8395}" dt="2025-04-24T14:27:35.584" v="927" actId="1076"/>
          <ac:spMkLst>
            <pc:docMk/>
            <pc:sldMk cId="2070324773" sldId="256"/>
            <ac:spMk id="9" creationId="{0D478539-81E6-6C57-CAEC-6DEEA8A9A3A2}"/>
          </ac:spMkLst>
        </pc:spChg>
        <pc:spChg chg="add mod">
          <ac:chgData name="Luke Pulaski" userId="50ef1bfb-b847-4b03-b994-0e643f64fa1a" providerId="ADAL" clId="{14D433BB-B2A2-0343-9595-D71698BD8395}" dt="2025-04-24T14:27:40.688" v="928" actId="1076"/>
          <ac:spMkLst>
            <pc:docMk/>
            <pc:sldMk cId="2070324773" sldId="256"/>
            <ac:spMk id="10" creationId="{D9D06B4B-6F9D-B3E6-D767-5A54E4B45853}"/>
          </ac:spMkLst>
        </pc:spChg>
        <pc:spChg chg="add mod">
          <ac:chgData name="Luke Pulaski" userId="50ef1bfb-b847-4b03-b994-0e643f64fa1a" providerId="ADAL" clId="{14D433BB-B2A2-0343-9595-D71698BD8395}" dt="2025-04-24T14:27:46" v="930" actId="1076"/>
          <ac:spMkLst>
            <pc:docMk/>
            <pc:sldMk cId="2070324773" sldId="256"/>
            <ac:spMk id="11" creationId="{008BB271-F18E-0138-1997-4AA280D27A0C}"/>
          </ac:spMkLst>
        </pc:spChg>
        <pc:spChg chg="add mod">
          <ac:chgData name="Luke Pulaski" userId="50ef1bfb-b847-4b03-b994-0e643f64fa1a" providerId="ADAL" clId="{14D433BB-B2A2-0343-9595-D71698BD8395}" dt="2025-04-24T14:27:30.674" v="925" actId="1076"/>
          <ac:spMkLst>
            <pc:docMk/>
            <pc:sldMk cId="2070324773" sldId="256"/>
            <ac:spMk id="12" creationId="{CBEC5B23-AE81-75A3-3D2C-CEF082C38BF2}"/>
          </ac:spMkLst>
        </pc:spChg>
        <pc:spChg chg="add mod">
          <ac:chgData name="Luke Pulaski" userId="50ef1bfb-b847-4b03-b994-0e643f64fa1a" providerId="ADAL" clId="{14D433BB-B2A2-0343-9595-D71698BD8395}" dt="2025-04-24T00:35:43.133" v="353" actId="1076"/>
          <ac:spMkLst>
            <pc:docMk/>
            <pc:sldMk cId="2070324773" sldId="256"/>
            <ac:spMk id="13" creationId="{578AE60F-43C7-69D8-4755-19C09DC7277F}"/>
          </ac:spMkLst>
        </pc:spChg>
        <pc:spChg chg="add mod">
          <ac:chgData name="Luke Pulaski" userId="50ef1bfb-b847-4b03-b994-0e643f64fa1a" providerId="ADAL" clId="{14D433BB-B2A2-0343-9595-D71698BD8395}" dt="2025-04-24T00:35:55.564" v="355" actId="207"/>
          <ac:spMkLst>
            <pc:docMk/>
            <pc:sldMk cId="2070324773" sldId="256"/>
            <ac:spMk id="14" creationId="{F32E952C-BF73-11E1-B09A-91B6F632659F}"/>
          </ac:spMkLst>
        </pc:spChg>
      </pc:sldChg>
      <pc:sldChg chg="addSp modSp add del">
        <pc:chgData name="Luke Pulaski" userId="50ef1bfb-b847-4b03-b994-0e643f64fa1a" providerId="ADAL" clId="{14D433BB-B2A2-0343-9595-D71698BD8395}" dt="2025-04-24T00:37:30.844" v="364" actId="2696"/>
        <pc:sldMkLst>
          <pc:docMk/>
          <pc:sldMk cId="1675923631" sldId="257"/>
        </pc:sldMkLst>
        <pc:spChg chg="add mod">
          <ac:chgData name="Luke Pulaski" userId="50ef1bfb-b847-4b03-b994-0e643f64fa1a" providerId="ADAL" clId="{14D433BB-B2A2-0343-9595-D71698BD8395}" dt="2025-04-24T00:34:47.700" v="250"/>
          <ac:spMkLst>
            <pc:docMk/>
            <pc:sldMk cId="1675923631" sldId="257"/>
            <ac:spMk id="2" creationId="{D120A530-9C08-F0EC-DB43-C1BAD838E3AA}"/>
          </ac:spMkLst>
        </pc:spChg>
      </pc:sldChg>
      <pc:sldChg chg="add del">
        <pc:chgData name="Luke Pulaski" userId="50ef1bfb-b847-4b03-b994-0e643f64fa1a" providerId="ADAL" clId="{14D433BB-B2A2-0343-9595-D71698BD8395}" dt="2025-04-24T00:44:36.596" v="505" actId="2696"/>
        <pc:sldMkLst>
          <pc:docMk/>
          <pc:sldMk cId="2363302769" sldId="257"/>
        </pc:sldMkLst>
      </pc:sldChg>
      <pc:sldChg chg="addSp modSp add del">
        <pc:chgData name="Luke Pulaski" userId="50ef1bfb-b847-4b03-b994-0e643f64fa1a" providerId="ADAL" clId="{14D433BB-B2A2-0343-9595-D71698BD8395}" dt="2025-04-24T00:37:30.844" v="364" actId="2696"/>
        <pc:sldMkLst>
          <pc:docMk/>
          <pc:sldMk cId="581055790" sldId="258"/>
        </pc:sldMkLst>
        <pc:spChg chg="add mod">
          <ac:chgData name="Luke Pulaski" userId="50ef1bfb-b847-4b03-b994-0e643f64fa1a" providerId="ADAL" clId="{14D433BB-B2A2-0343-9595-D71698BD8395}" dt="2025-04-24T00:34:50.183" v="251"/>
          <ac:spMkLst>
            <pc:docMk/>
            <pc:sldMk cId="581055790" sldId="258"/>
            <ac:spMk id="2" creationId="{6843799F-523A-378B-496B-21C08D106A72}"/>
          </ac:spMkLst>
        </pc:spChg>
      </pc:sldChg>
      <pc:sldChg chg="add del">
        <pc:chgData name="Luke Pulaski" userId="50ef1bfb-b847-4b03-b994-0e643f64fa1a" providerId="ADAL" clId="{14D433BB-B2A2-0343-9595-D71698BD8395}" dt="2025-04-24T00:44:36.596" v="505" actId="2696"/>
        <pc:sldMkLst>
          <pc:docMk/>
          <pc:sldMk cId="1961027294" sldId="258"/>
        </pc:sldMkLst>
      </pc:sldChg>
      <pc:sldChg chg="add del">
        <pc:chgData name="Luke Pulaski" userId="50ef1bfb-b847-4b03-b994-0e643f64fa1a" providerId="ADAL" clId="{14D433BB-B2A2-0343-9595-D71698BD8395}" dt="2025-04-24T00:37:30.844" v="364" actId="2696"/>
        <pc:sldMkLst>
          <pc:docMk/>
          <pc:sldMk cId="219947645" sldId="259"/>
        </pc:sldMkLst>
      </pc:sldChg>
      <pc:sldChg chg="addSp delSp modSp add mod replId">
        <pc:chgData name="Luke Pulaski" userId="50ef1bfb-b847-4b03-b994-0e643f64fa1a" providerId="ADAL" clId="{14D433BB-B2A2-0343-9595-D71698BD8395}" dt="2025-04-24T20:24:55.455" v="4601" actId="115"/>
        <pc:sldMkLst>
          <pc:docMk/>
          <pc:sldMk cId="1673545872" sldId="259"/>
        </pc:sldMkLst>
        <pc:spChg chg="del mod">
          <ac:chgData name="Luke Pulaski" userId="50ef1bfb-b847-4b03-b994-0e643f64fa1a" providerId="ADAL" clId="{14D433BB-B2A2-0343-9595-D71698BD8395}" dt="2025-04-24T00:45:32.949" v="518" actId="478"/>
          <ac:spMkLst>
            <pc:docMk/>
            <pc:sldMk cId="1673545872" sldId="259"/>
            <ac:spMk id="4" creationId="{926602EB-5348-F206-06F7-C7CA4C718C1B}"/>
          </ac:spMkLst>
        </pc:spChg>
        <pc:spChg chg="add del mod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5" creationId="{675E89BF-1409-0DDE-3643-CEF36882656C}"/>
          </ac:spMkLst>
        </pc:spChg>
        <pc:spChg chg="del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6" creationId="{F4536147-17A5-04FC-1AAC-8017DF81FCB2}"/>
          </ac:spMkLst>
        </pc:spChg>
        <pc:spChg chg="del mod">
          <ac:chgData name="Luke Pulaski" userId="50ef1bfb-b847-4b03-b994-0e643f64fa1a" providerId="ADAL" clId="{14D433BB-B2A2-0343-9595-D71698BD8395}" dt="2025-04-24T00:45:43.865" v="521" actId="478"/>
          <ac:spMkLst>
            <pc:docMk/>
            <pc:sldMk cId="1673545872" sldId="259"/>
            <ac:spMk id="7" creationId="{4F889CC1-A940-8010-7543-246E498585D8}"/>
          </ac:spMkLst>
        </pc:spChg>
        <pc:spChg chg="del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8" creationId="{198DE2C3-837A-1B91-F357-D1687CEDBCBB}"/>
          </ac:spMkLst>
        </pc:spChg>
        <pc:spChg chg="del">
          <ac:chgData name="Luke Pulaski" userId="50ef1bfb-b847-4b03-b994-0e643f64fa1a" providerId="ADAL" clId="{14D433BB-B2A2-0343-9595-D71698BD8395}" dt="2025-04-24T14:25:01" v="887" actId="478"/>
          <ac:spMkLst>
            <pc:docMk/>
            <pc:sldMk cId="1673545872" sldId="259"/>
            <ac:spMk id="9" creationId="{22C1E20D-9186-EF4D-4551-87DCF07F1549}"/>
          </ac:spMkLst>
        </pc:spChg>
        <pc:spChg chg="del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10" creationId="{60D2993E-BB28-29C1-388C-F405DA0D36C8}"/>
          </ac:spMkLst>
        </pc:spChg>
        <pc:spChg chg="del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11" creationId="{33DD1B28-DD2D-5E2D-70A7-AF218D750A7A}"/>
          </ac:spMkLst>
        </pc:spChg>
        <pc:spChg chg="del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12" creationId="{FC7782D5-651C-309D-811D-AC6A9697E8A0}"/>
          </ac:spMkLst>
        </pc:spChg>
        <pc:spChg chg="del">
          <ac:chgData name="Luke Pulaski" userId="50ef1bfb-b847-4b03-b994-0e643f64fa1a" providerId="ADAL" clId="{14D433BB-B2A2-0343-9595-D71698BD8395}" dt="2025-04-24T00:39:49.182" v="432" actId="478"/>
          <ac:spMkLst>
            <pc:docMk/>
            <pc:sldMk cId="1673545872" sldId="259"/>
            <ac:spMk id="13" creationId="{292B1F90-6F7F-2572-0D67-26C798D71E8C}"/>
          </ac:spMkLst>
        </pc:spChg>
        <pc:spChg chg="mod">
          <ac:chgData name="Luke Pulaski" userId="50ef1bfb-b847-4b03-b994-0e643f64fa1a" providerId="ADAL" clId="{14D433BB-B2A2-0343-9595-D71698BD8395}" dt="2025-04-24T00:44:46.494" v="517" actId="20577"/>
          <ac:spMkLst>
            <pc:docMk/>
            <pc:sldMk cId="1673545872" sldId="259"/>
            <ac:spMk id="14" creationId="{349E1EAE-EF24-963A-1AC7-1A527B16E0E6}"/>
          </ac:spMkLst>
        </pc:spChg>
        <pc:spChg chg="add mod">
          <ac:chgData name="Luke Pulaski" userId="50ef1bfb-b847-4b03-b994-0e643f64fa1a" providerId="ADAL" clId="{14D433BB-B2A2-0343-9595-D71698BD8395}" dt="2025-04-24T00:45:40.579" v="520"/>
          <ac:spMkLst>
            <pc:docMk/>
            <pc:sldMk cId="1673545872" sldId="259"/>
            <ac:spMk id="15" creationId="{F78F7C80-0B1A-51E6-D418-651C828AB07A}"/>
          </ac:spMkLst>
        </pc:spChg>
        <pc:spChg chg="add del mod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16" creationId="{3942ED86-A4A3-984A-783B-A1FBC47E39EC}"/>
          </ac:spMkLst>
        </pc:spChg>
        <pc:spChg chg="add del mod">
          <ac:chgData name="Luke Pulaski" userId="50ef1bfb-b847-4b03-b994-0e643f64fa1a" providerId="ADAL" clId="{14D433BB-B2A2-0343-9595-D71698BD8395}" dt="2025-04-24T14:28:17.090" v="933" actId="478"/>
          <ac:spMkLst>
            <pc:docMk/>
            <pc:sldMk cId="1673545872" sldId="259"/>
            <ac:spMk id="17" creationId="{BAD0E2E5-0CF4-8C5B-767E-115D91E40008}"/>
          </ac:spMkLst>
        </pc:spChg>
        <pc:spChg chg="add del mod">
          <ac:chgData name="Luke Pulaski" userId="50ef1bfb-b847-4b03-b994-0e643f64fa1a" providerId="ADAL" clId="{14D433BB-B2A2-0343-9595-D71698BD8395}" dt="2025-04-24T14:28:32.770" v="935" actId="478"/>
          <ac:spMkLst>
            <pc:docMk/>
            <pc:sldMk cId="1673545872" sldId="259"/>
            <ac:spMk id="18" creationId="{448B06D1-3729-ED8A-1824-B37B3B933240}"/>
          </ac:spMkLst>
        </pc:spChg>
        <pc:spChg chg="add mod">
          <ac:chgData name="Luke Pulaski" userId="50ef1bfb-b847-4b03-b994-0e643f64fa1a" providerId="ADAL" clId="{14D433BB-B2A2-0343-9595-D71698BD8395}" dt="2025-04-24T14:28:17.684" v="934"/>
          <ac:spMkLst>
            <pc:docMk/>
            <pc:sldMk cId="1673545872" sldId="259"/>
            <ac:spMk id="19" creationId="{5CB6631D-1F36-C37A-E7B7-7ADB4F9E15CA}"/>
          </ac:spMkLst>
        </pc:spChg>
        <pc:spChg chg="add mod">
          <ac:chgData name="Luke Pulaski" userId="50ef1bfb-b847-4b03-b994-0e643f64fa1a" providerId="ADAL" clId="{14D433BB-B2A2-0343-9595-D71698BD8395}" dt="2025-04-24T14:28:17.684" v="934"/>
          <ac:spMkLst>
            <pc:docMk/>
            <pc:sldMk cId="1673545872" sldId="259"/>
            <ac:spMk id="20" creationId="{8CC13EDE-1378-2490-500D-98775BCA2658}"/>
          </ac:spMkLst>
        </pc:spChg>
        <pc:spChg chg="add mod">
          <ac:chgData name="Luke Pulaski" userId="50ef1bfb-b847-4b03-b994-0e643f64fa1a" providerId="ADAL" clId="{14D433BB-B2A2-0343-9595-D71698BD8395}" dt="2025-04-24T14:28:17.684" v="934"/>
          <ac:spMkLst>
            <pc:docMk/>
            <pc:sldMk cId="1673545872" sldId="259"/>
            <ac:spMk id="21" creationId="{630E9194-276C-1E79-5CBE-CF4BC4D4CA4C}"/>
          </ac:spMkLst>
        </pc:spChg>
        <pc:spChg chg="add mod">
          <ac:chgData name="Luke Pulaski" userId="50ef1bfb-b847-4b03-b994-0e643f64fa1a" providerId="ADAL" clId="{14D433BB-B2A2-0343-9595-D71698BD8395}" dt="2025-04-24T14:28:17.684" v="934"/>
          <ac:spMkLst>
            <pc:docMk/>
            <pc:sldMk cId="1673545872" sldId="259"/>
            <ac:spMk id="22" creationId="{E9F69352-5425-9963-E692-C7A3AB555EB8}"/>
          </ac:spMkLst>
        </pc:spChg>
        <pc:spChg chg="add mod">
          <ac:chgData name="Luke Pulaski" userId="50ef1bfb-b847-4b03-b994-0e643f64fa1a" providerId="ADAL" clId="{14D433BB-B2A2-0343-9595-D71698BD8395}" dt="2025-04-24T14:28:17.684" v="934"/>
          <ac:spMkLst>
            <pc:docMk/>
            <pc:sldMk cId="1673545872" sldId="259"/>
            <ac:spMk id="23" creationId="{97FA2832-A340-557E-3734-587179AB6912}"/>
          </ac:spMkLst>
        </pc:spChg>
        <pc:spChg chg="add mod">
          <ac:chgData name="Luke Pulaski" userId="50ef1bfb-b847-4b03-b994-0e643f64fa1a" providerId="ADAL" clId="{14D433BB-B2A2-0343-9595-D71698BD8395}" dt="2025-04-24T14:28:17.684" v="934"/>
          <ac:spMkLst>
            <pc:docMk/>
            <pc:sldMk cId="1673545872" sldId="259"/>
            <ac:spMk id="24" creationId="{7DF3A99C-3F84-507D-D1ED-1ECCC3EB17CD}"/>
          </ac:spMkLst>
        </pc:spChg>
        <pc:spChg chg="add del mod">
          <ac:chgData name="Luke Pulaski" userId="50ef1bfb-b847-4b03-b994-0e643f64fa1a" providerId="ADAL" clId="{14D433BB-B2A2-0343-9595-D71698BD8395}" dt="2025-04-24T14:29:16.429" v="946" actId="478"/>
          <ac:spMkLst>
            <pc:docMk/>
            <pc:sldMk cId="1673545872" sldId="259"/>
            <ac:spMk id="25" creationId="{48149BB3-23D7-3820-075D-DCDDCBA8197A}"/>
          </ac:spMkLst>
        </pc:spChg>
        <pc:spChg chg="add mod">
          <ac:chgData name="Luke Pulaski" userId="50ef1bfb-b847-4b03-b994-0e643f64fa1a" providerId="ADAL" clId="{14D433BB-B2A2-0343-9595-D71698BD8395}" dt="2025-04-24T14:29:16.913" v="947"/>
          <ac:spMkLst>
            <pc:docMk/>
            <pc:sldMk cId="1673545872" sldId="259"/>
            <ac:spMk id="26" creationId="{C80654F0-2692-D4B2-6264-3585845DAD0C}"/>
          </ac:spMkLst>
        </pc:spChg>
        <pc:spChg chg="add mod">
          <ac:chgData name="Luke Pulaski" userId="50ef1bfb-b847-4b03-b994-0e643f64fa1a" providerId="ADAL" clId="{14D433BB-B2A2-0343-9595-D71698BD8395}" dt="2025-04-24T20:24:55.455" v="4601" actId="115"/>
          <ac:spMkLst>
            <pc:docMk/>
            <pc:sldMk cId="1673545872" sldId="259"/>
            <ac:spMk id="27" creationId="{80354EA5-76BC-DC64-299B-C58FBEDB1DC6}"/>
          </ac:spMkLst>
        </pc:spChg>
        <pc:picChg chg="add del mod modCrop">
          <ac:chgData name="Luke Pulaski" userId="50ef1bfb-b847-4b03-b994-0e643f64fa1a" providerId="ADAL" clId="{14D433BB-B2A2-0343-9595-D71698BD8395}" dt="2025-04-24T00:44:41.703" v="507" actId="478"/>
          <ac:picMkLst>
            <pc:docMk/>
            <pc:sldMk cId="1673545872" sldId="259"/>
            <ac:picMk id="3" creationId="{9044E660-5BE3-0A1C-7DAB-073C5E6EC898}"/>
          </ac:picMkLst>
        </pc:pic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910709393" sldId="259"/>
        </pc:sldMkLst>
      </pc:sldChg>
      <pc:sldChg chg="add del">
        <pc:chgData name="Luke Pulaski" userId="50ef1bfb-b847-4b03-b994-0e643f64fa1a" providerId="ADAL" clId="{14D433BB-B2A2-0343-9595-D71698BD8395}" dt="2025-04-24T04:41:21.079" v="597" actId="2696"/>
        <pc:sldMkLst>
          <pc:docMk/>
          <pc:sldMk cId="386717117" sldId="260"/>
        </pc:sldMkLst>
      </pc:sldChg>
      <pc:sldChg chg="add del">
        <pc:chgData name="Luke Pulaski" userId="50ef1bfb-b847-4b03-b994-0e643f64fa1a" providerId="ADAL" clId="{14D433BB-B2A2-0343-9595-D71698BD8395}" dt="2025-04-24T00:37:16.382" v="362" actId="2696"/>
        <pc:sldMkLst>
          <pc:docMk/>
          <pc:sldMk cId="414898640" sldId="260"/>
        </pc:sldMkLst>
      </pc:sldChg>
      <pc:sldChg chg="add del replId">
        <pc:chgData name="Luke Pulaski" userId="50ef1bfb-b847-4b03-b994-0e643f64fa1a" providerId="ADAL" clId="{14D433BB-B2A2-0343-9595-D71698BD8395}" dt="2025-04-24T04:41:21.079" v="597" actId="2696"/>
        <pc:sldMkLst>
          <pc:docMk/>
          <pc:sldMk cId="1906148710" sldId="261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249205592" sldId="261"/>
        </pc:sldMkLst>
      </pc:sldChg>
      <pc:sldChg chg="addSp delSp modSp add del mod">
        <pc:chgData name="Luke Pulaski" userId="50ef1bfb-b847-4b03-b994-0e643f64fa1a" providerId="ADAL" clId="{14D433BB-B2A2-0343-9595-D71698BD8395}" dt="2025-04-24T14:31:55.462" v="995" actId="2696"/>
        <pc:sldMkLst>
          <pc:docMk/>
          <pc:sldMk cId="554327348" sldId="262"/>
        </pc:sldMkLst>
        <pc:spChg chg="add mod">
          <ac:chgData name="Luke Pulaski" userId="50ef1bfb-b847-4b03-b994-0e643f64fa1a" providerId="ADAL" clId="{14D433BB-B2A2-0343-9595-D71698BD8395}" dt="2025-04-24T14:25:24.383" v="898"/>
          <ac:spMkLst>
            <pc:docMk/>
            <pc:sldMk cId="554327348" sldId="262"/>
            <ac:spMk id="5" creationId="{C120260E-9210-E70E-0127-3D1364F92FDC}"/>
          </ac:spMkLst>
        </pc:spChg>
        <pc:spChg chg="del">
          <ac:chgData name="Luke Pulaski" userId="50ef1bfb-b847-4b03-b994-0e643f64fa1a" providerId="ADAL" clId="{14D433BB-B2A2-0343-9595-D71698BD8395}" dt="2025-04-24T14:25:23.905" v="897" actId="478"/>
          <ac:spMkLst>
            <pc:docMk/>
            <pc:sldMk cId="554327348" sldId="262"/>
            <ac:spMk id="9" creationId="{F41CF04E-D1C0-A1B1-C945-205761C20BA6}"/>
          </ac:spMkLst>
        </pc:spChg>
        <pc:spChg chg="mod">
          <ac:chgData name="Luke Pulaski" userId="50ef1bfb-b847-4b03-b994-0e643f64fa1a" providerId="ADAL" clId="{14D433BB-B2A2-0343-9595-D71698BD8395}" dt="2025-04-24T00:40:26.437" v="450" actId="20577"/>
          <ac:spMkLst>
            <pc:docMk/>
            <pc:sldMk cId="554327348" sldId="262"/>
            <ac:spMk id="14" creationId="{1BFDC2C7-5998-BB3B-1A38-43F092830B84}"/>
          </ac:spMkLst>
        </pc:spChg>
        <pc:picChg chg="add mod modCrop">
          <ac:chgData name="Luke Pulaski" userId="50ef1bfb-b847-4b03-b994-0e643f64fa1a" providerId="ADAL" clId="{14D433BB-B2A2-0343-9595-D71698BD8395}" dt="2025-04-24T00:43:43.015" v="501" actId="1076"/>
          <ac:picMkLst>
            <pc:docMk/>
            <pc:sldMk cId="554327348" sldId="262"/>
            <ac:picMk id="3" creationId="{480CAE30-F668-0D60-F93A-C0D27220220B}"/>
          </ac:picMkLst>
        </pc:pic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038539393" sldId="262"/>
        </pc:sldMkLst>
      </pc:sldChg>
      <pc:sldChg chg="addSp delSp modSp add mod">
        <pc:chgData name="Luke Pulaski" userId="50ef1bfb-b847-4b03-b994-0e643f64fa1a" providerId="ADAL" clId="{14D433BB-B2A2-0343-9595-D71698BD8395}" dt="2025-04-24T14:32:49.022" v="1003"/>
        <pc:sldMkLst>
          <pc:docMk/>
          <pc:sldMk cId="3214982181" sldId="262"/>
        </pc:sldMkLst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2" creationId="{AFA0C152-6CF5-C70C-D9CF-30D612DB646E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4" creationId="{3943BA30-2E49-4A08-0B67-7A0E3F8F8D07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5" creationId="{C120260E-9210-E70E-0127-3D1364F92FDC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6" creationId="{6A0EC344-DD31-09C9-2BA2-ADC9CAB1C27F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7" creationId="{062A5C0F-3427-C16F-FA91-04250AA69985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8" creationId="{A9A070A5-890B-B882-CC27-ECF5FBF6EFEF}"/>
          </ac:spMkLst>
        </pc:spChg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9" creationId="{18AB7C83-D05C-333A-30C2-B3196CB6CC3F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10" creationId="{EFB1B6B8-9826-8CEE-527B-90D36E34CB62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11" creationId="{80C3C22B-A68C-3EEC-06CC-DEBC59DDE80C}"/>
          </ac:spMkLst>
        </pc:spChg>
        <pc:spChg chg="del">
          <ac:chgData name="Luke Pulaski" userId="50ef1bfb-b847-4b03-b994-0e643f64fa1a" providerId="ADAL" clId="{14D433BB-B2A2-0343-9595-D71698BD8395}" dt="2025-04-24T14:32:15.661" v="998" actId="478"/>
          <ac:spMkLst>
            <pc:docMk/>
            <pc:sldMk cId="3214982181" sldId="262"/>
            <ac:spMk id="12" creationId="{7A5C51E5-BEFB-F5B3-5686-6A5437B1F95C}"/>
          </ac:spMkLst>
        </pc:spChg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13" creationId="{615A9C76-EC14-32CF-C53C-0E0010CAC80B}"/>
          </ac:spMkLst>
        </pc:spChg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15" creationId="{4DE21E82-C6ED-BE55-CA89-6077F12AB384}"/>
          </ac:spMkLst>
        </pc:spChg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16" creationId="{57EB3BCD-4DD0-4266-931F-712270AEA824}"/>
          </ac:spMkLst>
        </pc:spChg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17" creationId="{6CDED21B-956B-DAF1-F56F-3A62EA21179D}"/>
          </ac:spMkLst>
        </pc:spChg>
        <pc:spChg chg="add mod">
          <ac:chgData name="Luke Pulaski" userId="50ef1bfb-b847-4b03-b994-0e643f64fa1a" providerId="ADAL" clId="{14D433BB-B2A2-0343-9595-D71698BD8395}" dt="2025-04-24T14:32:49.022" v="1003"/>
          <ac:spMkLst>
            <pc:docMk/>
            <pc:sldMk cId="3214982181" sldId="262"/>
            <ac:spMk id="18" creationId="{4D915C41-3767-D095-3CD2-2AC15C8A76D4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4T14:31:55.462" v="995" actId="2696"/>
        <pc:sldMkLst>
          <pc:docMk/>
          <pc:sldMk cId="496763177" sldId="263"/>
        </pc:sldMkLst>
        <pc:spChg chg="add mod">
          <ac:chgData name="Luke Pulaski" userId="50ef1bfb-b847-4b03-b994-0e643f64fa1a" providerId="ADAL" clId="{14D433BB-B2A2-0343-9595-D71698BD8395}" dt="2025-04-24T14:25:29.324" v="901"/>
          <ac:spMkLst>
            <pc:docMk/>
            <pc:sldMk cId="496763177" sldId="263"/>
            <ac:spMk id="5" creationId="{90109E4F-4073-5636-8FB7-7BF9AF6755C1}"/>
          </ac:spMkLst>
        </pc:spChg>
        <pc:spChg chg="del mod">
          <ac:chgData name="Luke Pulaski" userId="50ef1bfb-b847-4b03-b994-0e643f64fa1a" providerId="ADAL" clId="{14D433BB-B2A2-0343-9595-D71698BD8395}" dt="2025-04-24T14:25:28.814" v="900" actId="478"/>
          <ac:spMkLst>
            <pc:docMk/>
            <pc:sldMk cId="496763177" sldId="263"/>
            <ac:spMk id="9" creationId="{A78BED40-AD9A-C3A9-A362-291B863BE624}"/>
          </ac:spMkLst>
        </pc:spChg>
        <pc:spChg chg="mod">
          <ac:chgData name="Luke Pulaski" userId="50ef1bfb-b847-4b03-b994-0e643f64fa1a" providerId="ADAL" clId="{14D433BB-B2A2-0343-9595-D71698BD8395}" dt="2025-04-24T00:40:35.037" v="473" actId="20577"/>
          <ac:spMkLst>
            <pc:docMk/>
            <pc:sldMk cId="496763177" sldId="263"/>
            <ac:spMk id="14" creationId="{210FCC8A-CA25-85C0-1E0C-426FFAEE460F}"/>
          </ac:spMkLst>
        </pc:spChg>
        <pc:picChg chg="add mod modCrop">
          <ac:chgData name="Luke Pulaski" userId="50ef1bfb-b847-4b03-b994-0e643f64fa1a" providerId="ADAL" clId="{14D433BB-B2A2-0343-9595-D71698BD8395}" dt="2025-04-24T00:43:35.422" v="498" actId="1076"/>
          <ac:picMkLst>
            <pc:docMk/>
            <pc:sldMk cId="496763177" sldId="263"/>
            <ac:picMk id="3" creationId="{B633C324-D5B6-7FB9-55DB-72E92587528F}"/>
          </ac:picMkLst>
        </pc:pic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997715652" sldId="263"/>
        </pc:sldMkLst>
      </pc:sldChg>
      <pc:sldChg chg="addSp delSp modSp add mod">
        <pc:chgData name="Luke Pulaski" userId="50ef1bfb-b847-4b03-b994-0e643f64fa1a" providerId="ADAL" clId="{14D433BB-B2A2-0343-9595-D71698BD8395}" dt="2025-04-24T14:32:51.689" v="1004"/>
        <pc:sldMkLst>
          <pc:docMk/>
          <pc:sldMk cId="2902329988" sldId="263"/>
        </pc:sldMkLst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2" creationId="{4D71B236-65AC-AFA0-6064-59EDEEBF618A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4" creationId="{C5CDB628-5652-7934-C12C-4CFC99BCAB97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5" creationId="{90109E4F-4073-5636-8FB7-7BF9AF6755C1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6" creationId="{1C69AD91-D3C2-146E-53CD-8FC23301D708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7" creationId="{F268384B-1348-9DC4-0245-D8CA17A55457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8" creationId="{EA44D044-3C8F-CF92-C5F4-AEC4157664DE}"/>
          </ac:spMkLst>
        </pc:spChg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9" creationId="{AE87D50C-916B-A17D-61CF-FA15562128ED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10" creationId="{ED2A26C4-7A85-D3A6-C906-9651A9740BE4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11" creationId="{36B2D7EE-A883-A020-B88D-DEEFBB0687BD}"/>
          </ac:spMkLst>
        </pc:spChg>
        <pc:spChg chg="del">
          <ac:chgData name="Luke Pulaski" userId="50ef1bfb-b847-4b03-b994-0e643f64fa1a" providerId="ADAL" clId="{14D433BB-B2A2-0343-9595-D71698BD8395}" dt="2025-04-24T14:32:05.741" v="997" actId="478"/>
          <ac:spMkLst>
            <pc:docMk/>
            <pc:sldMk cId="2902329988" sldId="263"/>
            <ac:spMk id="12" creationId="{B6D4D900-AD9A-B0BC-6BD1-E3F0FE50C898}"/>
          </ac:spMkLst>
        </pc:spChg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13" creationId="{4EF81395-6F94-08F8-BC89-349C6C9661EC}"/>
          </ac:spMkLst>
        </pc:spChg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15" creationId="{41FB21FF-3E91-BF29-EB3F-BD96191D537E}"/>
          </ac:spMkLst>
        </pc:spChg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16" creationId="{CE4AA684-CD37-2F6E-E991-A384CF9AEBF2}"/>
          </ac:spMkLst>
        </pc:spChg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17" creationId="{E46D634B-E579-811B-42E3-B358563EC1E2}"/>
          </ac:spMkLst>
        </pc:spChg>
        <pc:spChg chg="add mod">
          <ac:chgData name="Luke Pulaski" userId="50ef1bfb-b847-4b03-b994-0e643f64fa1a" providerId="ADAL" clId="{14D433BB-B2A2-0343-9595-D71698BD8395}" dt="2025-04-24T14:32:51.689" v="1004"/>
          <ac:spMkLst>
            <pc:docMk/>
            <pc:sldMk cId="2902329988" sldId="263"/>
            <ac:spMk id="18" creationId="{7E42ADF8-1964-1D44-3866-2534A9042BDE}"/>
          </ac:spMkLst>
        </pc:spChg>
      </pc:sldChg>
      <pc:sldChg chg="add del">
        <pc:chgData name="Luke Pulaski" userId="50ef1bfb-b847-4b03-b994-0e643f64fa1a" providerId="ADAL" clId="{14D433BB-B2A2-0343-9595-D71698BD8395}" dt="2025-04-24T00:37:16.382" v="362" actId="2696"/>
        <pc:sldMkLst>
          <pc:docMk/>
          <pc:sldMk cId="364790011" sldId="264"/>
        </pc:sldMkLst>
      </pc:sldChg>
      <pc:sldChg chg="addSp delSp modSp add del mod">
        <pc:chgData name="Luke Pulaski" userId="50ef1bfb-b847-4b03-b994-0e643f64fa1a" providerId="ADAL" clId="{14D433BB-B2A2-0343-9595-D71698BD8395}" dt="2025-04-24T14:31:55.462" v="995" actId="2696"/>
        <pc:sldMkLst>
          <pc:docMk/>
          <pc:sldMk cId="2144155510" sldId="264"/>
        </pc:sldMkLst>
        <pc:spChg chg="add mod">
          <ac:chgData name="Luke Pulaski" userId="50ef1bfb-b847-4b03-b994-0e643f64fa1a" providerId="ADAL" clId="{14D433BB-B2A2-0343-9595-D71698BD8395}" dt="2025-04-24T14:25:16.185" v="896"/>
          <ac:spMkLst>
            <pc:docMk/>
            <pc:sldMk cId="2144155510" sldId="264"/>
            <ac:spMk id="2" creationId="{541AB12A-0B66-E621-F93B-19AB75B535CF}"/>
          </ac:spMkLst>
        </pc:spChg>
        <pc:spChg chg="del">
          <ac:chgData name="Luke Pulaski" userId="50ef1bfb-b847-4b03-b994-0e643f64fa1a" providerId="ADAL" clId="{14D433BB-B2A2-0343-9595-D71698BD8395}" dt="2025-04-24T14:25:15.758" v="895" actId="478"/>
          <ac:spMkLst>
            <pc:docMk/>
            <pc:sldMk cId="2144155510" sldId="264"/>
            <ac:spMk id="9" creationId="{A759DAD7-F573-9F40-7A36-BAD8837CD745}"/>
          </ac:spMkLst>
        </pc:spChg>
      </pc:sldChg>
      <pc:sldChg chg="addSp delSp modSp add mod">
        <pc:chgData name="Luke Pulaski" userId="50ef1bfb-b847-4b03-b994-0e643f64fa1a" providerId="ADAL" clId="{14D433BB-B2A2-0343-9595-D71698BD8395}" dt="2025-04-24T14:32:41.042" v="1002" actId="207"/>
        <pc:sldMkLst>
          <pc:docMk/>
          <pc:sldMk cId="2798108051" sldId="264"/>
        </pc:sldMkLst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2" creationId="{541AB12A-0B66-E621-F93B-19AB75B535CF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4" creationId="{F88E5022-18E7-E1B0-072C-84748D8F2096}"/>
          </ac:spMkLst>
        </pc:spChg>
        <pc:spChg chg="add mod">
          <ac:chgData name="Luke Pulaski" userId="50ef1bfb-b847-4b03-b994-0e643f64fa1a" providerId="ADAL" clId="{14D433BB-B2A2-0343-9595-D71698BD8395}" dt="2025-04-24T14:32:34.262" v="1000"/>
          <ac:spMkLst>
            <pc:docMk/>
            <pc:sldMk cId="2798108051" sldId="264"/>
            <ac:spMk id="5" creationId="{2E22E8F8-9319-A756-67B0-2DD7E7279D4F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6" creationId="{CC24CFF7-FB75-21C4-A842-C3C654A40DC6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7" creationId="{232790D5-B2D6-A8DD-EACC-204B9A6D2A80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8" creationId="{78A7E78D-CF1F-8470-0926-69C96F0FF1B9}"/>
          </ac:spMkLst>
        </pc:spChg>
        <pc:spChg chg="add mod">
          <ac:chgData name="Luke Pulaski" userId="50ef1bfb-b847-4b03-b994-0e643f64fa1a" providerId="ADAL" clId="{14D433BB-B2A2-0343-9595-D71698BD8395}" dt="2025-04-24T14:32:41.042" v="1002" actId="207"/>
          <ac:spMkLst>
            <pc:docMk/>
            <pc:sldMk cId="2798108051" sldId="264"/>
            <ac:spMk id="9" creationId="{78B2D35F-75DF-283D-E6CB-F6BDB4E7F2CC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10" creationId="{633473F8-F4F9-F140-8044-E44A84F07585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11" creationId="{D6A63DE8-72C4-AD53-FAAF-2A8654F5A697}"/>
          </ac:spMkLst>
        </pc:spChg>
        <pc:spChg chg="del">
          <ac:chgData name="Luke Pulaski" userId="50ef1bfb-b847-4b03-b994-0e643f64fa1a" providerId="ADAL" clId="{14D433BB-B2A2-0343-9595-D71698BD8395}" dt="2025-04-24T14:32:21.661" v="999" actId="478"/>
          <ac:spMkLst>
            <pc:docMk/>
            <pc:sldMk cId="2798108051" sldId="264"/>
            <ac:spMk id="12" creationId="{26D7CF8E-50C1-04FF-9874-0D5401AB2146}"/>
          </ac:spMkLst>
        </pc:spChg>
        <pc:spChg chg="add mod">
          <ac:chgData name="Luke Pulaski" userId="50ef1bfb-b847-4b03-b994-0e643f64fa1a" providerId="ADAL" clId="{14D433BB-B2A2-0343-9595-D71698BD8395}" dt="2025-04-24T14:32:34.262" v="1000"/>
          <ac:spMkLst>
            <pc:docMk/>
            <pc:sldMk cId="2798108051" sldId="264"/>
            <ac:spMk id="13" creationId="{C6FA6071-1585-8B2C-F4EF-A68200187CE7}"/>
          </ac:spMkLst>
        </pc:spChg>
        <pc:spChg chg="add mod">
          <ac:chgData name="Luke Pulaski" userId="50ef1bfb-b847-4b03-b994-0e643f64fa1a" providerId="ADAL" clId="{14D433BB-B2A2-0343-9595-D71698BD8395}" dt="2025-04-24T14:32:34.262" v="1000"/>
          <ac:spMkLst>
            <pc:docMk/>
            <pc:sldMk cId="2798108051" sldId="264"/>
            <ac:spMk id="15" creationId="{E9E3F3DE-5D63-B016-22BC-6B1A6DD8F5AC}"/>
          </ac:spMkLst>
        </pc:spChg>
        <pc:spChg chg="add mod">
          <ac:chgData name="Luke Pulaski" userId="50ef1bfb-b847-4b03-b994-0e643f64fa1a" providerId="ADAL" clId="{14D433BB-B2A2-0343-9595-D71698BD8395}" dt="2025-04-24T14:32:34.262" v="1000"/>
          <ac:spMkLst>
            <pc:docMk/>
            <pc:sldMk cId="2798108051" sldId="264"/>
            <ac:spMk id="16" creationId="{E6DF49D2-4B63-66EC-6CEE-0FB5DE2221EF}"/>
          </ac:spMkLst>
        </pc:spChg>
        <pc:spChg chg="add mod">
          <ac:chgData name="Luke Pulaski" userId="50ef1bfb-b847-4b03-b994-0e643f64fa1a" providerId="ADAL" clId="{14D433BB-B2A2-0343-9595-D71698BD8395}" dt="2025-04-24T14:32:34.262" v="1000"/>
          <ac:spMkLst>
            <pc:docMk/>
            <pc:sldMk cId="2798108051" sldId="264"/>
            <ac:spMk id="17" creationId="{77980F93-7FE2-7FD2-0EFD-3CA5D949ADDA}"/>
          </ac:spMkLst>
        </pc:spChg>
        <pc:spChg chg="add mod">
          <ac:chgData name="Luke Pulaski" userId="50ef1bfb-b847-4b03-b994-0e643f64fa1a" providerId="ADAL" clId="{14D433BB-B2A2-0343-9595-D71698BD8395}" dt="2025-04-24T14:32:34.262" v="1000"/>
          <ac:spMkLst>
            <pc:docMk/>
            <pc:sldMk cId="2798108051" sldId="264"/>
            <ac:spMk id="18" creationId="{D862B839-BEC6-8F8A-791B-5DA4B45A538C}"/>
          </ac:spMkLst>
        </pc:spChg>
      </pc:sldChg>
      <pc:sldChg chg="addSp modSp add mod">
        <pc:chgData name="Luke Pulaski" userId="50ef1bfb-b847-4b03-b994-0e643f64fa1a" providerId="ADAL" clId="{14D433BB-B2A2-0343-9595-D71698BD8395}" dt="2025-04-24T23:22:30.894" v="9041" actId="20577"/>
        <pc:sldMkLst>
          <pc:docMk/>
          <pc:sldMk cId="2324282736" sldId="265"/>
        </pc:sldMkLst>
        <pc:spChg chg="add mod">
          <ac:chgData name="Luke Pulaski" userId="50ef1bfb-b847-4b03-b994-0e643f64fa1a" providerId="ADAL" clId="{14D433BB-B2A2-0343-9595-D71698BD8395}" dt="2025-04-24T23:22:30.894" v="9041" actId="20577"/>
          <ac:spMkLst>
            <pc:docMk/>
            <pc:sldMk cId="2324282736" sldId="265"/>
            <ac:spMk id="2" creationId="{44504C8C-B4B5-EDB9-B3C0-4BD821B8123C}"/>
          </ac:spMkLst>
        </pc:spChg>
        <pc:spChg chg="mod">
          <ac:chgData name="Luke Pulaski" userId="50ef1bfb-b847-4b03-b994-0e643f64fa1a" providerId="ADAL" clId="{14D433BB-B2A2-0343-9595-D71698BD8395}" dt="2025-04-24T14:31:11.834" v="992" actId="20577"/>
          <ac:spMkLst>
            <pc:docMk/>
            <pc:sldMk cId="2324282736" sldId="265"/>
            <ac:spMk id="14" creationId="{B2B9724F-664C-CC6E-3279-7663EFEE9632}"/>
          </ac:spMkLst>
        </pc:spChg>
        <pc:spChg chg="mod">
          <ac:chgData name="Luke Pulaski" userId="50ef1bfb-b847-4b03-b994-0e643f64fa1a" providerId="ADAL" clId="{14D433BB-B2A2-0343-9595-D71698BD8395}" dt="2025-04-24T14:31:21.773" v="994" actId="207"/>
          <ac:spMkLst>
            <pc:docMk/>
            <pc:sldMk cId="2324282736" sldId="265"/>
            <ac:spMk id="19" creationId="{86275C07-0358-12F5-6C24-BBB1D5108EA1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4T14:28:41.945" v="938" actId="2696"/>
        <pc:sldMkLst>
          <pc:docMk/>
          <pc:sldMk cId="3580834424" sldId="265"/>
        </pc:sldMkLst>
        <pc:spChg chg="add mod">
          <ac:chgData name="Luke Pulaski" userId="50ef1bfb-b847-4b03-b994-0e643f64fa1a" providerId="ADAL" clId="{14D433BB-B2A2-0343-9595-D71698BD8395}" dt="2025-04-24T04:39:06.122" v="545"/>
          <ac:spMkLst>
            <pc:docMk/>
            <pc:sldMk cId="3580834424" sldId="265"/>
            <ac:spMk id="2" creationId="{6097DD19-E829-F1D2-980B-9D9AF2FBED27}"/>
          </ac:spMkLst>
        </pc:spChg>
        <pc:spChg chg="add mod">
          <ac:chgData name="Luke Pulaski" userId="50ef1bfb-b847-4b03-b994-0e643f64fa1a" providerId="ADAL" clId="{14D433BB-B2A2-0343-9595-D71698BD8395}" dt="2025-04-24T14:25:11.878" v="894"/>
          <ac:spMkLst>
            <pc:docMk/>
            <pc:sldMk cId="3580834424" sldId="265"/>
            <ac:spMk id="3" creationId="{B4FF8C95-D317-DE75-253D-26EEC696110D}"/>
          </ac:spMkLst>
        </pc:spChg>
        <pc:spChg chg="del">
          <ac:chgData name="Luke Pulaski" userId="50ef1bfb-b847-4b03-b994-0e643f64fa1a" providerId="ADAL" clId="{14D433BB-B2A2-0343-9595-D71698BD8395}" dt="2025-04-24T04:39:05.359" v="544" actId="478"/>
          <ac:spMkLst>
            <pc:docMk/>
            <pc:sldMk cId="3580834424" sldId="265"/>
            <ac:spMk id="5" creationId="{E6122F45-2388-7A41-51E1-33B2FAC662A5}"/>
          </ac:spMkLst>
        </pc:spChg>
        <pc:spChg chg="mod">
          <ac:chgData name="Luke Pulaski" userId="50ef1bfb-b847-4b03-b994-0e643f64fa1a" providerId="ADAL" clId="{14D433BB-B2A2-0343-9595-D71698BD8395}" dt="2025-04-24T04:39:17.340" v="547" actId="207"/>
          <ac:spMkLst>
            <pc:docMk/>
            <pc:sldMk cId="3580834424" sldId="265"/>
            <ac:spMk id="6" creationId="{F90A4950-8B81-661A-9F52-28638DD983FA}"/>
          </ac:spMkLst>
        </pc:spChg>
        <pc:spChg chg="del">
          <ac:chgData name="Luke Pulaski" userId="50ef1bfb-b847-4b03-b994-0e643f64fa1a" providerId="ADAL" clId="{14D433BB-B2A2-0343-9595-D71698BD8395}" dt="2025-04-24T14:25:11.397" v="893" actId="478"/>
          <ac:spMkLst>
            <pc:docMk/>
            <pc:sldMk cId="3580834424" sldId="265"/>
            <ac:spMk id="9" creationId="{E8ECF55E-1DDA-C68E-91D3-3FAC5B62B87B}"/>
          </ac:spMkLst>
        </pc:spChg>
        <pc:spChg chg="mod">
          <ac:chgData name="Luke Pulaski" userId="50ef1bfb-b847-4b03-b994-0e643f64fa1a" providerId="ADAL" clId="{14D433BB-B2A2-0343-9595-D71698BD8395}" dt="2025-04-24T04:38:53.785" v="543" actId="20577"/>
          <ac:spMkLst>
            <pc:docMk/>
            <pc:sldMk cId="3580834424" sldId="265"/>
            <ac:spMk id="14" creationId="{AC43F9A6-4B51-E022-D0D9-966273C8F327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840294700" sldId="265"/>
        </pc:sldMkLst>
      </pc:sldChg>
      <pc:sldChg chg="addSp delSp modSp add del mod">
        <pc:chgData name="Luke Pulaski" userId="50ef1bfb-b847-4b03-b994-0e643f64fa1a" providerId="ADAL" clId="{14D433BB-B2A2-0343-9595-D71698BD8395}" dt="2025-04-24T14:28:41.945" v="938" actId="2696"/>
        <pc:sldMkLst>
          <pc:docMk/>
          <pc:sldMk cId="561847567" sldId="266"/>
        </pc:sldMkLst>
        <pc:spChg chg="add mod">
          <ac:chgData name="Luke Pulaski" userId="50ef1bfb-b847-4b03-b994-0e643f64fa1a" providerId="ADAL" clId="{14D433BB-B2A2-0343-9595-D71698BD8395}" dt="2025-04-24T14:25:04.635" v="890"/>
          <ac:spMkLst>
            <pc:docMk/>
            <pc:sldMk cId="561847567" sldId="266"/>
            <ac:spMk id="2" creationId="{6E5647F7-E5FD-AC2B-51B7-CAFD404BA598}"/>
          </ac:spMkLst>
        </pc:spChg>
        <pc:spChg chg="del">
          <ac:chgData name="Luke Pulaski" userId="50ef1bfb-b847-4b03-b994-0e643f64fa1a" providerId="ADAL" clId="{14D433BB-B2A2-0343-9595-D71698BD8395}" dt="2025-04-24T14:25:04.144" v="889" actId="478"/>
          <ac:spMkLst>
            <pc:docMk/>
            <pc:sldMk cId="561847567" sldId="266"/>
            <ac:spMk id="9" creationId="{4467757E-A44D-F2DF-8673-776660063BE3}"/>
          </ac:spMkLst>
        </pc:spChg>
        <pc:spChg chg="mod">
          <ac:chgData name="Luke Pulaski" userId="50ef1bfb-b847-4b03-b994-0e643f64fa1a" providerId="ADAL" clId="{14D433BB-B2A2-0343-9595-D71698BD8395}" dt="2025-04-24T04:39:52.219" v="564" actId="20577"/>
          <ac:spMkLst>
            <pc:docMk/>
            <pc:sldMk cId="561847567" sldId="266"/>
            <ac:spMk id="14" creationId="{C02648BC-EC10-38DE-E618-CF706CA3507D}"/>
          </ac:spMkLst>
        </pc:spChg>
      </pc:sldChg>
      <pc:sldChg chg="addSp modSp add mod">
        <pc:chgData name="Luke Pulaski" userId="50ef1bfb-b847-4b03-b994-0e643f64fa1a" providerId="ADAL" clId="{14D433BB-B2A2-0343-9595-D71698BD8395}" dt="2025-04-25T03:41:34.397" v="11636" actId="1076"/>
        <pc:sldMkLst>
          <pc:docMk/>
          <pc:sldMk cId="2517356619" sldId="266"/>
        </pc:sldMkLst>
        <pc:spChg chg="add mod">
          <ac:chgData name="Luke Pulaski" userId="50ef1bfb-b847-4b03-b994-0e643f64fa1a" providerId="ADAL" clId="{14D433BB-B2A2-0343-9595-D71698BD8395}" dt="2025-04-25T03:41:34.397" v="11636" actId="1076"/>
          <ac:spMkLst>
            <pc:docMk/>
            <pc:sldMk cId="2517356619" sldId="266"/>
            <ac:spMk id="2" creationId="{F92088D0-5BF2-B0F0-42AA-BBD0A97A7577}"/>
          </ac:spMkLst>
        </pc:spChg>
        <pc:spChg chg="mod">
          <ac:chgData name="Luke Pulaski" userId="50ef1bfb-b847-4b03-b994-0e643f64fa1a" providerId="ADAL" clId="{14D433BB-B2A2-0343-9595-D71698BD8395}" dt="2025-04-24T14:34:01.207" v="1028" actId="20577"/>
          <ac:spMkLst>
            <pc:docMk/>
            <pc:sldMk cId="2517356619" sldId="266"/>
            <ac:spMk id="14" creationId="{D7F168B9-FFB7-7D5A-F32A-4BCBFBAC2547}"/>
          </ac:spMkLst>
        </pc:spChg>
        <pc:spChg chg="mod">
          <ac:chgData name="Luke Pulaski" userId="50ef1bfb-b847-4b03-b994-0e643f64fa1a" providerId="ADAL" clId="{14D433BB-B2A2-0343-9595-D71698BD8395}" dt="2025-04-24T14:33:52.381" v="1006" actId="207"/>
          <ac:spMkLst>
            <pc:docMk/>
            <pc:sldMk cId="2517356619" sldId="266"/>
            <ac:spMk id="20" creationId="{5B0E97D1-EC71-0608-EE57-147E679EBB50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750437828" sldId="266"/>
        </pc:sldMkLst>
      </pc:sldChg>
      <pc:sldChg chg="addSp modSp add mod replId">
        <pc:chgData name="Luke Pulaski" userId="50ef1bfb-b847-4b03-b994-0e643f64fa1a" providerId="ADAL" clId="{14D433BB-B2A2-0343-9595-D71698BD8395}" dt="2025-04-25T04:06:39.145" v="13158" actId="20577"/>
        <pc:sldMkLst>
          <pc:docMk/>
          <pc:sldMk cId="923926284" sldId="267"/>
        </pc:sldMkLst>
        <pc:spChg chg="add mod">
          <ac:chgData name="Luke Pulaski" userId="50ef1bfb-b847-4b03-b994-0e643f64fa1a" providerId="ADAL" clId="{14D433BB-B2A2-0343-9595-D71698BD8395}" dt="2025-04-25T04:06:39.145" v="13158" actId="20577"/>
          <ac:spMkLst>
            <pc:docMk/>
            <pc:sldMk cId="923926284" sldId="267"/>
            <ac:spMk id="2" creationId="{DE5F15E6-AD9B-CBB6-CDF9-CBC0D6B487D2}"/>
          </ac:spMkLst>
        </pc:spChg>
        <pc:spChg chg="mod">
          <ac:chgData name="Luke Pulaski" userId="50ef1bfb-b847-4b03-b994-0e643f64fa1a" providerId="ADAL" clId="{14D433BB-B2A2-0343-9595-D71698BD8395}" dt="2025-04-25T03:48:33.861" v="12117" actId="20577"/>
          <ac:spMkLst>
            <pc:docMk/>
            <pc:sldMk cId="923926284" sldId="267"/>
            <ac:spMk id="14" creationId="{85D27401-1616-70E5-98FC-5ECCBC170B0D}"/>
          </ac:spMkLst>
        </pc:spChg>
        <pc:spChg chg="mod">
          <ac:chgData name="Luke Pulaski" userId="50ef1bfb-b847-4b03-b994-0e643f64fa1a" providerId="ADAL" clId="{14D433BB-B2A2-0343-9595-D71698BD8395}" dt="2025-04-24T14:34:07.977" v="1030" actId="207"/>
          <ac:spMkLst>
            <pc:docMk/>
            <pc:sldMk cId="923926284" sldId="267"/>
            <ac:spMk id="24" creationId="{0F256E7A-5C6D-1C49-98BA-65631DEC291A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4T14:28:41.945" v="938" actId="2696"/>
        <pc:sldMkLst>
          <pc:docMk/>
          <pc:sldMk cId="1473089958" sldId="267"/>
        </pc:sldMkLst>
        <pc:spChg chg="add mod">
          <ac:chgData name="Luke Pulaski" userId="50ef1bfb-b847-4b03-b994-0e643f64fa1a" providerId="ADAL" clId="{14D433BB-B2A2-0343-9595-D71698BD8395}" dt="2025-04-24T14:25:07.084" v="892"/>
          <ac:spMkLst>
            <pc:docMk/>
            <pc:sldMk cId="1473089958" sldId="267"/>
            <ac:spMk id="2" creationId="{1E5308A4-54BD-79AA-5204-799CFA836AB7}"/>
          </ac:spMkLst>
        </pc:spChg>
        <pc:spChg chg="del">
          <ac:chgData name="Luke Pulaski" userId="50ef1bfb-b847-4b03-b994-0e643f64fa1a" providerId="ADAL" clId="{14D433BB-B2A2-0343-9595-D71698BD8395}" dt="2025-04-24T14:25:06.615" v="891" actId="478"/>
          <ac:spMkLst>
            <pc:docMk/>
            <pc:sldMk cId="1473089958" sldId="267"/>
            <ac:spMk id="9" creationId="{37966D31-4FAE-250C-1A68-CDCC5E5B465A}"/>
          </ac:spMkLst>
        </pc:spChg>
        <pc:spChg chg="mod">
          <ac:chgData name="Luke Pulaski" userId="50ef1bfb-b847-4b03-b994-0e643f64fa1a" providerId="ADAL" clId="{14D433BB-B2A2-0343-9595-D71698BD8395}" dt="2025-04-24T04:40:20.089" v="596" actId="20577"/>
          <ac:spMkLst>
            <pc:docMk/>
            <pc:sldMk cId="1473089958" sldId="267"/>
            <ac:spMk id="14" creationId="{116F0349-ACBE-1127-4682-F22A54FD4AFC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1837575552" sldId="267"/>
        </pc:sldMkLst>
      </pc:sldChg>
      <pc:sldChg chg="addSp delSp modSp add del mod ord">
        <pc:chgData name="Luke Pulaski" userId="50ef1bfb-b847-4b03-b994-0e643f64fa1a" providerId="ADAL" clId="{14D433BB-B2A2-0343-9595-D71698BD8395}" dt="2025-04-24T14:28:47.014" v="939" actId="2696"/>
        <pc:sldMkLst>
          <pc:docMk/>
          <pc:sldMk cId="1013566" sldId="268"/>
        </pc:sldMkLst>
        <pc:spChg chg="add mod">
          <ac:chgData name="Luke Pulaski" userId="50ef1bfb-b847-4b03-b994-0e643f64fa1a" providerId="ADAL" clId="{14D433BB-B2A2-0343-9595-D71698BD8395}" dt="2025-04-24T04:43:15.655" v="615"/>
          <ac:spMkLst>
            <pc:docMk/>
            <pc:sldMk cId="1013566" sldId="268"/>
            <ac:spMk id="3" creationId="{FB210897-8376-6049-73A5-5854CE8803C6}"/>
          </ac:spMkLst>
        </pc:spChg>
        <pc:spChg chg="add mod">
          <ac:chgData name="Luke Pulaski" userId="50ef1bfb-b847-4b03-b994-0e643f64fa1a" providerId="ADAL" clId="{14D433BB-B2A2-0343-9595-D71698BD8395}" dt="2025-04-24T14:25:38.440" v="907"/>
          <ac:spMkLst>
            <pc:docMk/>
            <pc:sldMk cId="1013566" sldId="268"/>
            <ac:spMk id="4" creationId="{D4225D96-6393-BDFB-489B-058AA90E500F}"/>
          </ac:spMkLst>
        </pc:spChg>
        <pc:spChg chg="del">
          <ac:chgData name="Luke Pulaski" userId="50ef1bfb-b847-4b03-b994-0e643f64fa1a" providerId="ADAL" clId="{14D433BB-B2A2-0343-9595-D71698BD8395}" dt="2025-04-24T04:43:15.186" v="614" actId="478"/>
          <ac:spMkLst>
            <pc:docMk/>
            <pc:sldMk cId="1013566" sldId="268"/>
            <ac:spMk id="6" creationId="{96096B35-35DF-564A-43D5-6BA7DD45D2DC}"/>
          </ac:spMkLst>
        </pc:spChg>
        <pc:spChg chg="del">
          <ac:chgData name="Luke Pulaski" userId="50ef1bfb-b847-4b03-b994-0e643f64fa1a" providerId="ADAL" clId="{14D433BB-B2A2-0343-9595-D71698BD8395}" dt="2025-04-24T14:25:38.036" v="906" actId="478"/>
          <ac:spMkLst>
            <pc:docMk/>
            <pc:sldMk cId="1013566" sldId="268"/>
            <ac:spMk id="9" creationId="{8F8FB828-1355-363F-53FB-BDCBAF1B6078}"/>
          </ac:spMkLst>
        </pc:spChg>
        <pc:spChg chg="mod">
          <ac:chgData name="Luke Pulaski" userId="50ef1bfb-b847-4b03-b994-0e643f64fa1a" providerId="ADAL" clId="{14D433BB-B2A2-0343-9595-D71698BD8395}" dt="2025-04-24T04:43:22.585" v="617" actId="207"/>
          <ac:spMkLst>
            <pc:docMk/>
            <pc:sldMk cId="1013566" sldId="268"/>
            <ac:spMk id="12" creationId="{CDD8FE78-AFE7-7B17-DD43-B36DACD93C4E}"/>
          </ac:spMkLst>
        </pc:spChg>
        <pc:spChg chg="mod">
          <ac:chgData name="Luke Pulaski" userId="50ef1bfb-b847-4b03-b994-0e643f64fa1a" providerId="ADAL" clId="{14D433BB-B2A2-0343-9595-D71698BD8395}" dt="2025-04-24T04:51:30.793" v="775" actId="20577"/>
          <ac:spMkLst>
            <pc:docMk/>
            <pc:sldMk cId="1013566" sldId="268"/>
            <ac:spMk id="14" creationId="{370AE696-3FDF-FCCB-4C1E-B015E27CEA79}"/>
          </ac:spMkLst>
        </pc:spChg>
      </pc:sldChg>
      <pc:sldChg chg="addSp modSp add mod ord">
        <pc:chgData name="Luke Pulaski" userId="50ef1bfb-b847-4b03-b994-0e643f64fa1a" providerId="ADAL" clId="{14D433BB-B2A2-0343-9595-D71698BD8395}" dt="2025-04-25T03:54:41.233" v="12411" actId="1076"/>
        <pc:sldMkLst>
          <pc:docMk/>
          <pc:sldMk cId="2940706480" sldId="268"/>
        </pc:sldMkLst>
        <pc:spChg chg="add mod">
          <ac:chgData name="Luke Pulaski" userId="50ef1bfb-b847-4b03-b994-0e643f64fa1a" providerId="ADAL" clId="{14D433BB-B2A2-0343-9595-D71698BD8395}" dt="2025-04-25T03:54:41.233" v="12411" actId="1076"/>
          <ac:spMkLst>
            <pc:docMk/>
            <pc:sldMk cId="2940706480" sldId="268"/>
            <ac:spMk id="2" creationId="{ED89FFC2-1B8C-E391-BAA0-882A2D198B4D}"/>
          </ac:spMkLst>
        </pc:spChg>
        <pc:spChg chg="mod">
          <ac:chgData name="Luke Pulaski" userId="50ef1bfb-b847-4b03-b994-0e643f64fa1a" providerId="ADAL" clId="{14D433BB-B2A2-0343-9595-D71698BD8395}" dt="2025-04-24T14:34:37.267" v="1064" actId="20577"/>
          <ac:spMkLst>
            <pc:docMk/>
            <pc:sldMk cId="2940706480" sldId="268"/>
            <ac:spMk id="14" creationId="{6BE60EAD-DAA7-88EB-1E00-195B83B62935}"/>
          </ac:spMkLst>
        </pc:spChg>
        <pc:spChg chg="mod">
          <ac:chgData name="Luke Pulaski" userId="50ef1bfb-b847-4b03-b994-0e643f64fa1a" providerId="ADAL" clId="{14D433BB-B2A2-0343-9595-D71698BD8395}" dt="2025-04-24T14:34:22.181" v="1039" actId="207"/>
          <ac:spMkLst>
            <pc:docMk/>
            <pc:sldMk cId="2940706480" sldId="268"/>
            <ac:spMk id="24" creationId="{E04B6D9D-8089-8A7F-CEF0-A803E5FC6C39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206774207" sldId="268"/>
        </pc:sldMkLst>
      </pc:sldChg>
      <pc:sldChg chg="addSp delSp modSp add mod replId">
        <pc:chgData name="Luke Pulaski" userId="50ef1bfb-b847-4b03-b994-0e643f64fa1a" providerId="ADAL" clId="{14D433BB-B2A2-0343-9595-D71698BD8395}" dt="2025-04-25T03:59:50.620" v="12766" actId="20577"/>
        <pc:sldMkLst>
          <pc:docMk/>
          <pc:sldMk cId="1503855693" sldId="269"/>
        </pc:sldMkLst>
        <pc:spChg chg="add mod">
          <ac:chgData name="Luke Pulaski" userId="50ef1bfb-b847-4b03-b994-0e643f64fa1a" providerId="ADAL" clId="{14D433BB-B2A2-0343-9595-D71698BD8395}" dt="2025-04-24T15:00:24.702" v="1751" actId="1076"/>
          <ac:spMkLst>
            <pc:docMk/>
            <pc:sldMk cId="1503855693" sldId="269"/>
            <ac:spMk id="3" creationId="{5D038315-3C01-FE64-17EC-BAE0465584E3}"/>
          </ac:spMkLst>
        </pc:spChg>
        <pc:spChg chg="add mod">
          <ac:chgData name="Luke Pulaski" userId="50ef1bfb-b847-4b03-b994-0e643f64fa1a" providerId="ADAL" clId="{14D433BB-B2A2-0343-9595-D71698BD8395}" dt="2025-04-25T03:59:50.620" v="12766" actId="20577"/>
          <ac:spMkLst>
            <pc:docMk/>
            <pc:sldMk cId="1503855693" sldId="269"/>
            <ac:spMk id="4" creationId="{7AAA8165-6702-C83E-C45E-967A6F2F2C59}"/>
          </ac:spMkLst>
        </pc:spChg>
        <pc:spChg chg="add del mod">
          <ac:chgData name="Luke Pulaski" userId="50ef1bfb-b847-4b03-b994-0e643f64fa1a" providerId="ADAL" clId="{14D433BB-B2A2-0343-9595-D71698BD8395}" dt="2025-04-24T14:36:23.900" v="1125" actId="20577"/>
          <ac:spMkLst>
            <pc:docMk/>
            <pc:sldMk cId="1503855693" sldId="269"/>
            <ac:spMk id="14" creationId="{4864C22B-253B-8F2A-2F21-8B64BD9816D1}"/>
          </ac:spMkLst>
        </pc:spChg>
        <pc:spChg chg="mod">
          <ac:chgData name="Luke Pulaski" userId="50ef1bfb-b847-4b03-b994-0e643f64fa1a" providerId="ADAL" clId="{14D433BB-B2A2-0343-9595-D71698BD8395}" dt="2025-04-24T14:34:47.521" v="1066" actId="207"/>
          <ac:spMkLst>
            <pc:docMk/>
            <pc:sldMk cId="1503855693" sldId="269"/>
            <ac:spMk id="21" creationId="{7A75A810-7B79-BE86-5789-D0CD1441DA95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913543133" sldId="269"/>
        </pc:sldMkLst>
      </pc:sldChg>
      <pc:sldChg chg="addSp delSp modSp add del mod">
        <pc:chgData name="Luke Pulaski" userId="50ef1bfb-b847-4b03-b994-0e643f64fa1a" providerId="ADAL" clId="{14D433BB-B2A2-0343-9595-D71698BD8395}" dt="2025-04-24T14:28:47.014" v="939" actId="2696"/>
        <pc:sldMkLst>
          <pc:docMk/>
          <pc:sldMk cId="3079717284" sldId="269"/>
        </pc:sldMkLst>
        <pc:spChg chg="add mod">
          <ac:chgData name="Luke Pulaski" userId="50ef1bfb-b847-4b03-b994-0e643f64fa1a" providerId="ADAL" clId="{14D433BB-B2A2-0343-9595-D71698BD8395}" dt="2025-04-24T04:47:10.909" v="660"/>
          <ac:spMkLst>
            <pc:docMk/>
            <pc:sldMk cId="3079717284" sldId="269"/>
            <ac:spMk id="3" creationId="{AE5BE9BF-127E-7364-16BA-FE76890E5674}"/>
          </ac:spMkLst>
        </pc:spChg>
        <pc:spChg chg="add mod">
          <ac:chgData name="Luke Pulaski" userId="50ef1bfb-b847-4b03-b994-0e643f64fa1a" providerId="ADAL" clId="{14D433BB-B2A2-0343-9595-D71698BD8395}" dt="2025-04-24T14:25:41.026" v="909"/>
          <ac:spMkLst>
            <pc:docMk/>
            <pc:sldMk cId="3079717284" sldId="269"/>
            <ac:spMk id="4" creationId="{A45CA176-B6E3-EE15-238E-38ED162D4F52}"/>
          </ac:spMkLst>
        </pc:spChg>
        <pc:spChg chg="del">
          <ac:chgData name="Luke Pulaski" userId="50ef1bfb-b847-4b03-b994-0e643f64fa1a" providerId="ADAL" clId="{14D433BB-B2A2-0343-9595-D71698BD8395}" dt="2025-04-24T04:47:10.409" v="659" actId="478"/>
          <ac:spMkLst>
            <pc:docMk/>
            <pc:sldMk cId="3079717284" sldId="269"/>
            <ac:spMk id="6" creationId="{F1FF9A94-AA4C-1407-14A9-A5B792A8F12B}"/>
          </ac:spMkLst>
        </pc:spChg>
        <pc:spChg chg="mod">
          <ac:chgData name="Luke Pulaski" userId="50ef1bfb-b847-4b03-b994-0e643f64fa1a" providerId="ADAL" clId="{14D433BB-B2A2-0343-9595-D71698BD8395}" dt="2025-04-24T04:51:48.314" v="777" actId="207"/>
          <ac:spMkLst>
            <pc:docMk/>
            <pc:sldMk cId="3079717284" sldId="269"/>
            <ac:spMk id="8" creationId="{7FFB49F6-4338-3B1C-AE0A-B2AE377568A7}"/>
          </ac:spMkLst>
        </pc:spChg>
        <pc:spChg chg="del">
          <ac:chgData name="Luke Pulaski" userId="50ef1bfb-b847-4b03-b994-0e643f64fa1a" providerId="ADAL" clId="{14D433BB-B2A2-0343-9595-D71698BD8395}" dt="2025-04-24T14:25:40.624" v="908" actId="478"/>
          <ac:spMkLst>
            <pc:docMk/>
            <pc:sldMk cId="3079717284" sldId="269"/>
            <ac:spMk id="9" creationId="{84E8475C-5059-6A50-4682-78E675EF9B6E}"/>
          </ac:spMkLst>
        </pc:spChg>
        <pc:spChg chg="mod">
          <ac:chgData name="Luke Pulaski" userId="50ef1bfb-b847-4b03-b994-0e643f64fa1a" providerId="ADAL" clId="{14D433BB-B2A2-0343-9595-D71698BD8395}" dt="2025-04-24T04:51:58.112" v="797" actId="20577"/>
          <ac:spMkLst>
            <pc:docMk/>
            <pc:sldMk cId="3079717284" sldId="269"/>
            <ac:spMk id="14" creationId="{B83C6011-355D-6C3F-2893-0FF2BEE528AC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1398062529" sldId="270"/>
        </pc:sldMkLst>
      </pc:sldChg>
      <pc:sldChg chg="add del">
        <pc:chgData name="Luke Pulaski" userId="50ef1bfb-b847-4b03-b994-0e643f64fa1a" providerId="ADAL" clId="{14D433BB-B2A2-0343-9595-D71698BD8395}" dt="2025-04-24T04:47:21.077" v="661" actId="2696"/>
        <pc:sldMkLst>
          <pc:docMk/>
          <pc:sldMk cId="1942180277" sldId="270"/>
        </pc:sldMkLst>
      </pc:sldChg>
      <pc:sldChg chg="addSp modSp add mod replId">
        <pc:chgData name="Luke Pulaski" userId="50ef1bfb-b847-4b03-b994-0e643f64fa1a" providerId="ADAL" clId="{14D433BB-B2A2-0343-9595-D71698BD8395}" dt="2025-04-24T23:55:30.294" v="9576" actId="1076"/>
        <pc:sldMkLst>
          <pc:docMk/>
          <pc:sldMk cId="3577239339" sldId="270"/>
        </pc:sldMkLst>
        <pc:spChg chg="add mod">
          <ac:chgData name="Luke Pulaski" userId="50ef1bfb-b847-4b03-b994-0e643f64fa1a" providerId="ADAL" clId="{14D433BB-B2A2-0343-9595-D71698BD8395}" dt="2025-04-24T23:55:30.294" v="9576" actId="1076"/>
          <ac:spMkLst>
            <pc:docMk/>
            <pc:sldMk cId="3577239339" sldId="270"/>
            <ac:spMk id="2" creationId="{1124CB7E-2086-DA49-313F-D68965889B80}"/>
          </ac:spMkLst>
        </pc:spChg>
        <pc:spChg chg="add mod">
          <ac:chgData name="Luke Pulaski" userId="50ef1bfb-b847-4b03-b994-0e643f64fa1a" providerId="ADAL" clId="{14D433BB-B2A2-0343-9595-D71698BD8395}" dt="2025-04-24T23:55:23.916" v="9575" actId="20577"/>
          <ac:spMkLst>
            <pc:docMk/>
            <pc:sldMk cId="3577239339" sldId="270"/>
            <ac:spMk id="3" creationId="{B48E57B6-F803-8A77-3E3A-01C39F3BF8ED}"/>
          </ac:spMkLst>
        </pc:spChg>
        <pc:spChg chg="mod">
          <ac:chgData name="Luke Pulaski" userId="50ef1bfb-b847-4b03-b994-0e643f64fa1a" providerId="ADAL" clId="{14D433BB-B2A2-0343-9595-D71698BD8395}" dt="2025-04-24T14:44:25.159" v="1465" actId="20577"/>
          <ac:spMkLst>
            <pc:docMk/>
            <pc:sldMk cId="3577239339" sldId="270"/>
            <ac:spMk id="14" creationId="{39F43838-7F92-B72D-8D67-86DC41D85DEF}"/>
          </ac:spMkLst>
        </pc:spChg>
        <pc:spChg chg="mod">
          <ac:chgData name="Luke Pulaski" userId="50ef1bfb-b847-4b03-b994-0e643f64fa1a" providerId="ADAL" clId="{14D433BB-B2A2-0343-9595-D71698BD8395}" dt="2025-04-24T14:44:07.111" v="1427" actId="207"/>
          <ac:spMkLst>
            <pc:docMk/>
            <pc:sldMk cId="3577239339" sldId="270"/>
            <ac:spMk id="22" creationId="{F40AE941-B20E-D222-6A52-6F38E337CF23}"/>
          </ac:spMkLst>
        </pc:spChg>
      </pc:sldChg>
      <pc:sldChg chg="add del replId">
        <pc:chgData name="Luke Pulaski" userId="50ef1bfb-b847-4b03-b994-0e643f64fa1a" providerId="ADAL" clId="{14D433BB-B2A2-0343-9595-D71698BD8395}" dt="2025-04-24T04:47:21.077" v="661" actId="2696"/>
        <pc:sldMkLst>
          <pc:docMk/>
          <pc:sldMk cId="1560844762" sldId="271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053891985" sldId="271"/>
        </pc:sldMkLst>
      </pc:sldChg>
      <pc:sldChg chg="addSp delSp modSp add mod replId">
        <pc:chgData name="Luke Pulaski" userId="50ef1bfb-b847-4b03-b994-0e643f64fa1a" providerId="ADAL" clId="{14D433BB-B2A2-0343-9595-D71698BD8395}" dt="2025-04-25T05:38:27.122" v="13629" actId="20577"/>
        <pc:sldMkLst>
          <pc:docMk/>
          <pc:sldMk cId="3828023796" sldId="271"/>
        </pc:sldMkLst>
        <pc:spChg chg="add mod">
          <ac:chgData name="Luke Pulaski" userId="50ef1bfb-b847-4b03-b994-0e643f64fa1a" providerId="ADAL" clId="{14D433BB-B2A2-0343-9595-D71698BD8395}" dt="2025-04-24T14:47:03.811" v="1587"/>
          <ac:spMkLst>
            <pc:docMk/>
            <pc:sldMk cId="3828023796" sldId="271"/>
            <ac:spMk id="2" creationId="{0B05E438-0734-AB0C-6A27-C9764E5AD3A4}"/>
          </ac:spMkLst>
        </pc:spChg>
        <pc:spChg chg="add mod">
          <ac:chgData name="Luke Pulaski" userId="50ef1bfb-b847-4b03-b994-0e643f64fa1a" providerId="ADAL" clId="{14D433BB-B2A2-0343-9595-D71698BD8395}" dt="2025-04-24T14:47:07.105" v="1589"/>
          <ac:spMkLst>
            <pc:docMk/>
            <pc:sldMk cId="3828023796" sldId="271"/>
            <ac:spMk id="3" creationId="{5B045433-BCC1-1EF7-ACFC-CEF83BE76C57}"/>
          </ac:spMkLst>
        </pc:spChg>
        <pc:spChg chg="add mod">
          <ac:chgData name="Luke Pulaski" userId="50ef1bfb-b847-4b03-b994-0e643f64fa1a" providerId="ADAL" clId="{14D433BB-B2A2-0343-9595-D71698BD8395}" dt="2025-04-25T05:30:34.600" v="13277" actId="20577"/>
          <ac:spMkLst>
            <pc:docMk/>
            <pc:sldMk cId="3828023796" sldId="271"/>
            <ac:spMk id="4" creationId="{4ED64AFF-945B-18F2-ECAA-EBAFB4EB7017}"/>
          </ac:spMkLst>
        </pc:spChg>
        <pc:spChg chg="add mod">
          <ac:chgData name="Luke Pulaski" userId="50ef1bfb-b847-4b03-b994-0e643f64fa1a" providerId="ADAL" clId="{14D433BB-B2A2-0343-9595-D71698BD8395}" dt="2025-04-25T05:38:27.122" v="13629" actId="20577"/>
          <ac:spMkLst>
            <pc:docMk/>
            <pc:sldMk cId="3828023796" sldId="271"/>
            <ac:spMk id="5" creationId="{D07078DE-0D21-ED28-C4F6-E14EA923B1DB}"/>
          </ac:spMkLst>
        </pc:spChg>
        <pc:spChg chg="mod">
          <ac:chgData name="Luke Pulaski" userId="50ef1bfb-b847-4b03-b994-0e643f64fa1a" providerId="ADAL" clId="{14D433BB-B2A2-0343-9595-D71698BD8395}" dt="2025-04-24T14:46:55.983" v="1586" actId="20577"/>
          <ac:spMkLst>
            <pc:docMk/>
            <pc:sldMk cId="3828023796" sldId="271"/>
            <ac:spMk id="14" creationId="{45BD89C8-2A34-D3CF-A24D-0E2952244AF2}"/>
          </ac:spMkLst>
        </pc:spChg>
        <pc:spChg chg="del">
          <ac:chgData name="Luke Pulaski" userId="50ef1bfb-b847-4b03-b994-0e643f64fa1a" providerId="ADAL" clId="{14D433BB-B2A2-0343-9595-D71698BD8395}" dt="2025-04-24T14:47:06.427" v="1588" actId="478"/>
          <ac:spMkLst>
            <pc:docMk/>
            <pc:sldMk cId="3828023796" sldId="271"/>
            <ac:spMk id="22" creationId="{78B8C9B0-F412-2206-885E-0C0A38ACDBA9}"/>
          </ac:spMkLst>
        </pc:spChg>
      </pc:sldChg>
      <pc:sldChg chg="add del">
        <pc:chgData name="Luke Pulaski" userId="50ef1bfb-b847-4b03-b994-0e643f64fa1a" providerId="ADAL" clId="{14D433BB-B2A2-0343-9595-D71698BD8395}" dt="2025-04-24T04:47:21.077" v="661" actId="2696"/>
        <pc:sldMkLst>
          <pc:docMk/>
          <pc:sldMk cId="2156211528" sldId="272"/>
        </pc:sldMkLst>
      </pc:sldChg>
      <pc:sldChg chg="add del">
        <pc:chgData name="Luke Pulaski" userId="50ef1bfb-b847-4b03-b994-0e643f64fa1a" providerId="ADAL" clId="{14D433BB-B2A2-0343-9595-D71698BD8395}" dt="2025-04-24T00:37:16.382" v="362" actId="2696"/>
        <pc:sldMkLst>
          <pc:docMk/>
          <pc:sldMk cId="2197524276" sldId="272"/>
        </pc:sldMkLst>
      </pc:sldChg>
      <pc:sldChg chg="addSp modSp add mod">
        <pc:chgData name="Luke Pulaski" userId="50ef1bfb-b847-4b03-b994-0e643f64fa1a" providerId="ADAL" clId="{14D433BB-B2A2-0343-9595-D71698BD8395}" dt="2025-04-24T21:13:42.699" v="7254" actId="115"/>
        <pc:sldMkLst>
          <pc:docMk/>
          <pc:sldMk cId="2943030114" sldId="272"/>
        </pc:sldMkLst>
        <pc:spChg chg="add mod">
          <ac:chgData name="Luke Pulaski" userId="50ef1bfb-b847-4b03-b994-0e643f64fa1a" providerId="ADAL" clId="{14D433BB-B2A2-0343-9595-D71698BD8395}" dt="2025-04-24T21:13:42.699" v="7254" actId="115"/>
          <ac:spMkLst>
            <pc:docMk/>
            <pc:sldMk cId="2943030114" sldId="272"/>
            <ac:spMk id="2" creationId="{3CF97A4D-E85E-F1BE-884C-8FEB8B696820}"/>
          </ac:spMkLst>
        </pc:spChg>
        <pc:spChg chg="mod">
          <ac:chgData name="Luke Pulaski" userId="50ef1bfb-b847-4b03-b994-0e643f64fa1a" providerId="ADAL" clId="{14D433BB-B2A2-0343-9595-D71698BD8395}" dt="2025-04-24T14:30:21.101" v="974" actId="20577"/>
          <ac:spMkLst>
            <pc:docMk/>
            <pc:sldMk cId="2943030114" sldId="272"/>
            <ac:spMk id="14" creationId="{98FEF156-C4E1-B3C0-2E5F-4336D78C4D1A}"/>
          </ac:spMkLst>
        </pc:spChg>
      </pc:sldChg>
      <pc:sldChg chg="addSp modSp add mod">
        <pc:chgData name="Luke Pulaski" userId="50ef1bfb-b847-4b03-b994-0e643f64fa1a" providerId="ADAL" clId="{14D433BB-B2A2-0343-9595-D71698BD8395}" dt="2025-04-24T20:50:28.264" v="6536" actId="20577"/>
        <pc:sldMkLst>
          <pc:docMk/>
          <pc:sldMk cId="995057036" sldId="273"/>
        </pc:sldMkLst>
        <pc:spChg chg="add mod">
          <ac:chgData name="Luke Pulaski" userId="50ef1bfb-b847-4b03-b994-0e643f64fa1a" providerId="ADAL" clId="{14D433BB-B2A2-0343-9595-D71698BD8395}" dt="2025-04-24T20:50:28.264" v="6536" actId="20577"/>
          <ac:spMkLst>
            <pc:docMk/>
            <pc:sldMk cId="995057036" sldId="273"/>
            <ac:spMk id="2" creationId="{8BC968D9-F72E-2694-1823-AA589972F056}"/>
          </ac:spMkLst>
        </pc:spChg>
        <pc:spChg chg="mod">
          <ac:chgData name="Luke Pulaski" userId="50ef1bfb-b847-4b03-b994-0e643f64fa1a" providerId="ADAL" clId="{14D433BB-B2A2-0343-9595-D71698BD8395}" dt="2025-04-24T14:30:15.195" v="962" actId="20577"/>
          <ac:spMkLst>
            <pc:docMk/>
            <pc:sldMk cId="995057036" sldId="273"/>
            <ac:spMk id="14" creationId="{11FB7BA7-F94D-297B-C761-DF09BA79D745}"/>
          </ac:spMkLst>
        </pc:spChg>
      </pc:sldChg>
      <pc:sldChg chg="add del replId">
        <pc:chgData name="Luke Pulaski" userId="50ef1bfb-b847-4b03-b994-0e643f64fa1a" providerId="ADAL" clId="{14D433BB-B2A2-0343-9595-D71698BD8395}" dt="2025-04-24T04:47:21.077" v="661" actId="2696"/>
        <pc:sldMkLst>
          <pc:docMk/>
          <pc:sldMk cId="4074733983" sldId="273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4288791449" sldId="273"/>
        </pc:sldMkLst>
      </pc:sldChg>
      <pc:sldChg chg="add del replId">
        <pc:chgData name="Luke Pulaski" userId="50ef1bfb-b847-4b03-b994-0e643f64fa1a" providerId="ADAL" clId="{14D433BB-B2A2-0343-9595-D71698BD8395}" dt="2025-04-24T04:47:21.077" v="661" actId="2696"/>
        <pc:sldMkLst>
          <pc:docMk/>
          <pc:sldMk cId="947797460" sldId="274"/>
        </pc:sldMkLst>
      </pc:sldChg>
      <pc:sldChg chg="addSp modSp add mod">
        <pc:chgData name="Luke Pulaski" userId="50ef1bfb-b847-4b03-b994-0e643f64fa1a" providerId="ADAL" clId="{14D433BB-B2A2-0343-9595-D71698BD8395}" dt="2025-04-25T04:07:26.806" v="13211" actId="1076"/>
        <pc:sldMkLst>
          <pc:docMk/>
          <pc:sldMk cId="3678055283" sldId="274"/>
        </pc:sldMkLst>
        <pc:spChg chg="add mod">
          <ac:chgData name="Luke Pulaski" userId="50ef1bfb-b847-4b03-b994-0e643f64fa1a" providerId="ADAL" clId="{14D433BB-B2A2-0343-9595-D71698BD8395}" dt="2025-04-25T04:05:36.256" v="13039" actId="113"/>
          <ac:spMkLst>
            <pc:docMk/>
            <pc:sldMk cId="3678055283" sldId="274"/>
            <ac:spMk id="3" creationId="{14D65B4B-1A31-70B0-4001-6985105DC583}"/>
          </ac:spMkLst>
        </pc:spChg>
        <pc:spChg chg="add mod">
          <ac:chgData name="Luke Pulaski" userId="50ef1bfb-b847-4b03-b994-0e643f64fa1a" providerId="ADAL" clId="{14D433BB-B2A2-0343-9595-D71698BD8395}" dt="2025-04-25T04:07:26.806" v="13211" actId="1076"/>
          <ac:spMkLst>
            <pc:docMk/>
            <pc:sldMk cId="3678055283" sldId="274"/>
            <ac:spMk id="4" creationId="{F650F43A-080A-666A-E38C-DD4C163B1355}"/>
          </ac:spMkLst>
        </pc:spChg>
        <pc:spChg chg="mod">
          <ac:chgData name="Luke Pulaski" userId="50ef1bfb-b847-4b03-b994-0e643f64fa1a" providerId="ADAL" clId="{14D433BB-B2A2-0343-9595-D71698BD8395}" dt="2025-04-24T14:37:43.920" v="1165" actId="20577"/>
          <ac:spMkLst>
            <pc:docMk/>
            <pc:sldMk cId="3678055283" sldId="274"/>
            <ac:spMk id="14" creationId="{94AA8F44-35D8-53C1-B253-9E3B78776E1A}"/>
          </ac:spMkLst>
        </pc:spChg>
      </pc:sldChg>
      <pc:sldChg chg="add del">
        <pc:chgData name="Luke Pulaski" userId="50ef1bfb-b847-4b03-b994-0e643f64fa1a" providerId="ADAL" clId="{14D433BB-B2A2-0343-9595-D71698BD8395}" dt="2025-04-24T14:35:56.384" v="1075" actId="2890"/>
        <pc:sldMkLst>
          <pc:docMk/>
          <pc:sldMk cId="3991992699" sldId="274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4227720310" sldId="274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1670969963" sldId="275"/>
        </pc:sldMkLst>
      </pc:sldChg>
      <pc:sldChg chg="addSp delSp modSp add mod">
        <pc:chgData name="Luke Pulaski" userId="50ef1bfb-b847-4b03-b994-0e643f64fa1a" providerId="ADAL" clId="{14D433BB-B2A2-0343-9595-D71698BD8395}" dt="2025-04-24T23:07:45.283" v="7693" actId="20577"/>
        <pc:sldMkLst>
          <pc:docMk/>
          <pc:sldMk cId="2141905386" sldId="275"/>
        </pc:sldMkLst>
        <pc:spChg chg="add mod">
          <ac:chgData name="Luke Pulaski" userId="50ef1bfb-b847-4b03-b994-0e643f64fa1a" providerId="ADAL" clId="{14D433BB-B2A2-0343-9595-D71698BD8395}" dt="2025-04-24T23:07:45.283" v="7693" actId="20577"/>
          <ac:spMkLst>
            <pc:docMk/>
            <pc:sldMk cId="2141905386" sldId="275"/>
            <ac:spMk id="2" creationId="{A7439036-FC03-DF85-7901-125EADA7C5B1}"/>
          </ac:spMkLst>
        </pc:spChg>
        <pc:spChg chg="add del mod">
          <ac:chgData name="Luke Pulaski" userId="50ef1bfb-b847-4b03-b994-0e643f64fa1a" providerId="ADAL" clId="{14D433BB-B2A2-0343-9595-D71698BD8395}" dt="2025-04-24T20:42:46.498" v="5852" actId="478"/>
          <ac:spMkLst>
            <pc:docMk/>
            <pc:sldMk cId="2141905386" sldId="275"/>
            <ac:spMk id="3" creationId="{1142F153-5EA5-D0FC-A657-31006A8F63C5}"/>
          </ac:spMkLst>
        </pc:spChg>
        <pc:spChg chg="mod">
          <ac:chgData name="Luke Pulaski" userId="50ef1bfb-b847-4b03-b994-0e643f64fa1a" providerId="ADAL" clId="{14D433BB-B2A2-0343-9595-D71698BD8395}" dt="2025-04-24T14:42:38.205" v="1380" actId="20577"/>
          <ac:spMkLst>
            <pc:docMk/>
            <pc:sldMk cId="2141905386" sldId="275"/>
            <ac:spMk id="14" creationId="{50B50EDF-9D77-9C8F-F39A-0EFD05B5BC6F}"/>
          </ac:spMkLst>
        </pc:spChg>
      </pc:sldChg>
      <pc:sldChg chg="add del">
        <pc:chgData name="Luke Pulaski" userId="50ef1bfb-b847-4b03-b994-0e643f64fa1a" providerId="ADAL" clId="{14D433BB-B2A2-0343-9595-D71698BD8395}" dt="2025-04-24T14:35:56.002" v="1074" actId="2890"/>
        <pc:sldMkLst>
          <pc:docMk/>
          <pc:sldMk cId="3235420799" sldId="275"/>
        </pc:sldMkLst>
      </pc:sldChg>
      <pc:sldChg chg="addSp delSp modSp add del mod replId">
        <pc:chgData name="Luke Pulaski" userId="50ef1bfb-b847-4b03-b994-0e643f64fa1a" providerId="ADAL" clId="{14D433BB-B2A2-0343-9595-D71698BD8395}" dt="2025-04-24T14:28:47.014" v="939" actId="2696"/>
        <pc:sldMkLst>
          <pc:docMk/>
          <pc:sldMk cId="3355089400" sldId="275"/>
        </pc:sldMkLst>
        <pc:spChg chg="mod">
          <ac:chgData name="Luke Pulaski" userId="50ef1bfb-b847-4b03-b994-0e643f64fa1a" providerId="ADAL" clId="{14D433BB-B2A2-0343-9595-D71698BD8395}" dt="2025-04-24T04:44:55.359" v="641" actId="1076"/>
          <ac:spMkLst>
            <pc:docMk/>
            <pc:sldMk cId="3355089400" sldId="275"/>
            <ac:spMk id="2" creationId="{B3262BF6-C991-7AE7-86DB-13BBBA750844}"/>
          </ac:spMkLst>
        </pc:spChg>
        <pc:spChg chg="add mod">
          <ac:chgData name="Luke Pulaski" userId="50ef1bfb-b847-4b03-b994-0e643f64fa1a" providerId="ADAL" clId="{14D433BB-B2A2-0343-9595-D71698BD8395}" dt="2025-04-24T14:26:02.789" v="919"/>
          <ac:spMkLst>
            <pc:docMk/>
            <pc:sldMk cId="3355089400" sldId="275"/>
            <ac:spMk id="3" creationId="{F88EACE6-2949-1F82-70A7-7208F3CBBEA7}"/>
          </ac:spMkLst>
        </pc:spChg>
        <pc:spChg chg="mod">
          <ac:chgData name="Luke Pulaski" userId="50ef1bfb-b847-4b03-b994-0e643f64fa1a" providerId="ADAL" clId="{14D433BB-B2A2-0343-9595-D71698BD8395}" dt="2025-04-24T04:44:13.765" v="638" actId="207"/>
          <ac:spMkLst>
            <pc:docMk/>
            <pc:sldMk cId="3355089400" sldId="275"/>
            <ac:spMk id="6" creationId="{409D4C4C-08F2-3BE7-C121-E869557C0248}"/>
          </ac:spMkLst>
        </pc:spChg>
        <pc:spChg chg="del">
          <ac:chgData name="Luke Pulaski" userId="50ef1bfb-b847-4b03-b994-0e643f64fa1a" providerId="ADAL" clId="{14D433BB-B2A2-0343-9595-D71698BD8395}" dt="2025-04-24T14:26:02.413" v="918" actId="478"/>
          <ac:spMkLst>
            <pc:docMk/>
            <pc:sldMk cId="3355089400" sldId="275"/>
            <ac:spMk id="9" creationId="{11B8AA44-0A62-7D0D-E7D7-A6C22A005B96}"/>
          </ac:spMkLst>
        </pc:spChg>
        <pc:spChg chg="mod">
          <ac:chgData name="Luke Pulaski" userId="50ef1bfb-b847-4b03-b994-0e643f64fa1a" providerId="ADAL" clId="{14D433BB-B2A2-0343-9595-D71698BD8395}" dt="2025-04-24T04:44:23.142" v="640" actId="207"/>
          <ac:spMkLst>
            <pc:docMk/>
            <pc:sldMk cId="3355089400" sldId="275"/>
            <ac:spMk id="11" creationId="{D24E6C61-5C52-547A-2FB6-F94D9A689A05}"/>
          </ac:spMkLst>
        </pc:spChg>
        <pc:spChg chg="mod">
          <ac:chgData name="Luke Pulaski" userId="50ef1bfb-b847-4b03-b994-0e643f64fa1a" providerId="ADAL" clId="{14D433BB-B2A2-0343-9595-D71698BD8395}" dt="2025-04-24T04:45:54.114" v="658" actId="20577"/>
          <ac:spMkLst>
            <pc:docMk/>
            <pc:sldMk cId="3355089400" sldId="275"/>
            <ac:spMk id="14" creationId="{04BE691A-AC25-7E88-E28F-EA5F01AF59A7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837646723" sldId="276"/>
        </pc:sldMkLst>
      </pc:sldChg>
      <pc:sldChg chg="addSp modSp add mod replId">
        <pc:chgData name="Luke Pulaski" userId="50ef1bfb-b847-4b03-b994-0e643f64fa1a" providerId="ADAL" clId="{14D433BB-B2A2-0343-9595-D71698BD8395}" dt="2025-04-25T05:42:54.500" v="13924" actId="20577"/>
        <pc:sldMkLst>
          <pc:docMk/>
          <pc:sldMk cId="1548566104" sldId="276"/>
        </pc:sldMkLst>
        <pc:spChg chg="add mod">
          <ac:chgData name="Luke Pulaski" userId="50ef1bfb-b847-4b03-b994-0e643f64fa1a" providerId="ADAL" clId="{14D433BB-B2A2-0343-9595-D71698BD8395}" dt="2025-04-25T05:40:51.705" v="13739" actId="1076"/>
          <ac:spMkLst>
            <pc:docMk/>
            <pc:sldMk cId="1548566104" sldId="276"/>
            <ac:spMk id="3" creationId="{BF448E57-6BCC-7DD8-02A2-2DC810859A89}"/>
          </ac:spMkLst>
        </pc:spChg>
        <pc:spChg chg="add mod">
          <ac:chgData name="Luke Pulaski" userId="50ef1bfb-b847-4b03-b994-0e643f64fa1a" providerId="ADAL" clId="{14D433BB-B2A2-0343-9595-D71698BD8395}" dt="2025-04-25T05:42:54.500" v="13924" actId="20577"/>
          <ac:spMkLst>
            <pc:docMk/>
            <pc:sldMk cId="1548566104" sldId="276"/>
            <ac:spMk id="4" creationId="{750CD909-E4AA-A0BF-E9DB-B392690626C6}"/>
          </ac:spMkLst>
        </pc:spChg>
        <pc:spChg chg="mod">
          <ac:chgData name="Luke Pulaski" userId="50ef1bfb-b847-4b03-b994-0e643f64fa1a" providerId="ADAL" clId="{14D433BB-B2A2-0343-9595-D71698BD8395}" dt="2025-04-24T14:39:22.824" v="1245" actId="20577"/>
          <ac:spMkLst>
            <pc:docMk/>
            <pc:sldMk cId="1548566104" sldId="276"/>
            <ac:spMk id="14" creationId="{6707A04B-8F30-997D-FCAE-EE4BA62E21B0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4T14:28:47.014" v="939" actId="2696"/>
        <pc:sldMkLst>
          <pc:docMk/>
          <pc:sldMk cId="1665207207" sldId="276"/>
        </pc:sldMkLst>
        <pc:spChg chg="add mod">
          <ac:chgData name="Luke Pulaski" userId="50ef1bfb-b847-4b03-b994-0e643f64fa1a" providerId="ADAL" clId="{14D433BB-B2A2-0343-9595-D71698BD8395}" dt="2025-04-24T14:26:06.137" v="921"/>
          <ac:spMkLst>
            <pc:docMk/>
            <pc:sldMk cId="1665207207" sldId="276"/>
            <ac:spMk id="3" creationId="{9F1E924C-56A7-D69F-24A4-60F244798144}"/>
          </ac:spMkLst>
        </pc:spChg>
        <pc:spChg chg="del">
          <ac:chgData name="Luke Pulaski" userId="50ef1bfb-b847-4b03-b994-0e643f64fa1a" providerId="ADAL" clId="{14D433BB-B2A2-0343-9595-D71698BD8395}" dt="2025-04-24T14:26:05.695" v="920" actId="478"/>
          <ac:spMkLst>
            <pc:docMk/>
            <pc:sldMk cId="1665207207" sldId="276"/>
            <ac:spMk id="9" creationId="{11E54662-4EEC-E8A7-478E-B86292B91E23}"/>
          </ac:spMkLst>
        </pc:spChg>
      </pc:sldChg>
      <pc:sldChg chg="add del replId">
        <pc:chgData name="Luke Pulaski" userId="50ef1bfb-b847-4b03-b994-0e643f64fa1a" providerId="ADAL" clId="{14D433BB-B2A2-0343-9595-D71698BD8395}" dt="2025-04-24T14:35:56.002" v="1074" actId="2890"/>
        <pc:sldMkLst>
          <pc:docMk/>
          <pc:sldMk cId="4105092167" sldId="276"/>
        </pc:sldMkLst>
      </pc:sldChg>
      <pc:sldChg chg="add del">
        <pc:chgData name="Luke Pulaski" userId="50ef1bfb-b847-4b03-b994-0e643f64fa1a" providerId="ADAL" clId="{14D433BB-B2A2-0343-9595-D71698BD8395}" dt="2025-04-24T14:35:55.416" v="1073" actId="2890"/>
        <pc:sldMkLst>
          <pc:docMk/>
          <pc:sldMk cId="929338985" sldId="277"/>
        </pc:sldMkLst>
      </pc:sldChg>
      <pc:sldChg chg="addSp delSp modSp add del mod">
        <pc:chgData name="Luke Pulaski" userId="50ef1bfb-b847-4b03-b994-0e643f64fa1a" providerId="ADAL" clId="{14D433BB-B2A2-0343-9595-D71698BD8395}" dt="2025-04-24T14:28:47.014" v="939" actId="2696"/>
        <pc:sldMkLst>
          <pc:docMk/>
          <pc:sldMk cId="1431736817" sldId="277"/>
        </pc:sldMkLst>
        <pc:spChg chg="add mod">
          <ac:chgData name="Luke Pulaski" userId="50ef1bfb-b847-4b03-b994-0e643f64fa1a" providerId="ADAL" clId="{14D433BB-B2A2-0343-9595-D71698BD8395}" dt="2025-04-24T14:26:10.760" v="923"/>
          <ac:spMkLst>
            <pc:docMk/>
            <pc:sldMk cId="1431736817" sldId="277"/>
            <ac:spMk id="3" creationId="{A0DB1FF1-1530-153E-47BE-9C5504704B02}"/>
          </ac:spMkLst>
        </pc:spChg>
        <pc:spChg chg="del">
          <ac:chgData name="Luke Pulaski" userId="50ef1bfb-b847-4b03-b994-0e643f64fa1a" providerId="ADAL" clId="{14D433BB-B2A2-0343-9595-D71698BD8395}" dt="2025-04-24T14:26:10.336" v="922" actId="478"/>
          <ac:spMkLst>
            <pc:docMk/>
            <pc:sldMk cId="1431736817" sldId="277"/>
            <ac:spMk id="9" creationId="{4D82D0A6-67C1-BD02-D663-8CF5EDE4B633}"/>
          </ac:spMkLst>
        </pc:spChg>
        <pc:spChg chg="mod">
          <ac:chgData name="Luke Pulaski" userId="50ef1bfb-b847-4b03-b994-0e643f64fa1a" providerId="ADAL" clId="{14D433BB-B2A2-0343-9595-D71698BD8395}" dt="2025-04-24T14:16:00.658" v="812" actId="20577"/>
          <ac:spMkLst>
            <pc:docMk/>
            <pc:sldMk cId="1431736817" sldId="277"/>
            <ac:spMk id="14" creationId="{AAFADC5A-4E73-7D95-47F6-E0BF14F81031}"/>
          </ac:spMkLst>
        </pc:spChg>
      </pc:sldChg>
      <pc:sldChg chg="addSp modSp add mod">
        <pc:chgData name="Luke Pulaski" userId="50ef1bfb-b847-4b03-b994-0e643f64fa1a" providerId="ADAL" clId="{14D433BB-B2A2-0343-9595-D71698BD8395}" dt="2025-04-25T16:34:00.579" v="15763" actId="1076"/>
        <pc:sldMkLst>
          <pc:docMk/>
          <pc:sldMk cId="1544177309" sldId="277"/>
        </pc:sldMkLst>
        <pc:spChg chg="add mod">
          <ac:chgData name="Luke Pulaski" userId="50ef1bfb-b847-4b03-b994-0e643f64fa1a" providerId="ADAL" clId="{14D433BB-B2A2-0343-9595-D71698BD8395}" dt="2025-04-25T16:34:00.579" v="15763" actId="1076"/>
          <ac:spMkLst>
            <pc:docMk/>
            <pc:sldMk cId="1544177309" sldId="277"/>
            <ac:spMk id="2" creationId="{64935365-F942-CFF2-CA13-30ED534F8C1E}"/>
          </ac:spMkLst>
        </pc:spChg>
        <pc:spChg chg="mod">
          <ac:chgData name="Luke Pulaski" userId="50ef1bfb-b847-4b03-b994-0e643f64fa1a" providerId="ADAL" clId="{14D433BB-B2A2-0343-9595-D71698BD8395}" dt="2025-04-24T14:42:31.394" v="1364" actId="20577"/>
          <ac:spMkLst>
            <pc:docMk/>
            <pc:sldMk cId="1544177309" sldId="277"/>
            <ac:spMk id="14" creationId="{EE5E3FAD-8313-AF02-4624-26EBE492133D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851385805" sldId="277"/>
        </pc:sldMkLst>
      </pc:sldChg>
      <pc:sldChg chg="add del replId">
        <pc:chgData name="Luke Pulaski" userId="50ef1bfb-b847-4b03-b994-0e643f64fa1a" providerId="ADAL" clId="{14D433BB-B2A2-0343-9595-D71698BD8395}" dt="2025-04-24T14:35:55.416" v="1073" actId="2890"/>
        <pc:sldMkLst>
          <pc:docMk/>
          <pc:sldMk cId="520656795" sldId="278"/>
        </pc:sldMkLst>
      </pc:sldChg>
      <pc:sldChg chg="add del">
        <pc:chgData name="Luke Pulaski" userId="50ef1bfb-b847-4b03-b994-0e643f64fa1a" providerId="ADAL" clId="{14D433BB-B2A2-0343-9595-D71698BD8395}" dt="2025-04-24T14:22:23.472" v="817" actId="2696"/>
        <pc:sldMkLst>
          <pc:docMk/>
          <pc:sldMk cId="568441031" sldId="278"/>
        </pc:sldMkLst>
      </pc:sldChg>
      <pc:sldChg chg="addSp modSp add mod replId">
        <pc:chgData name="Luke Pulaski" userId="50ef1bfb-b847-4b03-b994-0e643f64fa1a" providerId="ADAL" clId="{14D433BB-B2A2-0343-9595-D71698BD8395}" dt="2025-04-25T13:16:19.377" v="14381" actId="5793"/>
        <pc:sldMkLst>
          <pc:docMk/>
          <pc:sldMk cId="2938268675" sldId="278"/>
        </pc:sldMkLst>
        <pc:spChg chg="add mod">
          <ac:chgData name="Luke Pulaski" userId="50ef1bfb-b847-4b03-b994-0e643f64fa1a" providerId="ADAL" clId="{14D433BB-B2A2-0343-9595-D71698BD8395}" dt="2025-04-25T13:16:19.377" v="14381" actId="5793"/>
          <ac:spMkLst>
            <pc:docMk/>
            <pc:sldMk cId="2938268675" sldId="278"/>
            <ac:spMk id="2" creationId="{0ED0CBF2-D72E-AB0F-9E35-71C760164370}"/>
          </ac:spMkLst>
        </pc:spChg>
        <pc:spChg chg="mod">
          <ac:chgData name="Luke Pulaski" userId="50ef1bfb-b847-4b03-b994-0e643f64fa1a" providerId="ADAL" clId="{14D433BB-B2A2-0343-9595-D71698BD8395}" dt="2025-04-24T14:41:07.868" v="1297" actId="20577"/>
          <ac:spMkLst>
            <pc:docMk/>
            <pc:sldMk cId="2938268675" sldId="278"/>
            <ac:spMk id="14" creationId="{CBF0773A-F2A1-0A1D-7774-9588439206D2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873065016" sldId="278"/>
        </pc:sldMkLst>
      </pc:sldChg>
      <pc:sldChg chg="add del">
        <pc:chgData name="Luke Pulaski" userId="50ef1bfb-b847-4b03-b994-0e643f64fa1a" providerId="ADAL" clId="{14D433BB-B2A2-0343-9595-D71698BD8395}" dt="2025-04-24T14:22:23.472" v="817" actId="2696"/>
        <pc:sldMkLst>
          <pc:docMk/>
          <pc:sldMk cId="1192575476" sldId="279"/>
        </pc:sldMkLst>
      </pc:sldChg>
      <pc:sldChg chg="addSp modSp add mod replId">
        <pc:chgData name="Luke Pulaski" userId="50ef1bfb-b847-4b03-b994-0e643f64fa1a" providerId="ADAL" clId="{14D433BB-B2A2-0343-9595-D71698BD8395}" dt="2025-04-25T05:26:46.044" v="13224" actId="5793"/>
        <pc:sldMkLst>
          <pc:docMk/>
          <pc:sldMk cId="1509792479" sldId="279"/>
        </pc:sldMkLst>
        <pc:spChg chg="add mod">
          <ac:chgData name="Luke Pulaski" userId="50ef1bfb-b847-4b03-b994-0e643f64fa1a" providerId="ADAL" clId="{14D433BB-B2A2-0343-9595-D71698BD8395}" dt="2025-04-25T05:26:46.044" v="13224" actId="5793"/>
          <ac:spMkLst>
            <pc:docMk/>
            <pc:sldMk cId="1509792479" sldId="279"/>
            <ac:spMk id="2" creationId="{19C0C553-F835-B9E1-547F-C33901764980}"/>
          </ac:spMkLst>
        </pc:spChg>
        <pc:spChg chg="mod">
          <ac:chgData name="Luke Pulaski" userId="50ef1bfb-b847-4b03-b994-0e643f64fa1a" providerId="ADAL" clId="{14D433BB-B2A2-0343-9595-D71698BD8395}" dt="2025-04-24T14:42:58.254" v="1412" actId="20577"/>
          <ac:spMkLst>
            <pc:docMk/>
            <pc:sldMk cId="1509792479" sldId="279"/>
            <ac:spMk id="14" creationId="{9C12EF0E-3D87-41C2-C04E-7CD878D53DFB}"/>
          </ac:spMkLst>
        </pc:spChg>
      </pc:sldChg>
      <pc:sldChg chg="add del replId">
        <pc:chgData name="Luke Pulaski" userId="50ef1bfb-b847-4b03-b994-0e643f64fa1a" providerId="ADAL" clId="{14D433BB-B2A2-0343-9595-D71698BD8395}" dt="2025-04-24T14:35:55.416" v="1073" actId="2890"/>
        <pc:sldMkLst>
          <pc:docMk/>
          <pc:sldMk cId="1727600347" sldId="279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509675221" sldId="279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658665325" sldId="280"/>
        </pc:sldMkLst>
      </pc:sldChg>
      <pc:sldChg chg="add del replId">
        <pc:chgData name="Luke Pulaski" userId="50ef1bfb-b847-4b03-b994-0e643f64fa1a" providerId="ADAL" clId="{14D433BB-B2A2-0343-9595-D71698BD8395}" dt="2025-04-24T14:35:55.416" v="1073" actId="2890"/>
        <pc:sldMkLst>
          <pc:docMk/>
          <pc:sldMk cId="1833546001" sldId="280"/>
        </pc:sldMkLst>
      </pc:sldChg>
      <pc:sldChg chg="add del replId">
        <pc:chgData name="Luke Pulaski" userId="50ef1bfb-b847-4b03-b994-0e643f64fa1a" providerId="ADAL" clId="{14D433BB-B2A2-0343-9595-D71698BD8395}" dt="2025-04-24T14:22:23.472" v="817" actId="2696"/>
        <pc:sldMkLst>
          <pc:docMk/>
          <pc:sldMk cId="2581624779" sldId="280"/>
        </pc:sldMkLst>
      </pc:sldChg>
      <pc:sldChg chg="add del replId">
        <pc:chgData name="Luke Pulaski" userId="50ef1bfb-b847-4b03-b994-0e643f64fa1a" providerId="ADAL" clId="{14D433BB-B2A2-0343-9595-D71698BD8395}" dt="2025-04-24T14:43:55.594" v="1424" actId="2696"/>
        <pc:sldMkLst>
          <pc:docMk/>
          <pc:sldMk cId="3341424699" sldId="280"/>
        </pc:sldMkLst>
      </pc:sldChg>
      <pc:sldChg chg="add del">
        <pc:chgData name="Luke Pulaski" userId="50ef1bfb-b847-4b03-b994-0e643f64fa1a" providerId="ADAL" clId="{14D433BB-B2A2-0343-9595-D71698BD8395}" dt="2025-04-24T14:22:23.472" v="817" actId="2696"/>
        <pc:sldMkLst>
          <pc:docMk/>
          <pc:sldMk cId="914705035" sldId="281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346459595" sldId="281"/>
        </pc:sldMkLst>
      </pc:sldChg>
      <pc:sldChg chg="addSp modSp add mod">
        <pc:chgData name="Luke Pulaski" userId="50ef1bfb-b847-4b03-b994-0e643f64fa1a" providerId="ADAL" clId="{14D433BB-B2A2-0343-9595-D71698BD8395}" dt="2025-04-25T16:40:25.229" v="16019" actId="1076"/>
        <pc:sldMkLst>
          <pc:docMk/>
          <pc:sldMk cId="3495815595" sldId="281"/>
        </pc:sldMkLst>
        <pc:spChg chg="add mod">
          <ac:chgData name="Luke Pulaski" userId="50ef1bfb-b847-4b03-b994-0e643f64fa1a" providerId="ADAL" clId="{14D433BB-B2A2-0343-9595-D71698BD8395}" dt="2025-04-25T13:19:58.460" v="14392" actId="1076"/>
          <ac:spMkLst>
            <pc:docMk/>
            <pc:sldMk cId="3495815595" sldId="281"/>
            <ac:spMk id="3" creationId="{7AA60E52-4500-10DA-0D95-D6E7499534DC}"/>
          </ac:spMkLst>
        </pc:spChg>
        <pc:spChg chg="add mod">
          <ac:chgData name="Luke Pulaski" userId="50ef1bfb-b847-4b03-b994-0e643f64fa1a" providerId="ADAL" clId="{14D433BB-B2A2-0343-9595-D71698BD8395}" dt="2025-04-25T13:20:07.045" v="14393" actId="1076"/>
          <ac:spMkLst>
            <pc:docMk/>
            <pc:sldMk cId="3495815595" sldId="281"/>
            <ac:spMk id="5" creationId="{9CF108EB-1D1E-FB8B-1421-D9F83431C2F0}"/>
          </ac:spMkLst>
        </pc:spChg>
        <pc:spChg chg="add mod">
          <ac:chgData name="Luke Pulaski" userId="50ef1bfb-b847-4b03-b994-0e643f64fa1a" providerId="ADAL" clId="{14D433BB-B2A2-0343-9595-D71698BD8395}" dt="2025-04-25T13:20:16.838" v="14394" actId="1076"/>
          <ac:spMkLst>
            <pc:docMk/>
            <pc:sldMk cId="3495815595" sldId="281"/>
            <ac:spMk id="7" creationId="{81149E50-D77D-3A2D-AEE0-4CCCAF8A6181}"/>
          </ac:spMkLst>
        </pc:spChg>
        <pc:spChg chg="add mod">
          <ac:chgData name="Luke Pulaski" userId="50ef1bfb-b847-4b03-b994-0e643f64fa1a" providerId="ADAL" clId="{14D433BB-B2A2-0343-9595-D71698BD8395}" dt="2025-04-25T13:20:58.888" v="14398" actId="1076"/>
          <ac:spMkLst>
            <pc:docMk/>
            <pc:sldMk cId="3495815595" sldId="281"/>
            <ac:spMk id="8" creationId="{CB529BBE-F374-F04C-DD8E-14BC6841575D}"/>
          </ac:spMkLst>
        </pc:spChg>
        <pc:spChg chg="add mod">
          <ac:chgData name="Luke Pulaski" userId="50ef1bfb-b847-4b03-b994-0e643f64fa1a" providerId="ADAL" clId="{14D433BB-B2A2-0343-9595-D71698BD8395}" dt="2025-04-25T13:20:52.629" v="14397" actId="1076"/>
          <ac:spMkLst>
            <pc:docMk/>
            <pc:sldMk cId="3495815595" sldId="281"/>
            <ac:spMk id="9" creationId="{A02C732A-82DB-0893-720C-6DDBC5472D04}"/>
          </ac:spMkLst>
        </pc:spChg>
        <pc:spChg chg="add mod">
          <ac:chgData name="Luke Pulaski" userId="50ef1bfb-b847-4b03-b994-0e643f64fa1a" providerId="ADAL" clId="{14D433BB-B2A2-0343-9595-D71698BD8395}" dt="2025-04-25T13:20:40.722" v="14396" actId="1076"/>
          <ac:spMkLst>
            <pc:docMk/>
            <pc:sldMk cId="3495815595" sldId="281"/>
            <ac:spMk id="10" creationId="{DD6BD530-2DEA-CAD6-9DC0-E03A7AA3E319}"/>
          </ac:spMkLst>
        </pc:spChg>
        <pc:spChg chg="add mod">
          <ac:chgData name="Luke Pulaski" userId="50ef1bfb-b847-4b03-b994-0e643f64fa1a" providerId="ADAL" clId="{14D433BB-B2A2-0343-9595-D71698BD8395}" dt="2025-04-25T13:22:04.349" v="14475" actId="1076"/>
          <ac:spMkLst>
            <pc:docMk/>
            <pc:sldMk cId="3495815595" sldId="281"/>
            <ac:spMk id="11" creationId="{F7ADB779-3387-8311-19C2-6743F27053E5}"/>
          </ac:spMkLst>
        </pc:spChg>
        <pc:spChg chg="add mod">
          <ac:chgData name="Luke Pulaski" userId="50ef1bfb-b847-4b03-b994-0e643f64fa1a" providerId="ADAL" clId="{14D433BB-B2A2-0343-9595-D71698BD8395}" dt="2025-04-25T13:22:26.192" v="14486" actId="20577"/>
          <ac:spMkLst>
            <pc:docMk/>
            <pc:sldMk cId="3495815595" sldId="281"/>
            <ac:spMk id="12" creationId="{EA046FFA-A9E7-11F9-ADDC-309CED40FD2B}"/>
          </ac:spMkLst>
        </pc:spChg>
        <pc:spChg chg="add mod">
          <ac:chgData name="Luke Pulaski" userId="50ef1bfb-b847-4b03-b994-0e643f64fa1a" providerId="ADAL" clId="{14D433BB-B2A2-0343-9595-D71698BD8395}" dt="2025-04-25T13:25:51.808" v="14543" actId="20577"/>
          <ac:spMkLst>
            <pc:docMk/>
            <pc:sldMk cId="3495815595" sldId="281"/>
            <ac:spMk id="13" creationId="{E10EB2AD-5896-ABEB-7897-042D46D5F1C8}"/>
          </ac:spMkLst>
        </pc:spChg>
        <pc:spChg chg="mod">
          <ac:chgData name="Luke Pulaski" userId="50ef1bfb-b847-4b03-b994-0e643f64fa1a" providerId="ADAL" clId="{14D433BB-B2A2-0343-9595-D71698BD8395}" dt="2025-04-24T14:41:24.696" v="1331" actId="20577"/>
          <ac:spMkLst>
            <pc:docMk/>
            <pc:sldMk cId="3495815595" sldId="281"/>
            <ac:spMk id="14" creationId="{84EBF34B-E00E-AAEE-5F7D-BABF1CB1997B}"/>
          </ac:spMkLst>
        </pc:spChg>
        <pc:spChg chg="add mod">
          <ac:chgData name="Luke Pulaski" userId="50ef1bfb-b847-4b03-b994-0e643f64fa1a" providerId="ADAL" clId="{14D433BB-B2A2-0343-9595-D71698BD8395}" dt="2025-04-25T16:40:25.229" v="16019" actId="1076"/>
          <ac:spMkLst>
            <pc:docMk/>
            <pc:sldMk cId="3495815595" sldId="281"/>
            <ac:spMk id="15" creationId="{501F257C-EC27-E952-78CC-76F0ADF3CAF4}"/>
          </ac:spMkLst>
        </pc:spChg>
      </pc:sldChg>
      <pc:sldChg chg="add del replId">
        <pc:chgData name="Luke Pulaski" userId="50ef1bfb-b847-4b03-b994-0e643f64fa1a" providerId="ADAL" clId="{14D433BB-B2A2-0343-9595-D71698BD8395}" dt="2025-04-24T14:22:23.472" v="817" actId="2696"/>
        <pc:sldMkLst>
          <pc:docMk/>
          <pc:sldMk cId="419124795" sldId="282"/>
        </pc:sldMkLst>
      </pc:sldChg>
      <pc:sldChg chg="addSp modSp add mod">
        <pc:chgData name="Luke Pulaski" userId="50ef1bfb-b847-4b03-b994-0e643f64fa1a" providerId="ADAL" clId="{14D433BB-B2A2-0343-9595-D71698BD8395}" dt="2025-04-25T16:51:17.023" v="16634" actId="20577"/>
        <pc:sldMkLst>
          <pc:docMk/>
          <pc:sldMk cId="560751623" sldId="282"/>
        </pc:sldMkLst>
        <pc:spChg chg="add mod">
          <ac:chgData name="Luke Pulaski" userId="50ef1bfb-b847-4b03-b994-0e643f64fa1a" providerId="ADAL" clId="{14D433BB-B2A2-0343-9595-D71698BD8395}" dt="2025-04-25T16:51:17.023" v="16634" actId="20577"/>
          <ac:spMkLst>
            <pc:docMk/>
            <pc:sldMk cId="560751623" sldId="282"/>
            <ac:spMk id="2" creationId="{80314E0A-A6C2-A25C-009F-19FD789CDB66}"/>
          </ac:spMkLst>
        </pc:spChg>
        <pc:spChg chg="mod">
          <ac:chgData name="Luke Pulaski" userId="50ef1bfb-b847-4b03-b994-0e643f64fa1a" providerId="ADAL" clId="{14D433BB-B2A2-0343-9595-D71698BD8395}" dt="2025-04-24T14:42:22.013" v="1342" actId="20577"/>
          <ac:spMkLst>
            <pc:docMk/>
            <pc:sldMk cId="560751623" sldId="282"/>
            <ac:spMk id="14" creationId="{8EE65990-C702-7748-047D-C7FD7E425DA6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1104601285" sldId="282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291857501" sldId="283"/>
        </pc:sldMkLst>
      </pc:sldChg>
      <pc:sldChg chg="addSp delSp modSp add mod">
        <pc:chgData name="Luke Pulaski" userId="50ef1bfb-b847-4b03-b994-0e643f64fa1a" providerId="ADAL" clId="{14D433BB-B2A2-0343-9595-D71698BD8395}" dt="2025-04-24T15:57:07.878" v="1900" actId="1076"/>
        <pc:sldMkLst>
          <pc:docMk/>
          <pc:sldMk cId="2930894958" sldId="283"/>
        </pc:sldMkLst>
        <pc:spChg chg="mod">
          <ac:chgData name="Luke Pulaski" userId="50ef1bfb-b847-4b03-b994-0e643f64fa1a" providerId="ADAL" clId="{14D433BB-B2A2-0343-9595-D71698BD8395}" dt="2025-04-24T14:43:17.217" v="1423" actId="20577"/>
          <ac:spMkLst>
            <pc:docMk/>
            <pc:sldMk cId="2930894958" sldId="283"/>
            <ac:spMk id="14" creationId="{BC2FA3B6-58AC-FDB7-DD90-D832A5B2F754}"/>
          </ac:spMkLst>
        </pc:spChg>
        <pc:picChg chg="add mod">
          <ac:chgData name="Luke Pulaski" userId="50ef1bfb-b847-4b03-b994-0e643f64fa1a" providerId="ADAL" clId="{14D433BB-B2A2-0343-9595-D71698BD8395}" dt="2025-04-24T15:57:02.372" v="1899" actId="1076"/>
          <ac:picMkLst>
            <pc:docMk/>
            <pc:sldMk cId="2930894958" sldId="283"/>
            <ac:picMk id="3" creationId="{22991430-BA14-5607-AD1F-C020BA039856}"/>
          </ac:picMkLst>
        </pc:picChg>
        <pc:picChg chg="add del mod">
          <ac:chgData name="Luke Pulaski" userId="50ef1bfb-b847-4b03-b994-0e643f64fa1a" providerId="ADAL" clId="{14D433BB-B2A2-0343-9595-D71698BD8395}" dt="2025-04-24T15:55:43.611" v="1886" actId="478"/>
          <ac:picMkLst>
            <pc:docMk/>
            <pc:sldMk cId="2930894958" sldId="283"/>
            <ac:picMk id="5" creationId="{945829D0-2455-7828-942E-4854AD4C8B11}"/>
          </ac:picMkLst>
        </pc:picChg>
        <pc:picChg chg="add mod">
          <ac:chgData name="Luke Pulaski" userId="50ef1bfb-b847-4b03-b994-0e643f64fa1a" providerId="ADAL" clId="{14D433BB-B2A2-0343-9595-D71698BD8395}" dt="2025-04-24T15:57:07.878" v="1900" actId="1076"/>
          <ac:picMkLst>
            <pc:docMk/>
            <pc:sldMk cId="2930894958" sldId="283"/>
            <ac:picMk id="7" creationId="{5013C801-36FB-3FA9-9F81-C036C11DC5C6}"/>
          </ac:picMkLst>
        </pc:picChg>
      </pc:sldChg>
      <pc:sldChg chg="addSp delSp modSp add del mod replId">
        <pc:chgData name="Luke Pulaski" userId="50ef1bfb-b847-4b03-b994-0e643f64fa1a" providerId="ADAL" clId="{14D433BB-B2A2-0343-9595-D71698BD8395}" dt="2025-04-24T14:28:47.014" v="939" actId="2696"/>
        <pc:sldMkLst>
          <pc:docMk/>
          <pc:sldMk cId="3298185868" sldId="283"/>
        </pc:sldMkLst>
        <pc:spChg chg="add mod">
          <ac:chgData name="Luke Pulaski" userId="50ef1bfb-b847-4b03-b994-0e643f64fa1a" providerId="ADAL" clId="{14D433BB-B2A2-0343-9595-D71698BD8395}" dt="2025-04-24T14:25:53.876" v="915" actId="207"/>
          <ac:spMkLst>
            <pc:docMk/>
            <pc:sldMk cId="3298185868" sldId="283"/>
            <ac:spMk id="4" creationId="{B4298A9D-7609-3910-A7DC-28620B5EBF20}"/>
          </ac:spMkLst>
        </pc:spChg>
        <pc:spChg chg="del mod">
          <ac:chgData name="Luke Pulaski" userId="50ef1bfb-b847-4b03-b994-0e643f64fa1a" providerId="ADAL" clId="{14D433BB-B2A2-0343-9595-D71698BD8395}" dt="2025-04-24T14:25:47.707" v="912" actId="478"/>
          <ac:spMkLst>
            <pc:docMk/>
            <pc:sldMk cId="3298185868" sldId="283"/>
            <ac:spMk id="9" creationId="{3ADC3355-DA93-CBA3-7169-8BE1257C5C29}"/>
          </ac:spMkLst>
        </pc:spChg>
      </pc:sldChg>
      <pc:sldChg chg="addSp modSp add mod ord">
        <pc:chgData name="Luke Pulaski" userId="50ef1bfb-b847-4b03-b994-0e643f64fa1a" providerId="ADAL" clId="{14D433BB-B2A2-0343-9595-D71698BD8395}" dt="2025-04-24T23:06:55.455" v="7680" actId="1076"/>
        <pc:sldMkLst>
          <pc:docMk/>
          <pc:sldMk cId="305169832" sldId="284"/>
        </pc:sldMkLst>
        <pc:spChg chg="add mod">
          <ac:chgData name="Luke Pulaski" userId="50ef1bfb-b847-4b03-b994-0e643f64fa1a" providerId="ADAL" clId="{14D433BB-B2A2-0343-9595-D71698BD8395}" dt="2025-04-24T23:06:55.455" v="7680" actId="1076"/>
          <ac:spMkLst>
            <pc:docMk/>
            <pc:sldMk cId="305169832" sldId="284"/>
            <ac:spMk id="2" creationId="{A43F2B63-BDFA-23AC-612F-F3195C77B08E}"/>
          </ac:spMkLst>
        </pc:spChg>
        <pc:spChg chg="mod">
          <ac:chgData name="Luke Pulaski" userId="50ef1bfb-b847-4b03-b994-0e643f64fa1a" providerId="ADAL" clId="{14D433BB-B2A2-0343-9595-D71698BD8395}" dt="2025-04-24T14:49:54.347" v="1684" actId="20577"/>
          <ac:spMkLst>
            <pc:docMk/>
            <pc:sldMk cId="305169832" sldId="284"/>
            <ac:spMk id="14" creationId="{E880318A-DA9D-3C16-E88B-26D2C883E71E}"/>
          </ac:spMkLst>
        </pc:spChg>
        <pc:spChg chg="mod">
          <ac:chgData name="Luke Pulaski" userId="50ef1bfb-b847-4b03-b994-0e643f64fa1a" providerId="ADAL" clId="{14D433BB-B2A2-0343-9595-D71698BD8395}" dt="2025-04-24T14:47:34.899" v="1602" actId="207"/>
          <ac:spMkLst>
            <pc:docMk/>
            <pc:sldMk cId="305169832" sldId="284"/>
            <ac:spMk id="23" creationId="{6EA090D4-005C-C5A1-2A58-930CBDC52914}"/>
          </ac:spMkLst>
        </pc:spChg>
      </pc:sldChg>
      <pc:sldChg chg="addSp delSp modSp add del mod replId">
        <pc:chgData name="Luke Pulaski" userId="50ef1bfb-b847-4b03-b994-0e643f64fa1a" providerId="ADAL" clId="{14D433BB-B2A2-0343-9595-D71698BD8395}" dt="2025-04-24T14:28:47.014" v="939" actId="2696"/>
        <pc:sldMkLst>
          <pc:docMk/>
          <pc:sldMk cId="1320333583" sldId="284"/>
        </pc:sldMkLst>
        <pc:spChg chg="add mod">
          <ac:chgData name="Luke Pulaski" userId="50ef1bfb-b847-4b03-b994-0e643f64fa1a" providerId="ADAL" clId="{14D433BB-B2A2-0343-9595-D71698BD8395}" dt="2025-04-24T14:25:58.433" v="917"/>
          <ac:spMkLst>
            <pc:docMk/>
            <pc:sldMk cId="1320333583" sldId="284"/>
            <ac:spMk id="4" creationId="{B6C2FA62-BE60-F145-D92B-38E71D579051}"/>
          </ac:spMkLst>
        </pc:spChg>
        <pc:spChg chg="del">
          <ac:chgData name="Luke Pulaski" userId="50ef1bfb-b847-4b03-b994-0e643f64fa1a" providerId="ADAL" clId="{14D433BB-B2A2-0343-9595-D71698BD8395}" dt="2025-04-24T14:25:58.011" v="916" actId="478"/>
          <ac:spMkLst>
            <pc:docMk/>
            <pc:sldMk cId="1320333583" sldId="284"/>
            <ac:spMk id="9" creationId="{0C679CF4-6D52-AC19-2099-EEEF107E7F10}"/>
          </ac:spMkLst>
        </pc:spChg>
        <pc:spChg chg="mod">
          <ac:chgData name="Luke Pulaski" userId="50ef1bfb-b847-4b03-b994-0e643f64fa1a" providerId="ADAL" clId="{14D433BB-B2A2-0343-9595-D71698BD8395}" dt="2025-04-24T14:17:16.767" v="814" actId="207"/>
          <ac:spMkLst>
            <pc:docMk/>
            <pc:sldMk cId="1320333583" sldId="284"/>
            <ac:spMk id="10" creationId="{5583FCE5-3413-640F-941C-19748FA14FB0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797663945" sldId="284"/>
        </pc:sldMkLst>
      </pc:sldChg>
      <pc:sldChg chg="addSp delSp modSp add del mod">
        <pc:chgData name="Luke Pulaski" userId="50ef1bfb-b847-4b03-b994-0e643f64fa1a" providerId="ADAL" clId="{14D433BB-B2A2-0343-9595-D71698BD8395}" dt="2025-04-24T14:28:55.271" v="942" actId="2696"/>
        <pc:sldMkLst>
          <pc:docMk/>
          <pc:sldMk cId="652560680" sldId="285"/>
        </pc:sldMkLst>
        <pc:spChg chg="add mod">
          <ac:chgData name="Luke Pulaski" userId="50ef1bfb-b847-4b03-b994-0e643f64fa1a" providerId="ADAL" clId="{14D433BB-B2A2-0343-9595-D71698BD8395}" dt="2025-04-24T14:25:31.874" v="903"/>
          <ac:spMkLst>
            <pc:docMk/>
            <pc:sldMk cId="652560680" sldId="285"/>
            <ac:spMk id="2" creationId="{361BAD90-D4BA-0F1F-5A9C-8812F31B7660}"/>
          </ac:spMkLst>
        </pc:spChg>
        <pc:spChg chg="del">
          <ac:chgData name="Luke Pulaski" userId="50ef1bfb-b847-4b03-b994-0e643f64fa1a" providerId="ADAL" clId="{14D433BB-B2A2-0343-9595-D71698BD8395}" dt="2025-04-24T14:25:31.469" v="902" actId="478"/>
          <ac:spMkLst>
            <pc:docMk/>
            <pc:sldMk cId="652560680" sldId="285"/>
            <ac:spMk id="9" creationId="{0C8AD175-3ACC-DE54-799F-0A11588B8539}"/>
          </ac:spMkLst>
        </pc:spChg>
        <pc:spChg chg="mod">
          <ac:chgData name="Luke Pulaski" userId="50ef1bfb-b847-4b03-b994-0e643f64fa1a" providerId="ADAL" clId="{14D433BB-B2A2-0343-9595-D71698BD8395}" dt="2025-04-24T04:48:18.819" v="742" actId="20577"/>
          <ac:spMkLst>
            <pc:docMk/>
            <pc:sldMk cId="652560680" sldId="285"/>
            <ac:spMk id="14" creationId="{DDEEAF81-924B-5A9B-0F1E-D9E4C49412B2}"/>
          </ac:spMkLst>
        </pc:spChg>
        <pc:picChg chg="del">
          <ac:chgData name="Luke Pulaski" userId="50ef1bfb-b847-4b03-b994-0e643f64fa1a" providerId="ADAL" clId="{14D433BB-B2A2-0343-9595-D71698BD8395}" dt="2025-04-24T04:47:56.904" v="666" actId="478"/>
          <ac:picMkLst>
            <pc:docMk/>
            <pc:sldMk cId="652560680" sldId="285"/>
            <ac:picMk id="3" creationId="{FC793D4E-6635-BE05-5B96-87B87C151A94}"/>
          </ac:picMkLst>
        </pc:picChg>
      </pc:sldChg>
      <pc:sldChg chg="add del replId">
        <pc:chgData name="Luke Pulaski" userId="50ef1bfb-b847-4b03-b994-0e643f64fa1a" providerId="ADAL" clId="{14D433BB-B2A2-0343-9595-D71698BD8395}" dt="2025-04-24T14:47:39.453" v="1603" actId="2696"/>
        <pc:sldMkLst>
          <pc:docMk/>
          <pc:sldMk cId="3158670633" sldId="285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722534238" sldId="285"/>
        </pc:sldMkLst>
      </pc:sldChg>
      <pc:sldChg chg="addSp delSp modSp add del mod">
        <pc:chgData name="Luke Pulaski" userId="50ef1bfb-b847-4b03-b994-0e643f64fa1a" providerId="ADAL" clId="{14D433BB-B2A2-0343-9595-D71698BD8395}" dt="2025-04-24T14:28:47.014" v="939" actId="2696"/>
        <pc:sldMkLst>
          <pc:docMk/>
          <pc:sldMk cId="685139174" sldId="286"/>
        </pc:sldMkLst>
        <pc:spChg chg="add mod">
          <ac:chgData name="Luke Pulaski" userId="50ef1bfb-b847-4b03-b994-0e643f64fa1a" providerId="ADAL" clId="{14D433BB-B2A2-0343-9595-D71698BD8395}" dt="2025-04-24T14:25:35.853" v="905"/>
          <ac:spMkLst>
            <pc:docMk/>
            <pc:sldMk cId="685139174" sldId="286"/>
            <ac:spMk id="4" creationId="{E1A1499E-4EA2-146E-1085-A17F31B8D88F}"/>
          </ac:spMkLst>
        </pc:spChg>
        <pc:spChg chg="del">
          <ac:chgData name="Luke Pulaski" userId="50ef1bfb-b847-4b03-b994-0e643f64fa1a" providerId="ADAL" clId="{14D433BB-B2A2-0343-9595-D71698BD8395}" dt="2025-04-24T14:25:35.466" v="904" actId="478"/>
          <ac:spMkLst>
            <pc:docMk/>
            <pc:sldMk cId="685139174" sldId="286"/>
            <ac:spMk id="9" creationId="{B61C2AC4-1C1B-CEF4-F165-4FE69592676F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4T23:50:28.913" v="9191" actId="2696"/>
        <pc:sldMkLst>
          <pc:docMk/>
          <pc:sldMk cId="1487222540" sldId="286"/>
        </pc:sldMkLst>
        <pc:spChg chg="add del mod">
          <ac:chgData name="Luke Pulaski" userId="50ef1bfb-b847-4b03-b994-0e643f64fa1a" providerId="ADAL" clId="{14D433BB-B2A2-0343-9595-D71698BD8395}" dt="2025-04-24T23:50:22.867" v="9189" actId="21"/>
          <ac:spMkLst>
            <pc:docMk/>
            <pc:sldMk cId="1487222540" sldId="286"/>
            <ac:spMk id="3" creationId="{D0FE5811-E376-9152-4795-0CA34013D841}"/>
          </ac:spMkLst>
        </pc:spChg>
        <pc:spChg chg="mod">
          <ac:chgData name="Luke Pulaski" userId="50ef1bfb-b847-4b03-b994-0e643f64fa1a" providerId="ADAL" clId="{14D433BB-B2A2-0343-9595-D71698BD8395}" dt="2025-04-24T14:44:46.866" v="1507" actId="20577"/>
          <ac:spMkLst>
            <pc:docMk/>
            <pc:sldMk cId="1487222540" sldId="286"/>
            <ac:spMk id="14" creationId="{06B32520-5F2A-9414-E74D-3933F29BCE5E}"/>
          </ac:spMkLst>
        </pc:spChg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3402683801" sldId="286"/>
        </pc:sldMkLst>
      </pc:sldChg>
      <pc:sldChg chg="add del replId">
        <pc:chgData name="Luke Pulaski" userId="50ef1bfb-b847-4b03-b994-0e643f64fa1a" providerId="ADAL" clId="{14D433BB-B2A2-0343-9595-D71698BD8395}" dt="2025-04-24T00:37:16.382" v="362" actId="2696"/>
        <pc:sldMkLst>
          <pc:docMk/>
          <pc:sldMk cId="1334812079" sldId="287"/>
        </pc:sldMkLst>
      </pc:sldChg>
      <pc:sldChg chg="addSp modSp add mod">
        <pc:chgData name="Luke Pulaski" userId="50ef1bfb-b847-4b03-b994-0e643f64fa1a" providerId="ADAL" clId="{14D433BB-B2A2-0343-9595-D71698BD8395}" dt="2025-04-25T00:40:38.918" v="11194" actId="20577"/>
        <pc:sldMkLst>
          <pc:docMk/>
          <pc:sldMk cId="2750662194" sldId="287"/>
        </pc:sldMkLst>
        <pc:spChg chg="add mod">
          <ac:chgData name="Luke Pulaski" userId="50ef1bfb-b847-4b03-b994-0e643f64fa1a" providerId="ADAL" clId="{14D433BB-B2A2-0343-9595-D71698BD8395}" dt="2025-04-25T00:40:38.918" v="11194" actId="20577"/>
          <ac:spMkLst>
            <pc:docMk/>
            <pc:sldMk cId="2750662194" sldId="287"/>
            <ac:spMk id="2" creationId="{7C70C7DE-DBB0-98F3-CD9F-51FEC2C519A7}"/>
          </ac:spMkLst>
        </pc:spChg>
        <pc:spChg chg="mod">
          <ac:chgData name="Luke Pulaski" userId="50ef1bfb-b847-4b03-b994-0e643f64fa1a" providerId="ADAL" clId="{14D433BB-B2A2-0343-9595-D71698BD8395}" dt="2025-04-24T14:45:10.500" v="1530" actId="20577"/>
          <ac:spMkLst>
            <pc:docMk/>
            <pc:sldMk cId="2750662194" sldId="287"/>
            <ac:spMk id="14" creationId="{FC8684D0-82A2-7D65-5736-CA604A88206D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4T14:28:47.014" v="939" actId="2696"/>
        <pc:sldMkLst>
          <pc:docMk/>
          <pc:sldMk cId="4081425964" sldId="287"/>
        </pc:sldMkLst>
        <pc:spChg chg="add mod">
          <ac:chgData name="Luke Pulaski" userId="50ef1bfb-b847-4b03-b994-0e643f64fa1a" providerId="ADAL" clId="{14D433BB-B2A2-0343-9595-D71698BD8395}" dt="2025-04-24T14:25:44.792" v="911"/>
          <ac:spMkLst>
            <pc:docMk/>
            <pc:sldMk cId="4081425964" sldId="287"/>
            <ac:spMk id="4" creationId="{5E7E9CC9-8DC6-63A1-B63A-8BAEB34476DD}"/>
          </ac:spMkLst>
        </pc:spChg>
        <pc:spChg chg="del">
          <ac:chgData name="Luke Pulaski" userId="50ef1bfb-b847-4b03-b994-0e643f64fa1a" providerId="ADAL" clId="{14D433BB-B2A2-0343-9595-D71698BD8395}" dt="2025-04-24T14:25:44.396" v="910" actId="478"/>
          <ac:spMkLst>
            <pc:docMk/>
            <pc:sldMk cId="4081425964" sldId="287"/>
            <ac:spMk id="9" creationId="{C08D4E59-EDE7-6454-CDCF-11FA0A08B8AA}"/>
          </ac:spMkLst>
        </pc:spChg>
        <pc:spChg chg="mod">
          <ac:chgData name="Luke Pulaski" userId="50ef1bfb-b847-4b03-b994-0e643f64fa1a" providerId="ADAL" clId="{14D433BB-B2A2-0343-9595-D71698BD8395}" dt="2025-04-24T14:22:59.998" v="858" actId="20577"/>
          <ac:spMkLst>
            <pc:docMk/>
            <pc:sldMk cId="4081425964" sldId="287"/>
            <ac:spMk id="14" creationId="{52FCA076-8F0E-4DB8-021B-B2410535C16A}"/>
          </ac:spMkLst>
        </pc:spChg>
      </pc:sldChg>
      <pc:sldChg chg="addSp modSp add mod">
        <pc:chgData name="Luke Pulaski" userId="50ef1bfb-b847-4b03-b994-0e643f64fa1a" providerId="ADAL" clId="{14D433BB-B2A2-0343-9595-D71698BD8395}" dt="2025-04-25T00:29:02.070" v="10302" actId="1076"/>
        <pc:sldMkLst>
          <pc:docMk/>
          <pc:sldMk cId="786480697" sldId="288"/>
        </pc:sldMkLst>
        <pc:spChg chg="mod">
          <ac:chgData name="Luke Pulaski" userId="50ef1bfb-b847-4b03-b994-0e643f64fa1a" providerId="ADAL" clId="{14D433BB-B2A2-0343-9595-D71698BD8395}" dt="2025-04-24T14:46:05.245" v="1546" actId="20577"/>
          <ac:spMkLst>
            <pc:docMk/>
            <pc:sldMk cId="786480697" sldId="288"/>
            <ac:spMk id="14" creationId="{F0C5C6A2-D0AC-67FC-EF7C-5C8662354085}"/>
          </ac:spMkLst>
        </pc:spChg>
        <pc:picChg chg="add mod modCrop">
          <ac:chgData name="Luke Pulaski" userId="50ef1bfb-b847-4b03-b994-0e643f64fa1a" providerId="ADAL" clId="{14D433BB-B2A2-0343-9595-D71698BD8395}" dt="2025-04-25T00:28:20.303" v="10295" actId="14100"/>
          <ac:picMkLst>
            <pc:docMk/>
            <pc:sldMk cId="786480697" sldId="288"/>
            <ac:picMk id="3" creationId="{04DC860F-1775-A9F0-5E1F-6CD8F87A61CD}"/>
          </ac:picMkLst>
        </pc:picChg>
        <pc:picChg chg="add mod modCrop">
          <ac:chgData name="Luke Pulaski" userId="50ef1bfb-b847-4b03-b994-0e643f64fa1a" providerId="ADAL" clId="{14D433BB-B2A2-0343-9595-D71698BD8395}" dt="2025-04-25T00:29:02.070" v="10302" actId="1076"/>
          <ac:picMkLst>
            <pc:docMk/>
            <pc:sldMk cId="786480697" sldId="288"/>
            <ac:picMk id="5" creationId="{F542F1F8-4BBA-0FAD-8C1F-98E411C99F71}"/>
          </ac:picMkLst>
        </pc:picChg>
      </pc:sldChg>
      <pc:sldChg chg="addSp modSp add mod">
        <pc:chgData name="Luke Pulaski" userId="50ef1bfb-b847-4b03-b994-0e643f64fa1a" providerId="ADAL" clId="{14D433BB-B2A2-0343-9595-D71698BD8395}" dt="2025-04-25T05:37:21.994" v="13622" actId="1076"/>
        <pc:sldMkLst>
          <pc:docMk/>
          <pc:sldMk cId="3381986750" sldId="289"/>
        </pc:sldMkLst>
        <pc:spChg chg="add mod">
          <ac:chgData name="Luke Pulaski" userId="50ef1bfb-b847-4b03-b994-0e643f64fa1a" providerId="ADAL" clId="{14D433BB-B2A2-0343-9595-D71698BD8395}" dt="2025-04-25T05:37:21.994" v="13622" actId="1076"/>
          <ac:spMkLst>
            <pc:docMk/>
            <pc:sldMk cId="3381986750" sldId="289"/>
            <ac:spMk id="2" creationId="{39F6A41B-BBA7-CC74-EA42-3CE56ACFAB4B}"/>
          </ac:spMkLst>
        </pc:spChg>
        <pc:spChg chg="mod">
          <ac:chgData name="Luke Pulaski" userId="50ef1bfb-b847-4b03-b994-0e643f64fa1a" providerId="ADAL" clId="{14D433BB-B2A2-0343-9595-D71698BD8395}" dt="2025-04-24T14:47:23.761" v="1600" actId="20577"/>
          <ac:spMkLst>
            <pc:docMk/>
            <pc:sldMk cId="3381986750" sldId="289"/>
            <ac:spMk id="14" creationId="{84EFE5D2-8F61-35A2-943E-2C169C92D46A}"/>
          </ac:spMkLst>
        </pc:spChg>
      </pc:sldChg>
      <pc:sldChg chg="modSp add del mod">
        <pc:chgData name="Luke Pulaski" userId="50ef1bfb-b847-4b03-b994-0e643f64fa1a" providerId="ADAL" clId="{14D433BB-B2A2-0343-9595-D71698BD8395}" dt="2025-04-25T04:18:36.097" v="13212" actId="2696"/>
        <pc:sldMkLst>
          <pc:docMk/>
          <pc:sldMk cId="4272057431" sldId="290"/>
        </pc:sldMkLst>
        <pc:spChg chg="mod">
          <ac:chgData name="Luke Pulaski" userId="50ef1bfb-b847-4b03-b994-0e643f64fa1a" providerId="ADAL" clId="{14D433BB-B2A2-0343-9595-D71698BD8395}" dt="2025-04-24T14:50:18.785" v="1705" actId="20577"/>
          <ac:spMkLst>
            <pc:docMk/>
            <pc:sldMk cId="4272057431" sldId="290"/>
            <ac:spMk id="14" creationId="{DEAF96A0-4DBD-2A89-0107-B538EDF0756E}"/>
          </ac:spMkLst>
        </pc:spChg>
      </pc:sldChg>
      <pc:sldChg chg="addSp modSp add mod">
        <pc:chgData name="Luke Pulaski" userId="50ef1bfb-b847-4b03-b994-0e643f64fa1a" providerId="ADAL" clId="{14D433BB-B2A2-0343-9595-D71698BD8395}" dt="2025-04-24T23:06:48.640" v="7679" actId="1076"/>
        <pc:sldMkLst>
          <pc:docMk/>
          <pc:sldMk cId="59449205" sldId="291"/>
        </pc:sldMkLst>
        <pc:spChg chg="add mod">
          <ac:chgData name="Luke Pulaski" userId="50ef1bfb-b847-4b03-b994-0e643f64fa1a" providerId="ADAL" clId="{14D433BB-B2A2-0343-9595-D71698BD8395}" dt="2025-04-24T23:06:48.640" v="7679" actId="1076"/>
          <ac:spMkLst>
            <pc:docMk/>
            <pc:sldMk cId="59449205" sldId="291"/>
            <ac:spMk id="2" creationId="{E987A261-7EE0-0A79-67E3-986C5AF2D5D7}"/>
          </ac:spMkLst>
        </pc:spChg>
        <pc:spChg chg="mod">
          <ac:chgData name="Luke Pulaski" userId="50ef1bfb-b847-4b03-b994-0e643f64fa1a" providerId="ADAL" clId="{14D433BB-B2A2-0343-9595-D71698BD8395}" dt="2025-04-24T14:49:21.452" v="1665" actId="20577"/>
          <ac:spMkLst>
            <pc:docMk/>
            <pc:sldMk cId="59449205" sldId="291"/>
            <ac:spMk id="14" creationId="{EE987C04-D255-DDD9-6BBC-45F832FB323D}"/>
          </ac:spMkLst>
        </pc:spChg>
      </pc:sldChg>
      <pc:sldChg chg="addSp delSp modSp add mod replId">
        <pc:chgData name="Luke Pulaski" userId="50ef1bfb-b847-4b03-b994-0e643f64fa1a" providerId="ADAL" clId="{14D433BB-B2A2-0343-9595-D71698BD8395}" dt="2025-04-25T05:45:19.342" v="13934" actId="1076"/>
        <pc:sldMkLst>
          <pc:docMk/>
          <pc:sldMk cId="1322569920" sldId="292"/>
        </pc:sldMkLst>
        <pc:spChg chg="add mod">
          <ac:chgData name="Luke Pulaski" userId="50ef1bfb-b847-4b03-b994-0e643f64fa1a" providerId="ADAL" clId="{14D433BB-B2A2-0343-9595-D71698BD8395}" dt="2025-04-25T05:45:19.342" v="13934" actId="1076"/>
          <ac:spMkLst>
            <pc:docMk/>
            <pc:sldMk cId="1322569920" sldId="292"/>
            <ac:spMk id="2" creationId="{0F8312F6-1DED-A2C2-6DF4-A593CE0878D1}"/>
          </ac:spMkLst>
        </pc:spChg>
        <pc:spChg chg="del">
          <ac:chgData name="Luke Pulaski" userId="50ef1bfb-b847-4b03-b994-0e643f64fa1a" providerId="ADAL" clId="{14D433BB-B2A2-0343-9595-D71698BD8395}" dt="2025-04-24T14:47:55.892" v="1606" actId="478"/>
          <ac:spMkLst>
            <pc:docMk/>
            <pc:sldMk cId="1322569920" sldId="292"/>
            <ac:spMk id="14" creationId="{0CB7CD29-8888-CFC8-09AE-10FAC1C83FB5}"/>
          </ac:spMkLst>
        </pc:spChg>
      </pc:sldChg>
      <pc:sldChg chg="addSp modSp add mod">
        <pc:chgData name="Luke Pulaski" userId="50ef1bfb-b847-4b03-b994-0e643f64fa1a" providerId="ADAL" clId="{14D433BB-B2A2-0343-9595-D71698BD8395}" dt="2025-04-25T05:44:41.364" v="13932" actId="1076"/>
        <pc:sldMkLst>
          <pc:docMk/>
          <pc:sldMk cId="2015838148" sldId="293"/>
        </pc:sldMkLst>
        <pc:spChg chg="add mod">
          <ac:chgData name="Luke Pulaski" userId="50ef1bfb-b847-4b03-b994-0e643f64fa1a" providerId="ADAL" clId="{14D433BB-B2A2-0343-9595-D71698BD8395}" dt="2025-04-25T05:44:41.364" v="13932" actId="1076"/>
          <ac:spMkLst>
            <pc:docMk/>
            <pc:sldMk cId="2015838148" sldId="293"/>
            <ac:spMk id="2" creationId="{C8E32D86-B70B-B971-61F9-AC85C02B58EB}"/>
          </ac:spMkLst>
        </pc:spChg>
        <pc:spChg chg="mod">
          <ac:chgData name="Luke Pulaski" userId="50ef1bfb-b847-4b03-b994-0e643f64fa1a" providerId="ADAL" clId="{14D433BB-B2A2-0343-9595-D71698BD8395}" dt="2025-04-25T05:44:01.031" v="13929" actId="20577"/>
          <ac:spMkLst>
            <pc:docMk/>
            <pc:sldMk cId="2015838148" sldId="293"/>
            <ac:spMk id="14" creationId="{15EE4E32-534C-F84A-81C4-BBF7EB48DDA3}"/>
          </ac:spMkLst>
        </pc:spChg>
      </pc:sldChg>
      <pc:sldChg chg="addSp modSp add mod">
        <pc:chgData name="Luke Pulaski" userId="50ef1bfb-b847-4b03-b994-0e643f64fa1a" providerId="ADAL" clId="{14D433BB-B2A2-0343-9595-D71698BD8395}" dt="2025-04-24T23:17:28.514" v="8443" actId="20577"/>
        <pc:sldMkLst>
          <pc:docMk/>
          <pc:sldMk cId="756567592" sldId="294"/>
        </pc:sldMkLst>
        <pc:spChg chg="add mod">
          <ac:chgData name="Luke Pulaski" userId="50ef1bfb-b847-4b03-b994-0e643f64fa1a" providerId="ADAL" clId="{14D433BB-B2A2-0343-9595-D71698BD8395}" dt="2025-04-24T23:17:28.514" v="8443" actId="20577"/>
          <ac:spMkLst>
            <pc:docMk/>
            <pc:sldMk cId="756567592" sldId="294"/>
            <ac:spMk id="2" creationId="{2BB8B54E-136C-5E61-6FD0-B3D8ADD93943}"/>
          </ac:spMkLst>
        </pc:spChg>
      </pc:sldChg>
      <pc:sldChg chg="addSp delSp modSp add mod">
        <pc:chgData name="Luke Pulaski" userId="50ef1bfb-b847-4b03-b994-0e643f64fa1a" providerId="ADAL" clId="{14D433BB-B2A2-0343-9595-D71698BD8395}" dt="2025-04-25T15:01:29.408" v="15564" actId="20577"/>
        <pc:sldMkLst>
          <pc:docMk/>
          <pc:sldMk cId="4233309306" sldId="295"/>
        </pc:sldMkLst>
        <pc:spChg chg="del">
          <ac:chgData name="Luke Pulaski" userId="50ef1bfb-b847-4b03-b994-0e643f64fa1a" providerId="ADAL" clId="{14D433BB-B2A2-0343-9595-D71698BD8395}" dt="2025-04-24T15:03:12.053" v="1759" actId="478"/>
          <ac:spMkLst>
            <pc:docMk/>
            <pc:sldMk cId="4233309306" sldId="295"/>
            <ac:spMk id="3" creationId="{2C783207-224D-D89B-6275-C63D21D62C51}"/>
          </ac:spMkLst>
        </pc:spChg>
        <pc:spChg chg="add del mod">
          <ac:chgData name="Luke Pulaski" userId="50ef1bfb-b847-4b03-b994-0e643f64fa1a" providerId="ADAL" clId="{14D433BB-B2A2-0343-9595-D71698BD8395}" dt="2025-04-24T15:03:59.659" v="1764" actId="478"/>
          <ac:spMkLst>
            <pc:docMk/>
            <pc:sldMk cId="4233309306" sldId="295"/>
            <ac:spMk id="4" creationId="{1651E442-CE38-9A3A-5C05-6B9A89E3011B}"/>
          </ac:spMkLst>
        </pc:spChg>
        <pc:spChg chg="add mod">
          <ac:chgData name="Luke Pulaski" userId="50ef1bfb-b847-4b03-b994-0e643f64fa1a" providerId="ADAL" clId="{14D433BB-B2A2-0343-9595-D71698BD8395}" dt="2025-04-25T13:57:45.544" v="14869" actId="1076"/>
          <ac:spMkLst>
            <pc:docMk/>
            <pc:sldMk cId="4233309306" sldId="295"/>
            <ac:spMk id="6" creationId="{001B491C-5B91-4616-3041-81BF90F9960C}"/>
          </ac:spMkLst>
        </pc:spChg>
        <pc:spChg chg="add mod">
          <ac:chgData name="Luke Pulaski" userId="50ef1bfb-b847-4b03-b994-0e643f64fa1a" providerId="ADAL" clId="{14D433BB-B2A2-0343-9595-D71698BD8395}" dt="2025-04-25T15:01:29.408" v="15564" actId="20577"/>
          <ac:spMkLst>
            <pc:docMk/>
            <pc:sldMk cId="4233309306" sldId="295"/>
            <ac:spMk id="7" creationId="{A20A2F26-15A8-4DF8-6265-5C26DCFB4457}"/>
          </ac:spMkLst>
        </pc:spChg>
      </pc:sldChg>
      <pc:sldChg chg="addSp delSp modSp add del mod">
        <pc:chgData name="Luke Pulaski" userId="50ef1bfb-b847-4b03-b994-0e643f64fa1a" providerId="ADAL" clId="{14D433BB-B2A2-0343-9595-D71698BD8395}" dt="2025-04-25T00:46:27.024" v="11477" actId="2696"/>
        <pc:sldMkLst>
          <pc:docMk/>
          <pc:sldMk cId="2599270584" sldId="296"/>
        </pc:sldMkLst>
        <pc:spChg chg="add del mod">
          <ac:chgData name="Luke Pulaski" userId="50ef1bfb-b847-4b03-b994-0e643f64fa1a" providerId="ADAL" clId="{14D433BB-B2A2-0343-9595-D71698BD8395}" dt="2025-04-25T00:46:16.243" v="11476" actId="478"/>
          <ac:spMkLst>
            <pc:docMk/>
            <pc:sldMk cId="2599270584" sldId="296"/>
            <ac:spMk id="2" creationId="{1D4CA4F0-F721-27FF-2B11-932E0BAAF9D3}"/>
          </ac:spMkLst>
        </pc:spChg>
        <pc:spChg chg="del">
          <ac:chgData name="Luke Pulaski" userId="50ef1bfb-b847-4b03-b994-0e643f64fa1a" providerId="ADAL" clId="{14D433BB-B2A2-0343-9595-D71698BD8395}" dt="2025-04-24T15:04:33.529" v="1769" actId="478"/>
          <ac:spMkLst>
            <pc:docMk/>
            <pc:sldMk cId="2599270584" sldId="296"/>
            <ac:spMk id="6" creationId="{B16105D8-FC5F-EF82-3CED-7834FE068051}"/>
          </ac:spMkLst>
        </pc:spChg>
        <pc:spChg chg="mod">
          <ac:chgData name="Luke Pulaski" userId="50ef1bfb-b847-4b03-b994-0e643f64fa1a" providerId="ADAL" clId="{14D433BB-B2A2-0343-9595-D71698BD8395}" dt="2025-04-24T15:04:46.594" v="1809" actId="20577"/>
          <ac:spMkLst>
            <pc:docMk/>
            <pc:sldMk cId="2599270584" sldId="296"/>
            <ac:spMk id="14" creationId="{CB564C54-649D-2262-85BF-EA36530A908D}"/>
          </ac:spMkLst>
        </pc:spChg>
      </pc:sldChg>
      <pc:sldChg chg="addSp delSp modSp add mod">
        <pc:chgData name="Luke Pulaski" userId="50ef1bfb-b847-4b03-b994-0e643f64fa1a" providerId="ADAL" clId="{14D433BB-B2A2-0343-9595-D71698BD8395}" dt="2025-04-25T13:33:05.305" v="14868" actId="5793"/>
        <pc:sldMkLst>
          <pc:docMk/>
          <pc:sldMk cId="1615799541" sldId="297"/>
        </pc:sldMkLst>
        <pc:spChg chg="del">
          <ac:chgData name="Luke Pulaski" userId="50ef1bfb-b847-4b03-b994-0e643f64fa1a" providerId="ADAL" clId="{14D433BB-B2A2-0343-9595-D71698BD8395}" dt="2025-04-24T15:09:03.199" v="1832" actId="478"/>
          <ac:spMkLst>
            <pc:docMk/>
            <pc:sldMk cId="1615799541" sldId="297"/>
            <ac:spMk id="3" creationId="{3D3AE034-1947-8885-E519-7314E9AEE9F5}"/>
          </ac:spMkLst>
        </pc:spChg>
        <pc:spChg chg="add mod">
          <ac:chgData name="Luke Pulaski" userId="50ef1bfb-b847-4b03-b994-0e643f64fa1a" providerId="ADAL" clId="{14D433BB-B2A2-0343-9595-D71698BD8395}" dt="2025-04-25T13:28:06.670" v="14544" actId="13926"/>
          <ac:spMkLst>
            <pc:docMk/>
            <pc:sldMk cId="1615799541" sldId="297"/>
            <ac:spMk id="4" creationId="{67322951-A072-6E4A-32B2-22774045DD67}"/>
          </ac:spMkLst>
        </pc:spChg>
        <pc:spChg chg="del">
          <ac:chgData name="Luke Pulaski" userId="50ef1bfb-b847-4b03-b994-0e643f64fa1a" providerId="ADAL" clId="{14D433BB-B2A2-0343-9595-D71698BD8395}" dt="2025-04-24T15:09:00.918" v="1831" actId="478"/>
          <ac:spMkLst>
            <pc:docMk/>
            <pc:sldMk cId="1615799541" sldId="297"/>
            <ac:spMk id="5" creationId="{566F9329-FD53-4340-EFF8-95ED95E3D49E}"/>
          </ac:spMkLst>
        </pc:spChg>
        <pc:spChg chg="add mod">
          <ac:chgData name="Luke Pulaski" userId="50ef1bfb-b847-4b03-b994-0e643f64fa1a" providerId="ADAL" clId="{14D433BB-B2A2-0343-9595-D71698BD8395}" dt="2025-04-25T13:33:05.305" v="14868" actId="5793"/>
          <ac:spMkLst>
            <pc:docMk/>
            <pc:sldMk cId="1615799541" sldId="297"/>
            <ac:spMk id="6" creationId="{87CD6D07-FFA7-D37A-F7C8-7B9E72E8200C}"/>
          </ac:spMkLst>
        </pc:spChg>
        <pc:spChg chg="del">
          <ac:chgData name="Luke Pulaski" userId="50ef1bfb-b847-4b03-b994-0e643f64fa1a" providerId="ADAL" clId="{14D433BB-B2A2-0343-9595-D71698BD8395}" dt="2025-04-24T15:08:58.608" v="1830" actId="478"/>
          <ac:spMkLst>
            <pc:docMk/>
            <pc:sldMk cId="1615799541" sldId="297"/>
            <ac:spMk id="7" creationId="{C15793F0-B57E-71B1-30B3-3E7C5060A686}"/>
          </ac:spMkLst>
        </pc:spChg>
      </pc:sldChg>
      <pc:sldChg chg="modSp add mod">
        <pc:chgData name="Luke Pulaski" userId="50ef1bfb-b847-4b03-b994-0e643f64fa1a" providerId="ADAL" clId="{14D433BB-B2A2-0343-9595-D71698BD8395}" dt="2025-04-25T16:49:21.344" v="16503" actId="20577"/>
        <pc:sldMkLst>
          <pc:docMk/>
          <pc:sldMk cId="2318900112" sldId="298"/>
        </pc:sldMkLst>
        <pc:spChg chg="mod">
          <ac:chgData name="Luke Pulaski" userId="50ef1bfb-b847-4b03-b994-0e643f64fa1a" providerId="ADAL" clId="{14D433BB-B2A2-0343-9595-D71698BD8395}" dt="2025-04-25T16:49:21.344" v="16503" actId="20577"/>
          <ac:spMkLst>
            <pc:docMk/>
            <pc:sldMk cId="2318900112" sldId="298"/>
            <ac:spMk id="2" creationId="{0B52C625-FC26-0D9A-0F21-11437E46905F}"/>
          </ac:spMkLst>
        </pc:spChg>
      </pc:sldChg>
      <pc:sldChg chg="addSp delSp modSp add mod">
        <pc:chgData name="Luke Pulaski" userId="50ef1bfb-b847-4b03-b994-0e643f64fa1a" providerId="ADAL" clId="{14D433BB-B2A2-0343-9595-D71698BD8395}" dt="2025-04-25T00:01:23.533" v="10281" actId="20577"/>
        <pc:sldMkLst>
          <pc:docMk/>
          <pc:sldMk cId="2109431128" sldId="299"/>
        </pc:sldMkLst>
        <pc:spChg chg="del">
          <ac:chgData name="Luke Pulaski" userId="50ef1bfb-b847-4b03-b994-0e643f64fa1a" providerId="ADAL" clId="{14D433BB-B2A2-0343-9595-D71698BD8395}" dt="2025-04-24T23:50:39.803" v="9193" actId="478"/>
          <ac:spMkLst>
            <pc:docMk/>
            <pc:sldMk cId="2109431128" sldId="299"/>
            <ac:spMk id="2" creationId="{443C0201-0205-EB74-B6E0-401F9921C102}"/>
          </ac:spMkLst>
        </pc:spChg>
        <pc:spChg chg="add mod">
          <ac:chgData name="Luke Pulaski" userId="50ef1bfb-b847-4b03-b994-0e643f64fa1a" providerId="ADAL" clId="{14D433BB-B2A2-0343-9595-D71698BD8395}" dt="2025-04-25T00:01:23.533" v="10281" actId="20577"/>
          <ac:spMkLst>
            <pc:docMk/>
            <pc:sldMk cId="2109431128" sldId="299"/>
            <ac:spMk id="3" creationId="{D6320E75-0AAD-2B28-3318-19AB69EDB4B0}"/>
          </ac:spMkLst>
        </pc:spChg>
      </pc:sldChg>
      <pc:sldChg chg="addSp delSp modSp add mod">
        <pc:chgData name="Luke Pulaski" userId="50ef1bfb-b847-4b03-b994-0e643f64fa1a" providerId="ADAL" clId="{14D433BB-B2A2-0343-9595-D71698BD8395}" dt="2025-04-25T14:03:33.860" v="15544" actId="20577"/>
        <pc:sldMkLst>
          <pc:docMk/>
          <pc:sldMk cId="2051210247" sldId="300"/>
        </pc:sldMkLst>
        <pc:spChg chg="add mod">
          <ac:chgData name="Luke Pulaski" userId="50ef1bfb-b847-4b03-b994-0e643f64fa1a" providerId="ADAL" clId="{14D433BB-B2A2-0343-9595-D71698BD8395}" dt="2025-04-25T14:03:33.860" v="15544" actId="20577"/>
          <ac:spMkLst>
            <pc:docMk/>
            <pc:sldMk cId="2051210247" sldId="300"/>
            <ac:spMk id="2" creationId="{87F8E1D5-8D86-FE35-E536-C33F827E5647}"/>
          </ac:spMkLst>
        </pc:spChg>
        <pc:spChg chg="del">
          <ac:chgData name="Luke Pulaski" userId="50ef1bfb-b847-4b03-b994-0e643f64fa1a" providerId="ADAL" clId="{14D433BB-B2A2-0343-9595-D71698BD8395}" dt="2025-04-25T00:46:31.969" v="11479" actId="478"/>
          <ac:spMkLst>
            <pc:docMk/>
            <pc:sldMk cId="2051210247" sldId="300"/>
            <ac:spMk id="3" creationId="{FE6D6E8A-D286-DF6A-19F4-0E18926C3743}"/>
          </ac:spMkLst>
        </pc:spChg>
        <pc:spChg chg="mod">
          <ac:chgData name="Luke Pulaski" userId="50ef1bfb-b847-4b03-b994-0e643f64fa1a" providerId="ADAL" clId="{14D433BB-B2A2-0343-9595-D71698BD8395}" dt="2025-04-25T00:47:02.761" v="11514" actId="20577"/>
          <ac:spMkLst>
            <pc:docMk/>
            <pc:sldMk cId="2051210247" sldId="300"/>
            <ac:spMk id="14" creationId="{44BEE837-E0A5-5879-2BD2-8FE27788D7C7}"/>
          </ac:spMkLst>
        </pc:spChg>
      </pc:sldChg>
      <pc:sldChg chg="new del">
        <pc:chgData name="Luke Pulaski" userId="50ef1bfb-b847-4b03-b994-0e643f64fa1a" providerId="ADAL" clId="{14D433BB-B2A2-0343-9595-D71698BD8395}" dt="2025-04-25T16:39:14.813" v="15893" actId="680"/>
        <pc:sldMkLst>
          <pc:docMk/>
          <pc:sldMk cId="1639117386" sldId="301"/>
        </pc:sldMkLst>
      </pc:sldChg>
      <pc:sldChg chg="addSp delSp modSp add mod">
        <pc:chgData name="Luke Pulaski" userId="50ef1bfb-b847-4b03-b994-0e643f64fa1a" providerId="ADAL" clId="{14D433BB-B2A2-0343-9595-D71698BD8395}" dt="2025-04-25T16:48:39.403" v="16320" actId="20577"/>
        <pc:sldMkLst>
          <pc:docMk/>
          <pc:sldMk cId="3093403314" sldId="301"/>
        </pc:sldMkLst>
        <pc:spChg chg="del">
          <ac:chgData name="Luke Pulaski" userId="50ef1bfb-b847-4b03-b994-0e643f64fa1a" providerId="ADAL" clId="{14D433BB-B2A2-0343-9595-D71698BD8395}" dt="2025-04-25T16:41:30.385" v="16020" actId="478"/>
          <ac:spMkLst>
            <pc:docMk/>
            <pc:sldMk cId="3093403314" sldId="301"/>
            <ac:spMk id="2" creationId="{646A7AE0-A057-349D-D474-D4D56C7ECA07}"/>
          </ac:spMkLst>
        </pc:spChg>
        <pc:spChg chg="add del mod">
          <ac:chgData name="Luke Pulaski" userId="50ef1bfb-b847-4b03-b994-0e643f64fa1a" providerId="ADAL" clId="{14D433BB-B2A2-0343-9595-D71698BD8395}" dt="2025-04-25T16:45:37.616" v="16149" actId="478"/>
          <ac:spMkLst>
            <pc:docMk/>
            <pc:sldMk cId="3093403314" sldId="301"/>
            <ac:spMk id="3" creationId="{3A2309B8-C0F7-AC63-C333-E5DE44AFFAB0}"/>
          </ac:spMkLst>
        </pc:spChg>
        <pc:spChg chg="add mod">
          <ac:chgData name="Luke Pulaski" userId="50ef1bfb-b847-4b03-b994-0e643f64fa1a" providerId="ADAL" clId="{14D433BB-B2A2-0343-9595-D71698BD8395}" dt="2025-04-25T16:48:39.403" v="16320" actId="20577"/>
          <ac:spMkLst>
            <pc:docMk/>
            <pc:sldMk cId="3093403314" sldId="301"/>
            <ac:spMk id="4" creationId="{40E3A91B-ECCD-EFE8-C7FD-0CA816461362}"/>
          </ac:spMkLst>
        </pc:spChg>
        <pc:spChg chg="add del mod">
          <ac:chgData name="Luke Pulaski" userId="50ef1bfb-b847-4b03-b994-0e643f64fa1a" providerId="ADAL" clId="{14D433BB-B2A2-0343-9595-D71698BD8395}" dt="2025-04-25T16:45:53.344" v="16160" actId="478"/>
          <ac:spMkLst>
            <pc:docMk/>
            <pc:sldMk cId="3093403314" sldId="301"/>
            <ac:spMk id="5" creationId="{5DF91C9E-A76B-6CC3-CC4F-6F9FB29C4167}"/>
          </ac:spMkLst>
        </pc:spChg>
        <pc:spChg chg="add del mod">
          <ac:chgData name="Luke Pulaski" userId="50ef1bfb-b847-4b03-b994-0e643f64fa1a" providerId="ADAL" clId="{14D433BB-B2A2-0343-9595-D71698BD8395}" dt="2025-04-25T16:45:38.373" v="16151"/>
          <ac:spMkLst>
            <pc:docMk/>
            <pc:sldMk cId="3093403314" sldId="301"/>
            <ac:spMk id="6" creationId="{6D387864-7642-C9F8-9DC0-13127CCC3A65}"/>
          </ac:spMkLst>
        </pc:spChg>
        <pc:spChg chg="mod">
          <ac:chgData name="Luke Pulaski" userId="50ef1bfb-b847-4b03-b994-0e643f64fa1a" providerId="ADAL" clId="{14D433BB-B2A2-0343-9595-D71698BD8395}" dt="2025-04-25T16:45:06.913" v="16142" actId="20577"/>
          <ac:spMkLst>
            <pc:docMk/>
            <pc:sldMk cId="3093403314" sldId="301"/>
            <ac:spMk id="14" creationId="{2A7FEF5B-94F3-AC0E-C2C7-EFB0BA443E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89137-C523-2D27-27E0-6B1BC1ACCC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BC3D7E-36A9-BFD3-1701-9C6C4703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E6B62-78DD-3F0F-1F0C-42C0AE20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6DF3A-010B-C904-D05A-A839586F2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38CED-309A-9C29-F771-831030C3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95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C3D86-3C9A-C54C-D96D-55D982E13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B0F3AB-81ED-B4D9-4723-0DB851E6D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1AF86-6285-BF38-226F-828D8D5D8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86AB-178E-9032-A9C8-C9DE80A30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11FC1-9002-5A57-53BB-1E7D20D4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04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843587-D96D-ED75-FA0F-B05CB5260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4F632-C17A-04CD-964B-0A058E0C8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FCD24-6F7F-DC1A-E320-7D476A37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D8519-2B3E-2279-00BF-3EC4953F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A66A-2BE9-2EB7-8C7D-B115FC0E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90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13117-E503-6458-CEED-AB17ACD4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976DA-5107-2089-2024-DE3E5997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1FF9-BAA5-3691-979D-37837D07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1744-DB88-BBD1-FB86-D1D164A1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254C-AED3-2E3B-AD25-8AA86342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38C1-3BDD-F89C-4C64-747FBE523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B212-3028-5EBD-2348-7E23F209A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1205-A65A-6889-7652-BACB1BFC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B33F2-0991-A4A9-A37D-D74F26D5B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CB10-2B8B-8D45-D818-8F6F0A517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40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36B0-2AAA-17E6-5568-FD875889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292A9-0D5D-61D0-3548-8524CF755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1C3AD-DCDD-6752-66C9-F5716985F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8757-6A96-1CA9-E63D-EF9FAB79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7515A-C34A-7D45-4809-DFC51042A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26465-6736-E4C7-413A-230E5D004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50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62D9-2930-3AEB-DD5E-3CEF5EBB6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CC196-401B-881C-3044-865E4B3F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5914-D5B4-64E6-13AE-01D0EAD6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F81E01-2BF9-9BDE-8280-A6DCE43035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517CB-B43C-39BC-3167-C60047461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2AEE77-0519-3B4F-B324-37111BEC0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58265C-6C97-6652-AB82-BAB024804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93AEA-58D8-8ADC-F5BB-09CA1F6C7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8121-F4D0-F057-A5B1-480E3895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E2B0C-9212-A37E-4B3A-E8E2B5F5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A98C5E-6549-9A28-99C2-6897ADD2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584BC-2CA7-6F7C-C5D5-FF7592A2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57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671949-8FFB-B189-8761-2BB810CA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EACD4-6A28-2CD1-CF1C-B24A014A3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62D85-1F5E-4AE2-4BE9-6E89A2DF2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2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E8F98-DA69-19F6-B7D6-6C480C3E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10A3A-0A0B-259A-E1DB-C33BC5E6E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FF70F-8DB0-9AD6-A8D7-5A5E8249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DA26-F502-1531-2F19-B0EDA81C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8262-B079-2011-080D-21CB3CA03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71F23-0193-20D4-0481-1DB6FEE75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622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D954-D3D4-97AF-DDDE-E14414929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14D55-D61A-E896-9BB1-27FAE112F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92E864-5C67-6740-1B18-CE70D51CC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941B7-77B8-6B6F-957D-0EF7D51E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3C993-8103-891D-8579-A69AF2555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4840C-5EBF-906E-802C-C4C05DEA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397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4073F-BC1A-5405-D7D6-8A427AA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10D8-DF3C-793E-69D6-064BF4314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1CBC9-1478-D4D0-2027-54AE70510C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7442C-F4C1-3243-B75C-9E84EDF263FC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F4EA7-8534-2CBE-9147-EDE9FFFF2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73ABB-FD02-8ACD-69CD-EB8873270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835D9-486B-D146-8EB1-221F144AC4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59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2636FF-C346-170A-125E-0299A2802372}"/>
              </a:ext>
            </a:extLst>
          </p:cNvPr>
          <p:cNvSpPr/>
          <p:nvPr/>
        </p:nvSpPr>
        <p:spPr>
          <a:xfrm>
            <a:off x="1473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DB98A2-5587-4D55-3589-3F1865DC3353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08D3FE-13E7-DC60-F63E-B0E418E9EB3C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478539-81E6-6C57-CAEC-6DEEA8A9A3A2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D06B4B-6F9D-B3E6-D767-5A54E4B45853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8BB271-F18E-0138-1997-4AA280D27A0C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EC5B23-AE81-75A3-3D2C-CEF082C38BF2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8AE60F-43C7-69D8-4755-19C09DC7277F}"/>
              </a:ext>
            </a:extLst>
          </p:cNvPr>
          <p:cNvSpPr txBox="1"/>
          <p:nvPr/>
        </p:nvSpPr>
        <p:spPr>
          <a:xfrm>
            <a:off x="2336800" y="3843973"/>
            <a:ext cx="751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Luke Pulaski</a:t>
            </a:r>
          </a:p>
          <a:p>
            <a:pPr algn="ctr"/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algn="ctr"/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25 April 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2E952C-BF73-11E1-B09A-91B6F632659F}"/>
              </a:ext>
            </a:extLst>
          </p:cNvPr>
          <p:cNvSpPr txBox="1"/>
          <p:nvPr/>
        </p:nvSpPr>
        <p:spPr>
          <a:xfrm>
            <a:off x="2336800" y="1751213"/>
            <a:ext cx="751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Immigration, Rents, and House Prices in American Metropolitan Areas</a:t>
            </a:r>
          </a:p>
        </p:txBody>
      </p:sp>
    </p:spTree>
    <p:extLst>
      <p:ext uri="{BB962C8B-B14F-4D97-AF65-F5344CB8AC3E}">
        <p14:creationId xmlns:p14="http://schemas.microsoft.com/office/powerpoint/2010/main" val="2070324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C9B90-638C-612B-35BD-F5804E020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10FCC8A-CA25-85C0-1E0C-426FFAEE460F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House Price Dynamics</a:t>
            </a:r>
          </a:p>
        </p:txBody>
      </p:sp>
      <p:pic>
        <p:nvPicPr>
          <p:cNvPr id="3" name="Pictur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B633C324-D5B6-7FB9-55DB-72E9258752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64"/>
          <a:stretch/>
        </p:blipFill>
        <p:spPr>
          <a:xfrm>
            <a:off x="2040155" y="692497"/>
            <a:ext cx="8111690" cy="539932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D71B236-65AC-AFA0-6064-59EDEEBF618A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7D50C-916B-A17D-61CF-FA15562128ED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F81395-6F94-08F8-BC89-349C6C9661EC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FB21FF-3E91-BF29-EB3F-BD96191D537E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4AA684-CD37-2F6E-E991-A384CF9AEBF2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6D634B-E579-811B-42E3-B358563EC1E2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42ADF8-1964-1D44-3866-2534A9042BDE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2329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92E-0296-6DC3-2129-0F101B4CD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7F168B9-FFB7-7D5A-F32A-4BCBFBAC2547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Overall Trends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38DD53-EBBC-4A61-656C-6A0A02D54346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0E97D1-EC71-0608-EE57-147E679EBB50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46726-06CD-78E4-2173-D3C61396D8A3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666733-B8C8-164E-0E47-D1745D6EB7A1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CA6AAE-B430-13A5-2965-ECFF8A9F0CD3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0F0EDC-B513-C4D2-07CD-298F425DCB53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330E02-3518-6773-43A5-E43C0017CCE6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2088D0-5BF2-B0F0-42AA-BBD0A97A7577}"/>
              </a:ext>
            </a:extLst>
          </p:cNvPr>
          <p:cNvSpPr txBox="1"/>
          <p:nvPr/>
        </p:nvSpPr>
        <p:spPr>
          <a:xfrm>
            <a:off x="1441450" y="1409700"/>
            <a:ext cx="9309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MSAs with large increases in immigrant concentration also tend to experience large increases in rental rates or house prices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Strength of association seems to vary nationwide</a:t>
            </a:r>
          </a:p>
        </p:txBody>
      </p:sp>
    </p:spTree>
    <p:extLst>
      <p:ext uri="{BB962C8B-B14F-4D97-AF65-F5344CB8AC3E}">
        <p14:creationId xmlns:p14="http://schemas.microsoft.com/office/powerpoint/2010/main" val="251735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5C2D-55E5-06F9-C6CF-74A55770D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BE60EAD-DAA7-88EB-1E00-195B83B62935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Time Frame &amp; Observations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D839FF-5DF8-EFB4-09E4-C6E85BE84B56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35FA56-FC52-0FB1-D4C8-40134FF2FCAD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A745D04-7D97-A90B-CEFA-9097D1AC0127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757C5D4-4C3B-C36F-9C54-D9A77E723DDE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595191-EA4D-E658-8E0C-90337008D86D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B6D9D-8089-8A7F-CEF0-A803E5FC6C39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E3564D-C74E-060C-B31E-F73D289F0DBA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89FFC2-1B8C-E391-BAA0-882A2D198B4D}"/>
              </a:ext>
            </a:extLst>
          </p:cNvPr>
          <p:cNvSpPr txBox="1"/>
          <p:nvPr/>
        </p:nvSpPr>
        <p:spPr>
          <a:xfrm>
            <a:off x="1441450" y="1511974"/>
            <a:ext cx="930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Sample of 381 metropolitan statistical areas (MSAs)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Yearly data from 2013 to 2022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Office of Management and Budget changes MSA boundaries (if necessary) 3 years after each decennial census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Unit of observation = MSA-year</a:t>
            </a:r>
          </a:p>
        </p:txBody>
      </p:sp>
    </p:spTree>
    <p:extLst>
      <p:ext uri="{BB962C8B-B14F-4D97-AF65-F5344CB8AC3E}">
        <p14:creationId xmlns:p14="http://schemas.microsoft.com/office/powerpoint/2010/main" val="2940706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24A1B-7921-DCC0-9C35-3B5D4EDE5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5D27401-1616-70E5-98FC-5ECCBC170B0D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Primary 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5E30E5-845E-2584-3C7E-CCCFE2508086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69FF74-9973-6C6E-A6D9-17D1CB18266E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A5BC02-5DC3-58F1-F8E7-DB1EB8B151AC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891094-5B2B-FE2F-FD4F-85FFD88087F5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FAD1F8D-162B-F36D-9C4D-23B5A3CC9950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256E7A-5C6D-1C49-98BA-65631DEC291A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6F18D5-40DA-A118-61E8-B7027E2E815E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F15E6-AD9B-CBB6-CDF9-CBC0D6B487D2}"/>
              </a:ext>
            </a:extLst>
          </p:cNvPr>
          <p:cNvSpPr txBox="1"/>
          <p:nvPr/>
        </p:nvSpPr>
        <p:spPr>
          <a:xfrm>
            <a:off x="1441450" y="977900"/>
            <a:ext cx="93091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U.S. Census Bureau American Community Survey (ACS)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 (Foreign-born population that entered the U.S. after 2010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Median contract rent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Median home value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Educational attainment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Percent of employed workers that are employed in agriculture, construction, and manufacturing sectors (industrial composition)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U.S. Bureau of Economic Analysis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Per capita personal income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U.S. Bureau of Labor Statistics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Unemployment</a:t>
            </a:r>
          </a:p>
        </p:txBody>
      </p:sp>
    </p:spTree>
    <p:extLst>
      <p:ext uri="{BB962C8B-B14F-4D97-AF65-F5344CB8AC3E}">
        <p14:creationId xmlns:p14="http://schemas.microsoft.com/office/powerpoint/2010/main" val="923926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2E5F8-8F83-B870-D335-EEE0C7817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864C22B-253B-8F2A-2F21-8B64BD9816D1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Construction of Immigration Variable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F8D8C4-8B55-F5F3-F548-3741761507A0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04B6617-2A25-9DC2-2E29-3E4E855A6F86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5A810-7B79-BE86-5789-D0CD1441DA95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E8D76EA-8636-62ED-883C-8DE430350015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8912F2-4BB9-1796-A54D-F7B8C008469A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BED6014-1F48-7582-89A2-308AF6A4150E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F9227-7C9F-1E0A-5E0E-BE0107898D92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38315-3C01-FE64-17EC-BAE0465584E3}"/>
                  </a:ext>
                </a:extLst>
              </p:cNvPr>
              <p:cNvSpPr txBox="1"/>
              <p:nvPr/>
            </p:nvSpPr>
            <p:spPr>
              <a:xfrm>
                <a:off x="3048000" y="1096578"/>
                <a:ext cx="6096000" cy="74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𝑖𝑚𝑚𝑖𝑔𝑟𝑎𝑡𝑖𝑜𝑛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038315-3C01-FE64-17EC-BAE0465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096578"/>
                <a:ext cx="6096000" cy="741934"/>
              </a:xfrm>
              <a:prstGeom prst="rect">
                <a:avLst/>
              </a:prstGeom>
              <a:blipFill>
                <a:blip r:embed="rId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AAA8165-6702-C83E-C45E-967A6F2F2C59}"/>
              </a:ext>
            </a:extLst>
          </p:cNvPr>
          <p:cNvSpPr txBox="1"/>
          <p:nvPr/>
        </p:nvSpPr>
        <p:spPr>
          <a:xfrm>
            <a:off x="1441450" y="2206618"/>
            <a:ext cx="9309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= change in the foreign-born population that entered the U.S. after 2010 in MSA </a:t>
            </a:r>
            <a:r>
              <a:rPr lang="en-US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in year </a:t>
            </a:r>
            <a:r>
              <a:rPr lang="en-US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t-1</a:t>
            </a:r>
          </a:p>
          <a:p>
            <a:endParaRPr lang="en-US" i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population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= total population of MSA </a:t>
            </a:r>
            <a:r>
              <a:rPr lang="en-US" i="1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in year </a:t>
            </a:r>
            <a:r>
              <a:rPr lang="en-US" i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t-2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i="1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Lagging the immigration variable alleviates some of the reverse causality between immigration and housing market outcomes</a:t>
            </a:r>
          </a:p>
        </p:txBody>
      </p:sp>
    </p:spTree>
    <p:extLst>
      <p:ext uri="{BB962C8B-B14F-4D97-AF65-F5344CB8AC3E}">
        <p14:creationId xmlns:p14="http://schemas.microsoft.com/office/powerpoint/2010/main" val="1503855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68B9F-C686-D5D9-4ACA-C3F79C7A9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4AA8F44-35D8-53C1-B253-9E3B78776E1A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Ordinary Least Square (OLS) Model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A5C08-EDAD-911C-2D7E-B12C21BB9C72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2E6035-DE8B-E900-0726-ABED27AC2C5C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A9B5D0-AFDC-D843-13A1-4C55429E56F0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542D26-41B2-57AF-BB1C-1023A1A48AF2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013D57-CEAD-CD67-F7B4-001E124BFE13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5390F3-F6CF-1BDA-952A-C33457FC7A41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37CF74-4A84-FE3E-38C2-43D2EFBEDDC1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65B4B-1A31-70B0-4001-6985105DC583}"/>
                  </a:ext>
                </a:extLst>
              </p:cNvPr>
              <p:cNvSpPr txBox="1"/>
              <p:nvPr/>
            </p:nvSpPr>
            <p:spPr>
              <a:xfrm>
                <a:off x="1568450" y="1061997"/>
                <a:ext cx="9055100" cy="7419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𝜷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 × </m:t>
                      </m:r>
                      <m:f>
                        <m:f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𝑖𝑚𝑚𝑖𝑔𝑟𝑎𝑡𝑖𝑜𝑛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sz="2000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D65B4B-1A31-70B0-4001-6985105DC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450" y="1061997"/>
                <a:ext cx="9055100" cy="741934"/>
              </a:xfrm>
              <a:prstGeom prst="rect">
                <a:avLst/>
              </a:prstGeom>
              <a:blipFill>
                <a:blip r:embed="rId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50F43A-080A-666A-E38C-DD4C163B1355}"/>
                  </a:ext>
                </a:extLst>
              </p:cNvPr>
              <p:cNvSpPr txBox="1"/>
              <p:nvPr/>
            </p:nvSpPr>
            <p:spPr>
              <a:xfrm>
                <a:off x="1441450" y="1903511"/>
                <a:ext cx="9309100" cy="421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smtClean="0">
                        <a:latin typeface="Cambria Math" panose="02040503050406030204" pitchFamily="18" charset="0"/>
                      </a:rPr>
                      <m:t>∆</m:t>
                    </m:r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i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change in the natural log of median rental rate/house price in MSA </a:t>
                </a:r>
                <a:r>
                  <a:rPr lang="en-US" i="1" dirty="0" err="1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</a:p>
              <a:p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𝑖𝑚𝑚𝑖𝑔𝑟𝑎𝑡𝑖𝑜𝑛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𝑝𝑜𝑝𝑢𝑙𝑎𝑡𝑖𝑜𝑛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lagged immigrant inflow as a proportion of double-lagged MSA total population</a:t>
                </a:r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lagged change in the natural log of income</a:t>
                </a:r>
              </a:p>
              <a:p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lagged unemployment rate, educational attainment, and industrial composition statistics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MSA fixed effects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Year fixed effects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50F43A-080A-666A-E38C-DD4C163B1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1903511"/>
                <a:ext cx="9309100" cy="4217886"/>
              </a:xfrm>
              <a:prstGeom prst="rect">
                <a:avLst/>
              </a:prstGeom>
              <a:blipFill>
                <a:blip r:embed="rId3"/>
                <a:stretch>
                  <a:fillRect l="-409" b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055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D9DC-0C3E-E912-EADD-EC94F177D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50B50EDF-9D77-9C8F-F39A-0EFD05B5BC6F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OLS Specification -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0DA2A3-2465-053A-5335-E4FB4DC14FC1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F55846-4FF8-559D-947F-5BC7634FE4A1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94C23D8-B01B-382B-8211-401A8CA8B974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F28E70-5A65-5C92-1164-FDE377D97663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9CF1DC-D1C1-371D-7D4D-7C51165784C7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9512D3-BA85-77DE-1258-60004067D6C7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5AD69A-2C73-07B1-A258-D3B9ED455B6C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39036-FC03-DF85-7901-125EADA7C5B1}"/>
              </a:ext>
            </a:extLst>
          </p:cNvPr>
          <p:cNvSpPr txBox="1"/>
          <p:nvPr/>
        </p:nvSpPr>
        <p:spPr>
          <a:xfrm>
            <a:off x="1397000" y="850900"/>
            <a:ext cx="9309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1% increase in immigration relative to MSA population is associated with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0.502% increase in rental rates</a:t>
            </a:r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and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0.441% increase in house prices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House price estimate is insignificant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These estimates cannot be interpreted causally because the location decisions of immigrants are not random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may be attracted to MSAs where house prices are growing more slowly or even declining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They may want to settle in a location where housing is more affordable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may be attracted to MSAs where house prices are growing faster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They may associate rental rate and/or house price increases with a healthy economy and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  <a:sym typeface="Wingdings" pitchFamily="2" charset="2"/>
              </a:rPr>
              <a:t> more employment opportunities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141905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2B48-868B-669E-BFC2-0E038C435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707A04B-8F30-997D-FCAE-EE4BA62E21B0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Construction of Shift-Share Instrumental Variable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61F7EA-A740-ACCA-4C11-F59EA2DAC421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BBA8BB-BA3D-11E8-8920-869AC48527FE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3E311B-FAE4-4DC8-4FA1-16BBDB130D96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8BA751-6095-1F64-0965-FECD601F2932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125F67-0C2A-5C88-8F58-EB078F9C9205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C3C50D-37E1-92A2-6F19-A62FBEEA440C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11C14B-9494-B1EF-28EA-ACA1A45D8B8B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48E57-6BCC-7DD8-02A2-2DC810859A89}"/>
                  </a:ext>
                </a:extLst>
              </p:cNvPr>
              <p:cNvSpPr txBox="1"/>
              <p:nvPr/>
            </p:nvSpPr>
            <p:spPr>
              <a:xfrm>
                <a:off x="3048000" y="1219804"/>
                <a:ext cx="6096000" cy="99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𝑖𝑚𝑚𝑖𝑔𝑟𝑎𝑛𝑡𝑠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𝛷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,2013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∗ 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∆ 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𝑖𝑚𝑚𝑖𝑔𝑟𝑎𝑛𝑡𝑠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𝑈𝑆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F448E57-6BCC-7DD8-02A2-2DC810859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19804"/>
                <a:ext cx="6096000" cy="992644"/>
              </a:xfrm>
              <a:prstGeom prst="rect">
                <a:avLst/>
              </a:prstGeom>
              <a:blipFill>
                <a:blip r:embed="rId2"/>
                <a:stretch>
                  <a:fillRect t="-94937" b="-14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CD909-E4AA-A0BF-E9DB-B392690626C6}"/>
                  </a:ext>
                </a:extLst>
              </p:cNvPr>
              <p:cNvSpPr txBox="1"/>
              <p:nvPr/>
            </p:nvSpPr>
            <p:spPr>
              <a:xfrm>
                <a:off x="1460500" y="2302732"/>
                <a:ext cx="9309100" cy="3173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∆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𝑖𝑚𝑚𝑖𝑔𝑟𝑎𝑛𝑡𝑠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predicted number of new immigrants in MSA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</a:p>
              <a:p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,2013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share of new immigrants from country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j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in 2013 that settled in MSA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∆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𝑖𝑚𝑚𝑖𝑔𝑟𝑎𝑛𝑡𝑠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𝑈𝑆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predicted number of new immigrants from country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j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that settled in the U.S.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Some specifications in the literature predict this with models using exogenous factors from origin countries, others use actual immigrant inflows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0CD909-E4AA-A0BF-E9DB-B39269062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2302732"/>
                <a:ext cx="9309100" cy="3173818"/>
              </a:xfrm>
              <a:prstGeom prst="rect">
                <a:avLst/>
              </a:prstGeom>
              <a:blipFill>
                <a:blip r:embed="rId3"/>
                <a:stretch>
                  <a:fillRect l="-545" t="-797" b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566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9EE6F-0D95-9430-CF4D-65E3147D1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4BEE837-E0A5-5879-2BD2-8FE27788D7C7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Rationale Behind Shift-Share IV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CDA235-F0BA-172D-4B0D-9CCF064854E9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41F0B-3FE7-D959-F682-1700E00C487B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C0D2E5-7B46-5A45-ACAE-2E46BB9776F7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4F1CD6-8C65-F29F-39C5-BB64CC2E6871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FC9ED-C001-39B3-8CFD-0770460D97C1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C92853-D663-BD3A-7B24-DE01FA4BD57C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40E72DE-536C-8DB1-DCF6-ABD29F06A2C3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8E1D5-8D86-FE35-E536-C33F827E5647}"/>
              </a:ext>
            </a:extLst>
          </p:cNvPr>
          <p:cNvSpPr txBox="1"/>
          <p:nvPr/>
        </p:nvSpPr>
        <p:spPr>
          <a:xfrm>
            <a:off x="1397000" y="850900"/>
            <a:ext cx="9309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Predicted immigrant inflows should be correlated with actual immigrant inflows (relevance)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</a:t>
            </a:r>
            <a:r>
              <a:rPr lang="en-US" baseline="30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stage regression should yield a positive &amp; significant effect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</a:t>
            </a:r>
            <a:r>
              <a:rPr lang="en-US" baseline="30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st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stage F-statistic should be &gt; 10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Predicted immigrant inflows should be correlated with housing market outcomes only via their connection with actual immigrant inflows (validity)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 political and economic forces specific to origin countries that motivate immigrants to move to the U.S. should not be linked at all to housing market trends in the U.S.</a:t>
            </a:r>
          </a:p>
        </p:txBody>
      </p:sp>
    </p:spTree>
    <p:extLst>
      <p:ext uri="{BB962C8B-B14F-4D97-AF65-F5344CB8AC3E}">
        <p14:creationId xmlns:p14="http://schemas.microsoft.com/office/powerpoint/2010/main" val="2051210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A1CF1-C2C1-D41A-854C-E89B6E94C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93DE5C1-0228-C56B-4C61-E5C9F25D228E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Construction of Shift-Share Instrumental Variable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D4478DA-9833-614B-E483-7387E8253BDF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4F1EE9-AD7C-40B5-8A49-20CA8E77F3EC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FD67A4-175E-9C34-A5D0-286AAF9FE093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996BAD-163A-636C-5AAC-7E8089F80222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BF54FC-DC1B-A3EB-3FBD-00AA48DD5020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197CF1-F6E1-209C-9F41-892F0ED5C743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CEFC53-269E-A340-AA80-E05221A54AE5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1B491C-5B91-4616-3041-81BF90F9960C}"/>
                  </a:ext>
                </a:extLst>
              </p:cNvPr>
              <p:cNvSpPr txBox="1"/>
              <p:nvPr/>
            </p:nvSpPr>
            <p:spPr>
              <a:xfrm>
                <a:off x="3048000" y="1058720"/>
                <a:ext cx="6096000" cy="430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𝑖𝑚𝑚𝑖𝑔𝑟𝑎𝑛𝑡𝑠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𝛷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,2013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∗ ∆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𝑖𝑚𝑚𝑖𝑔𝑟𝑎𝑛𝑡𝑠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𝑈𝑆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1B491C-5B91-4616-3041-81BF90F99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058720"/>
                <a:ext cx="6096000" cy="430952"/>
              </a:xfrm>
              <a:prstGeom prst="rect">
                <a:avLst/>
              </a:prstGeom>
              <a:blipFill>
                <a:blip r:embed="rId2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0A2F26-15A8-4DF8-6265-5C26DCFB4457}"/>
                  </a:ext>
                </a:extLst>
              </p:cNvPr>
              <p:cNvSpPr txBox="1"/>
              <p:nvPr/>
            </p:nvSpPr>
            <p:spPr>
              <a:xfrm>
                <a:off x="1460500" y="2302732"/>
                <a:ext cx="9309100" cy="2065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∆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𝑖𝑚𝑚𝑖𝑔𝑟𝑎𝑛𝑡𝑠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predicted number of new immigrants in MSA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</a:p>
              <a:p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,2013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share of new immigrants in 2013 that settled in MSA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∆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𝑖𝑚𝑚𝑖𝑔𝑟𝑎𝑛𝑡𝑠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𝑈𝑆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predicted number of new immigrants that settled in the U.S.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0A2F26-15A8-4DF8-6265-5C26DCFB4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500" y="2302732"/>
                <a:ext cx="9309100" cy="2065822"/>
              </a:xfrm>
              <a:prstGeom prst="rect">
                <a:avLst/>
              </a:prstGeom>
              <a:blipFill>
                <a:blip r:embed="rId3"/>
                <a:stretch>
                  <a:fillRect l="-545" t="-1220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309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A6030-023A-39B5-F6D8-E915461F3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49E1EAE-EF24-963A-1AC7-1A527B16E0E6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Motivation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B6631D-1F36-C37A-E7B7-7ADB4F9E15CA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C13EDE-1378-2490-500D-98775BCA2658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0E9194-276C-1E79-5CBE-CF4BC4D4CA4C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F69352-5425-9963-E692-C7A3AB555EB8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FA2832-A340-557E-3734-587179AB6912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F3A99C-3F84-507D-D1ED-1ECCC3EB17CD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0654F0-2692-D4B2-6264-3585845DAD0C}"/>
              </a:ext>
            </a:extLst>
          </p:cNvPr>
          <p:cNvSpPr/>
          <p:nvPr/>
        </p:nvSpPr>
        <p:spPr>
          <a:xfrm>
            <a:off x="1473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54EA5-76BC-DC64-299B-C58FBEDB1DC6}"/>
              </a:ext>
            </a:extLst>
          </p:cNvPr>
          <p:cNvSpPr txBox="1"/>
          <p:nvPr/>
        </p:nvSpPr>
        <p:spPr>
          <a:xfrm>
            <a:off x="1409700" y="889843"/>
            <a:ext cx="937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 is a hotly debated policy issue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often demonized for lowering the standard of living of native-born individuals</a:t>
            </a:r>
          </a:p>
          <a:p>
            <a:pPr lvl="1"/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 is a key driver of demographic and economic shifts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Accounted for about 80% of U.S. population growth in 2024</a:t>
            </a:r>
          </a:p>
          <a:p>
            <a:pPr lvl="1"/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Much attention is given to the effect of immigration on employment and wages of native workers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Relatively less is known about the effects of immigration on other sectors of the economy (like the housing market)</a:t>
            </a:r>
          </a:p>
          <a:p>
            <a:pPr lvl="1"/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Housing market is a key indicator of economic viability of U.S.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 U.S., housing costs are on the rise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Since 2011, the median rental rate has increased 19% and the median home value has grown 44%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Much of this growth can be observed in metropolitan areas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73545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69962-702A-0F3F-08F9-EE0C3743F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5E3FAD-8313-AF02-4624-26EBE492133D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IV Specification -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C47E7D-AC68-21CB-F10D-31752312C884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CA0690-C26D-EC25-18E8-9749FDD42672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2F6649-B528-F509-7A6F-570BC3D60A16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36CA9A-0A88-5593-6833-CCAB8CA77788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5503C33-2785-A335-8249-ACF868BE3381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CF0E3D3-5E31-7045-E95E-C526A3A5F2D9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E0689B6-83FA-FBA5-FB2C-4A0790792A3F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935365-F942-CFF2-CA13-30ED534F8C1E}"/>
              </a:ext>
            </a:extLst>
          </p:cNvPr>
          <p:cNvSpPr txBox="1"/>
          <p:nvPr/>
        </p:nvSpPr>
        <p:spPr>
          <a:xfrm>
            <a:off x="2355850" y="1308100"/>
            <a:ext cx="74803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1% increase in immigration relative to MSA population results in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1.95% increase </a:t>
            </a:r>
            <a:r>
              <a:rPr lang="en-US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 rental rates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and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3.12% increase </a:t>
            </a:r>
            <a:r>
              <a:rPr lang="en-US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 house prices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OLS results are underestimates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This suggests immigrants are moving to areas where housing costs are growing more slowly</a:t>
            </a:r>
          </a:p>
        </p:txBody>
      </p:sp>
    </p:spTree>
    <p:extLst>
      <p:ext uri="{BB962C8B-B14F-4D97-AF65-F5344CB8AC3E}">
        <p14:creationId xmlns:p14="http://schemas.microsoft.com/office/powerpoint/2010/main" val="1544177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52AB8-E373-F4E9-1911-C53664D13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CBF0773A-F2A1-0A1D-7774-9588439206D2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Total vs. Partial Effects of Immigration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761E5B-1B87-3905-C26C-FC78F55C84F8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A06470-FB2E-A68A-E54D-D7D06F194E6F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D11C54-0321-E69D-323E-E21F504115BF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310B9F-152E-6A5C-0DDD-CAD804889343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2A01E8-2D3F-CB98-9ED3-A88374CE343D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7E59F6E-2C3C-5630-52BC-946029A95BD4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13632C-88B0-598E-52B4-7A8B94D5FFEC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D0CBF2-D72E-AB0F-9E35-71C760164370}"/>
              </a:ext>
            </a:extLst>
          </p:cNvPr>
          <p:cNvSpPr txBox="1"/>
          <p:nvPr/>
        </p:nvSpPr>
        <p:spPr>
          <a:xfrm>
            <a:off x="1441450" y="1397675"/>
            <a:ext cx="9309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Much of the literature acknowledges the effect that native mobility in response to immigration can also have on the housing market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Very few studies quantify this effect</a:t>
            </a:r>
          </a:p>
          <a:p>
            <a:pPr lvl="1"/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Sanchis-</a:t>
            </a:r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Guarner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(2023) offers a method of formally separating the partial (direct) demand effect of immigration from the induced demand effect of natives that migrate in response to immigration </a:t>
            </a:r>
          </a:p>
        </p:txBody>
      </p:sp>
    </p:spTree>
    <p:extLst>
      <p:ext uri="{BB962C8B-B14F-4D97-AF65-F5344CB8AC3E}">
        <p14:creationId xmlns:p14="http://schemas.microsoft.com/office/powerpoint/2010/main" val="29382686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80346-7DC8-FD4A-59DA-DD80BD2D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4EBF34B-E00E-AAEE-5F7D-BABF1CB1997B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Decomposition of the Total Effect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2E48A5-30F2-1C6B-02F9-6A17DD991BEB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0AA72A-2C38-6B8D-8741-B0D5403AFCED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D954D2-3B83-D32D-EA91-4DAAF4CCB994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10DE3D-29A9-107B-D354-7F61F32F5F79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1F147D-5F77-22CB-8974-D40FF25392E0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9B8D0B-015C-8E98-F5DF-EE6120AA1D6A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70F34D7-949C-9B3F-5EE1-E651B86A4447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60E52-4500-10DA-0D95-D6E7499534DC}"/>
                  </a:ext>
                </a:extLst>
              </p:cNvPr>
              <p:cNvSpPr txBox="1"/>
              <p:nvPr/>
            </p:nvSpPr>
            <p:spPr>
              <a:xfrm>
                <a:off x="0" y="1364050"/>
                <a:ext cx="8445500" cy="677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𝑖𝑚𝑚𝑖𝑔𝑟𝑎𝑡𝑖𝑜𝑛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A60E52-4500-10DA-0D95-D6E749953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64050"/>
                <a:ext cx="8445500" cy="677045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108EB-1D1E-FB8B-1421-D9F83431C2F0}"/>
                  </a:ext>
                </a:extLst>
              </p:cNvPr>
              <p:cNvSpPr txBox="1"/>
              <p:nvPr/>
            </p:nvSpPr>
            <p:spPr>
              <a:xfrm>
                <a:off x="0" y="2638347"/>
                <a:ext cx="8445500" cy="686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mtClean="0">
                          <a:latin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F108EB-1D1E-FB8B-1421-D9F83431C2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638347"/>
                <a:ext cx="8445500" cy="686278"/>
              </a:xfrm>
              <a:prstGeom prst="rect">
                <a:avLst/>
              </a:prstGeom>
              <a:blipFill>
                <a:blip r:embed="rId3"/>
                <a:stretch>
                  <a:fillRect b="-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49E50-D77D-3A2D-AEE0-4CCCAF8A6181}"/>
                  </a:ext>
                </a:extLst>
              </p:cNvPr>
              <p:cNvSpPr txBox="1"/>
              <p:nvPr/>
            </p:nvSpPr>
            <p:spPr>
              <a:xfrm>
                <a:off x="-107950" y="3921877"/>
                <a:ext cx="8445500" cy="6862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𝑛𝑎𝑡𝑖𝑣𝑒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b="1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+×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149E50-D77D-3A2D-AEE0-4CCCAF8A6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7950" y="3921877"/>
                <a:ext cx="8445500" cy="686278"/>
              </a:xfrm>
              <a:prstGeom prst="rect">
                <a:avLst/>
              </a:prstGeom>
              <a:blipFill>
                <a:blip r:embed="rId4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B529BBE-F374-F04C-DD8E-14BC6841575D}"/>
              </a:ext>
            </a:extLst>
          </p:cNvPr>
          <p:cNvSpPr/>
          <p:nvPr/>
        </p:nvSpPr>
        <p:spPr>
          <a:xfrm>
            <a:off x="1676400" y="1418795"/>
            <a:ext cx="622300" cy="622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2C732A-82DB-0893-720C-6DDBC5472D04}"/>
              </a:ext>
            </a:extLst>
          </p:cNvPr>
          <p:cNvSpPr/>
          <p:nvPr/>
        </p:nvSpPr>
        <p:spPr>
          <a:xfrm>
            <a:off x="1676400" y="2702325"/>
            <a:ext cx="622300" cy="622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6BD530-2DEA-CAD6-9DC0-E03A7AA3E319}"/>
              </a:ext>
            </a:extLst>
          </p:cNvPr>
          <p:cNvSpPr/>
          <p:nvPr/>
        </p:nvSpPr>
        <p:spPr>
          <a:xfrm>
            <a:off x="1822450" y="3985856"/>
            <a:ext cx="622300" cy="6223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DB779-3387-8311-19C2-6743F27053E5}"/>
              </a:ext>
            </a:extLst>
          </p:cNvPr>
          <p:cNvSpPr txBox="1"/>
          <p:nvPr/>
        </p:nvSpPr>
        <p:spPr>
          <a:xfrm>
            <a:off x="8337550" y="1328624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Total demand effect of immigration on housing market outcome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046FFA-A9E7-11F9-ADDC-309CED40FD2B}"/>
              </a:ext>
            </a:extLst>
          </p:cNvPr>
          <p:cNvSpPr txBox="1"/>
          <p:nvPr/>
        </p:nvSpPr>
        <p:spPr>
          <a:xfrm>
            <a:off x="8337550" y="2612154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Partial demand effect of immigration on housing market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0EB2AD-5896-ABEB-7897-042D46D5F1C8}"/>
              </a:ext>
            </a:extLst>
          </p:cNvPr>
          <p:cNvSpPr txBox="1"/>
          <p:nvPr/>
        </p:nvSpPr>
        <p:spPr>
          <a:xfrm>
            <a:off x="8337550" y="3895684"/>
            <a:ext cx="2933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Effect of immigration on native mobility (induced demand effect)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F257C-EC27-E952-78CC-76F0ADF3CAF4}"/>
              </a:ext>
            </a:extLst>
          </p:cNvPr>
          <p:cNvSpPr txBox="1"/>
          <p:nvPr/>
        </p:nvSpPr>
        <p:spPr>
          <a:xfrm>
            <a:off x="1676400" y="5061439"/>
            <a:ext cx="885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Note: all equations are instrumented using the U.S.-level instrument</a:t>
            </a:r>
          </a:p>
        </p:txBody>
      </p:sp>
    </p:spTree>
    <p:extLst>
      <p:ext uri="{BB962C8B-B14F-4D97-AF65-F5344CB8AC3E}">
        <p14:creationId xmlns:p14="http://schemas.microsoft.com/office/powerpoint/2010/main" val="349581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93988-2E83-602D-8D6A-46C1441CA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0BF24B4-417C-CA8F-C0D9-9EE50A3424B7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Decomposition of the Total Effect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B141DCE-5DA4-E9E2-2A02-2B65229DA3D1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72C5ED-D74B-604C-CD42-BDB94C856AA7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D2EBAF2-A6B7-BDFE-C74B-9756B21A9C60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80D689-82B8-AF96-4D73-4AD4CA5589B3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F6ABF-8260-80C3-F04A-BE43CF94758E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49B44-9D7D-6906-0465-8767AF2312C5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7DFF6-DB01-C4B8-952D-D4CABAAF4C82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322951-A072-6E4A-32B2-22774045DD67}"/>
                  </a:ext>
                </a:extLst>
              </p:cNvPr>
              <p:cNvSpPr txBox="1"/>
              <p:nvPr/>
            </p:nvSpPr>
            <p:spPr>
              <a:xfrm>
                <a:off x="3048000" y="1225034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rgbClr val="836967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000" b="1" i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1" dirty="0">
                  <a:highlight>
                    <a:srgbClr val="FFFF00"/>
                  </a:highlight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7322951-A072-6E4A-32B2-22774045D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225034"/>
                <a:ext cx="6096000" cy="400110"/>
              </a:xfrm>
              <a:prstGeom prst="rect">
                <a:avLst/>
              </a:prstGeom>
              <a:blipFill>
                <a:blip r:embed="rId2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CD6D07-FFA7-D37A-F7C8-7B9E72E8200C}"/>
                  </a:ext>
                </a:extLst>
              </p:cNvPr>
              <p:cNvSpPr txBox="1"/>
              <p:nvPr/>
            </p:nvSpPr>
            <p:spPr>
              <a:xfrm>
                <a:off x="1441450" y="1943775"/>
                <a:ext cx="9309100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0: immigration causes neither a net native inflow nor outflow</a:t>
                </a:r>
              </a:p>
              <a:p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0: natives are moving away from areas where immigrants settle (net native outflow)</a:t>
                </a:r>
              </a:p>
              <a:p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0: natives are moving to areas where immigrants settle (net native inflow)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7CD6D07-FFA7-D37A-F7C8-7B9E72E8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1943775"/>
                <a:ext cx="9309100" cy="2585323"/>
              </a:xfrm>
              <a:prstGeom prst="rect">
                <a:avLst/>
              </a:prstGeom>
              <a:blipFill>
                <a:blip r:embed="rId3"/>
                <a:stretch>
                  <a:fillRect l="-409" t="-1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579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48800-1604-C22E-2F31-724FA46D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EE65990-C702-7748-047D-C7FD7E425DA6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Decomposition of the Total Effect -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0E6718-7A0A-A001-234A-9CA835C075B4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96A0AC-88A8-E1D1-E7E4-1FF439713AB6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C78957-D197-B922-55FA-172CED53BAFD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3AAA13-255B-6525-575C-4ECBEFB3EA19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5D48AA-1FDE-0991-9105-CACC7C04B4A4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A1C46-E716-62D2-52D6-CF4BB8FE58EA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E8356C-6654-365F-1CF6-143775953D50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314E0A-A6C2-A25C-009F-19FD789CDB66}"/>
                  </a:ext>
                </a:extLst>
              </p:cNvPr>
              <p:cNvSpPr txBox="1"/>
              <p:nvPr/>
            </p:nvSpPr>
            <p:spPr>
              <a:xfrm>
                <a:off x="1108075" y="692497"/>
                <a:ext cx="997585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4.535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A 1% increase in immigrant inflow results in a </a:t>
                </a:r>
                <a:r>
                  <a:rPr lang="en-US" b="1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4.535% increase </a:t>
                </a:r>
                <a:r>
                  <a:rPr lang="en-US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in native population inflow</a:t>
                </a:r>
              </a:p>
              <a:p>
                <a:pPr lvl="1"/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0.359 when Y is rental rates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A 1% increase in immigration relative to MSA population results in a </a:t>
                </a:r>
                <a:r>
                  <a:rPr lang="en-US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0.359</a:t>
                </a:r>
                <a:r>
                  <a:rPr lang="en-US" b="1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% increase </a:t>
                </a:r>
                <a:r>
                  <a:rPr lang="en-US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in rental rates solely due to immigrant demand</a:t>
                </a:r>
              </a:p>
              <a:p>
                <a:pPr lvl="1"/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0.575 when Y is house prices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A 1% increase in immigration relative to MSA population results in a </a:t>
                </a:r>
                <a:r>
                  <a:rPr lang="en-US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0.575</a:t>
                </a:r>
                <a:r>
                  <a:rPr lang="en-US" b="1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% increase </a:t>
                </a:r>
                <a:r>
                  <a:rPr lang="en-US" u="sng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in rental rates solely due to immigrant demand</a:t>
                </a:r>
              </a:p>
              <a:p>
                <a:pPr lvl="1"/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Partial demand estimates are almost 80% lower than total demand estimates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Sanchis-</a:t>
                </a:r>
                <a:r>
                  <a:rPr lang="en-US" dirty="0" err="1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Guarner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(2023) finds partial demand estimates to be only 24% lower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Immigrants themselves have relatively small effect on housing market in the U.S. during this time frame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0314E0A-A6C2-A25C-009F-19FD789CD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75" y="692497"/>
                <a:ext cx="9975850" cy="5078313"/>
              </a:xfrm>
              <a:prstGeom prst="rect">
                <a:avLst/>
              </a:prstGeom>
              <a:blipFill>
                <a:blip r:embed="rId2"/>
                <a:stretch>
                  <a:fillRect l="-382" t="-499" r="-1527" b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7516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1847E-3D23-FE38-85F7-64BECF55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A7FEF5B-94F3-AC0E-C2C7-EFB0BA443E9B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Comparing Decomposition Results &amp; IV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6D0986-720C-5E87-0B96-2C57B021BC20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320F7-9012-AF09-A0CA-2C51A0A35E85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0B2815-49D1-356E-A077-CCEB586C274E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503C189-9614-0915-685D-2863382795AC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F8B112A-1DA6-321B-69DE-43D9FF3D827A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A57623-156F-6FA1-0773-BD2FF48911F2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890BE5-9309-201B-25BD-F510FF57B75F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3A91B-ECCD-EFE8-C7FD-0CA816461362}"/>
                  </a:ext>
                </a:extLst>
              </p:cNvPr>
              <p:cNvSpPr txBox="1"/>
              <p:nvPr/>
            </p:nvSpPr>
            <p:spPr>
              <a:xfrm>
                <a:off x="1441450" y="1006288"/>
                <a:ext cx="93091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When Y is rental rates: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1.947 (IV estimate of total demand effect)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0.359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4.345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	0.359(1 + 4.345) = 1.919 ≈ 1.947 </a:t>
                </a:r>
              </a:p>
              <a:p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When Y is house prices: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3.117 (IV estimate of total demand effect)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0.575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= 4.345</a:t>
                </a:r>
              </a:p>
              <a:p>
                <a:endParaRPr lang="en-US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	0.575(1 + 4.345) = 3.073 ≈ 3.117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E3A91B-ECCD-EFE8-C7FD-0CA816461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1006288"/>
                <a:ext cx="9309100" cy="3693319"/>
              </a:xfrm>
              <a:prstGeom prst="rect">
                <a:avLst/>
              </a:prstGeom>
              <a:blipFill>
                <a:blip r:embed="rId2"/>
                <a:stretch>
                  <a:fillRect l="-409" t="-685"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340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40626-DB47-BD96-CCF3-DAE884E10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C12EF0E-3D87-41C2-C04E-7CD878D53DFB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Nonlinear Effects of Immigration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093382-D3F1-7E94-314E-3724BCAE1495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8B86C-18EE-A5DE-589D-96DBC518BFB5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8F7D88-B084-836E-E39E-501ABFA4A904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68BF47-1B9D-EB35-4B75-B203981A7D9A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7ECA77-8608-675C-09DA-67D26A905FA9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FBF1B4-AF81-84A4-3FCC-0A5D4382E114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929C4B6-B218-5299-DAAE-979B573458BE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0C553-F835-B9E1-547F-C33901764980}"/>
              </a:ext>
            </a:extLst>
          </p:cNvPr>
          <p:cNvSpPr txBox="1"/>
          <p:nvPr/>
        </p:nvSpPr>
        <p:spPr>
          <a:xfrm>
            <a:off x="1409700" y="1190955"/>
            <a:ext cx="9372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What if the effect of immigration on housing market outcomes differs across the rental rate &amp; house price distributions?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tend to demand less expensive housing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Their effect might be stronger in areas where rents/house prices are growing slower or even declining</a:t>
            </a:r>
          </a:p>
        </p:txBody>
      </p:sp>
    </p:spTree>
    <p:extLst>
      <p:ext uri="{BB962C8B-B14F-4D97-AF65-F5344CB8AC3E}">
        <p14:creationId xmlns:p14="http://schemas.microsoft.com/office/powerpoint/2010/main" val="1509792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171DC-4ABF-F609-9EDB-BDC93F4FD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C2FA3B6-58AC-FDB7-DD90-D832A5B2F754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Nonlinear Effects of Immigration -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8F8C528-23CA-78E2-1E2F-0A5F233E587F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39831B-0133-D54C-1CBD-4BEC025A45E4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F6FBEE-1450-290A-6799-0403F80E2A6C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A5C321E-8998-4C3E-549F-E659F2BF8850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2436F2-2649-9024-F0BC-6ED196B69A99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742B0-12B8-40A5-0524-8234E23A6BB2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A50DCA-9CD1-F71E-D7C4-F3B54F607303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pic>
        <p:nvPicPr>
          <p:cNvPr id="3" name="Picture 2" descr="A graph of a line between two different lines&#10;&#10;AI-generated content may be incorrect.">
            <a:extLst>
              <a:ext uri="{FF2B5EF4-FFF2-40B4-BE49-F238E27FC236}">
                <a16:creationId xmlns:a16="http://schemas.microsoft.com/office/drawing/2014/main" id="{22991430-BA14-5607-AD1F-C020BA03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77617"/>
            <a:ext cx="6096000" cy="3658661"/>
          </a:xfrm>
          <a:prstGeom prst="rect">
            <a:avLst/>
          </a:prstGeom>
        </p:spPr>
      </p:pic>
      <p:pic>
        <p:nvPicPr>
          <p:cNvPr id="7" name="Picture 6" descr="A graph showing the difference between the average and the average&#10;&#10;AI-generated content may be incorrect.">
            <a:extLst>
              <a:ext uri="{FF2B5EF4-FFF2-40B4-BE49-F238E27FC236}">
                <a16:creationId xmlns:a16="http://schemas.microsoft.com/office/drawing/2014/main" id="{5013C801-36FB-3FA9-9F81-C036C11D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77616"/>
            <a:ext cx="6096000" cy="365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89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8F13-3D39-B13A-9271-AE68BB7A6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9F43838-7F92-B72D-8D67-86DC41D85DEF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 Measure of Immigration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115D8E-F7BD-6E22-09D4-31B76287AF94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163B25-17A4-38FD-AF1D-0E2010CA124F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267BF8-BE17-FE27-85BA-C3FD2CAED3A2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0AE941-B20E-D222-6A52-6F38E337CF23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B04260-6DA6-4377-69DB-3DA2749BF503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BCB2D-F553-4BB8-9B8B-D7F9CBB29448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A64B69-4DA1-B012-A718-F7FD36166046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24CB7E-2086-DA49-313F-D68965889B80}"/>
                  </a:ext>
                </a:extLst>
              </p:cNvPr>
              <p:cNvSpPr txBox="1"/>
              <p:nvPr/>
            </p:nvSpPr>
            <p:spPr>
              <a:xfrm>
                <a:off x="3048000" y="3637113"/>
                <a:ext cx="6096000" cy="744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𝑁𝑒𝑤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𝐿𝑃𝑅𝑠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𝑝𝑜𝑝𝑢𝑙𝑎𝑡𝑖𝑜𝑛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124CB7E-2086-DA49-313F-D68965889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637113"/>
                <a:ext cx="6096000" cy="744050"/>
              </a:xfrm>
              <a:prstGeom prst="rect">
                <a:avLst/>
              </a:prstGeom>
              <a:blipFill>
                <a:blip r:embed="rId2"/>
                <a:stretch>
                  <a:fillRect t="-1667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8E57B6-F803-8A77-3E3A-01C39F3BF8ED}"/>
              </a:ext>
            </a:extLst>
          </p:cNvPr>
          <p:cNvSpPr txBox="1"/>
          <p:nvPr/>
        </p:nvSpPr>
        <p:spPr>
          <a:xfrm>
            <a:off x="1409700" y="1076655"/>
            <a:ext cx="937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 change in the foreign-born population that entered the U.S. after 2010 may not be the most accurate measure of immigrant inflow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Alternative: use legal permanent resident (LPR) inflow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 on new LPRs by MSA provided by Office of Homeland Security Statistics (OHSS)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 immigration variable will be defined like so:</a:t>
            </a:r>
          </a:p>
        </p:txBody>
      </p:sp>
    </p:spTree>
    <p:extLst>
      <p:ext uri="{BB962C8B-B14F-4D97-AF65-F5344CB8AC3E}">
        <p14:creationId xmlns:p14="http://schemas.microsoft.com/office/powerpoint/2010/main" val="35772393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D202D-9984-1015-1395-D59E6650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4BD30AE-595A-3A5E-E16C-959798588659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 Measure of Immigration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9FC8DE-7EC2-C7AA-E36F-F500FCD97E75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429582-5A8A-7B5C-17BC-BC25EC5FA89D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7DFEE9-079D-13B0-4032-4E9058174089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75BB8-7292-6CF4-F647-8FFC9963A733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5692A9-2DBA-F691-06DF-68C44C22EE4C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2E019B-1746-EC40-4B97-D7168A29A735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7F07B1-56D4-1B30-0875-9FA6BC7F262A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20E75-0AAD-2B28-3318-19AB69EDB4B0}"/>
              </a:ext>
            </a:extLst>
          </p:cNvPr>
          <p:cNvSpPr txBox="1"/>
          <p:nvPr/>
        </p:nvSpPr>
        <p:spPr>
          <a:xfrm>
            <a:off x="1409700" y="1089355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Due to constraints in OHSS datasets, only 46 MSAs can be used in the sample to test the alternative immigration variable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These MSAs share different qualities than the rest of the original 381-MSA sample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Most of the 46 MSAs are large population that have very high levels of immigrant inflow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Because 46-MSA sample is systematically different from 381-MSA sample, the results from using either sample will not be comparable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 instead compare my results from using both measures of immigrant inflow using only the 46 MSAs in the OHSS dataset</a:t>
            </a:r>
          </a:p>
        </p:txBody>
      </p:sp>
    </p:spTree>
    <p:extLst>
      <p:ext uri="{BB962C8B-B14F-4D97-AF65-F5344CB8AC3E}">
        <p14:creationId xmlns:p14="http://schemas.microsoft.com/office/powerpoint/2010/main" val="2109431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BA745-D1A6-A105-9F49-3C2B61748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1FB7BA7-F94D-297B-C761-DF09BA79D745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Contributions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A1D978-19EF-5450-7B06-C8FCD5749BA5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14855-CAF6-26A3-DE0C-008F9973F0CB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98BE90-4295-5477-98DF-C56C391C2BE4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BA19E6-96BC-4807-994B-86E6105E0679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064F047-2A61-16B1-F60D-9CC7CC0EB78E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50DBC5-0E22-FB6F-D813-72E9D892EA32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93C120-20A8-060E-4A1C-FA20CE1D86ED}"/>
              </a:ext>
            </a:extLst>
          </p:cNvPr>
          <p:cNvSpPr/>
          <p:nvPr/>
        </p:nvSpPr>
        <p:spPr>
          <a:xfrm>
            <a:off x="1473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C968D9-F72E-2694-1823-AA589972F056}"/>
              </a:ext>
            </a:extLst>
          </p:cNvPr>
          <p:cNvSpPr txBox="1"/>
          <p:nvPr/>
        </p:nvSpPr>
        <p:spPr>
          <a:xfrm>
            <a:off x="1409700" y="889843"/>
            <a:ext cx="9372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National-level study of the interaction between immigration and the housing market in the United States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Usage of lagged economic controls &amp; U.S.-level instrumental variable to alleviate endogeneity issues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separation of the effect of immigration on housing market from the effect of native mobility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Testing for heterogeneous effects across the rental rate and house price distribution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995057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B650-1D7E-2CCB-40C7-2A006AADB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C5C6A2-D0AC-67FC-EF7C-5C8662354085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Comparison of Immigration Variables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705C92A-D82B-86E6-BCBB-915074B6A11F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6047B7-D366-8C34-4CC5-E5F913F8B331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ACA5DD-F92B-AC8F-223F-365CA6C6B627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8646C4-157A-0FB0-7955-EBA7F3D70E7C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3205F0-613B-8B45-D395-1A6E0ADE36CD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A516C2-B6DA-77E2-7ABF-AE8AC6B76283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D8F333-131C-0B02-D689-140F21FD72B2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pic>
        <p:nvPicPr>
          <p:cNvPr id="3" name="Picture 2" descr="A graph with blue dots and a red line&#10;&#10;AI-generated content may be incorrect.">
            <a:extLst>
              <a:ext uri="{FF2B5EF4-FFF2-40B4-BE49-F238E27FC236}">
                <a16:creationId xmlns:a16="http://schemas.microsoft.com/office/drawing/2014/main" id="{04DC860F-1775-A9F0-5E1F-6CD8F87A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2"/>
          <a:stretch/>
        </p:blipFill>
        <p:spPr>
          <a:xfrm>
            <a:off x="6096000" y="1550972"/>
            <a:ext cx="6096000" cy="3609237"/>
          </a:xfrm>
          <a:prstGeom prst="rect">
            <a:avLst/>
          </a:prstGeom>
        </p:spPr>
      </p:pic>
      <p:pic>
        <p:nvPicPr>
          <p:cNvPr id="5" name="Picture 4" descr="A graph with blue dots&#10;&#10;AI-generated content may be incorrect.">
            <a:extLst>
              <a:ext uri="{FF2B5EF4-FFF2-40B4-BE49-F238E27FC236}">
                <a16:creationId xmlns:a16="http://schemas.microsoft.com/office/drawing/2014/main" id="{F542F1F8-4BBA-0FAD-8C1F-98E411C99F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23"/>
          <a:stretch/>
        </p:blipFill>
        <p:spPr>
          <a:xfrm>
            <a:off x="75351" y="1576650"/>
            <a:ext cx="6020649" cy="355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4806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06DCF-C7EF-DCAD-4003-46D4BF43F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C8684D0-82A2-7D65-5736-CA604A88206D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 Immigration Measure -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ED65B5-847E-149C-B639-71B710F83CDA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63266B-B9A5-7345-E319-8117F06B7B72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419B26-2F0D-3143-1D3A-0840908A0F5E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DFC9C4-1B71-D16C-6D43-ACDEA0B5FFD9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E4708FB-A4BD-1179-7496-A34336857130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28BD93-5B7A-5D7F-C5AA-A03E16A5313A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81614-D160-224C-72D8-A81537A650FE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70C7DE-DBB0-98F3-CD9F-51FEC2C519A7}"/>
              </a:ext>
            </a:extLst>
          </p:cNvPr>
          <p:cNvSpPr txBox="1"/>
          <p:nvPr/>
        </p:nvSpPr>
        <p:spPr>
          <a:xfrm>
            <a:off x="1409700" y="996918"/>
            <a:ext cx="9372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Using the subsample of 46 MSAs: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When immigrant inflows are measured using change in foreign-born population that entered the U.S. after 2010: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1% increase in the immigration variable results in an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8.88% increase in rental rates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and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6.95% increase in house prices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When immigrant inflows are measured using new LPRs: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1% increase in the immigration variable results in an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6.69% increase in rental rates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and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12.98% increase in house prices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Why might this difference exist?</a:t>
            </a:r>
            <a:endParaRPr lang="en-US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LPRs often have lived in the U.S. for some time; they may have a better chance of assimilating with native-born individuals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If this the case, their housing preferences might reflect those of natives</a:t>
            </a:r>
          </a:p>
        </p:txBody>
      </p:sp>
    </p:spTree>
    <p:extLst>
      <p:ext uri="{BB962C8B-B14F-4D97-AF65-F5344CB8AC3E}">
        <p14:creationId xmlns:p14="http://schemas.microsoft.com/office/powerpoint/2010/main" val="27506621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C576A-C721-C862-4FA6-61717DE57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45BD89C8-2A34-D3CF-A24D-0E2952244AF2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 IV Specification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BC4065-4022-72F2-33C1-1B56C26464E1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4D014-00F6-DD20-CE3E-F492D3C469FC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4D343F3-3B9C-3538-3687-CA3D075E3A21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EDA4D7-4E12-024B-0014-0C7B7AA52DE3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07C6A-2840-4D81-750D-C35B077480B1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5CDC16-CD01-C2B8-4143-BF61C66C70B2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045433-BCC1-1EF7-ACFC-CEF83BE76C57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64AFF-945B-18F2-ECAA-EBAFB4EB7017}"/>
                  </a:ext>
                </a:extLst>
              </p:cNvPr>
              <p:cNvSpPr txBox="1"/>
              <p:nvPr/>
            </p:nvSpPr>
            <p:spPr>
              <a:xfrm>
                <a:off x="3048000" y="1009223"/>
                <a:ext cx="6096000" cy="992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𝐿𝑃𝑅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𝛷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,2013 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𝐿𝑃𝑅𝑗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𝑈𝑆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baseline="-2500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D64AFF-945B-18F2-ECAA-EBAFB4EB7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009223"/>
                <a:ext cx="6096000" cy="992644"/>
              </a:xfrm>
              <a:prstGeom prst="rect">
                <a:avLst/>
              </a:prstGeom>
              <a:blipFill>
                <a:blip r:embed="rId2"/>
                <a:stretch>
                  <a:fillRect t="-94937" b="-144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078DE-0D21-ED28-C4F6-E14EA923B1DB}"/>
                  </a:ext>
                </a:extLst>
              </p:cNvPr>
              <p:cNvSpPr txBox="1"/>
              <p:nvPr/>
            </p:nvSpPr>
            <p:spPr>
              <a:xfrm>
                <a:off x="1441450" y="2206618"/>
                <a:ext cx="9309100" cy="2597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Similar design to the aforementioned shift-share instrument</a:t>
                </a:r>
                <a:endParaRPr lang="en-US" sz="1800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i="1" dirty="0">
                  <a:solidFill>
                    <a:srgbClr val="836967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𝐿𝑃𝑅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predicted number of new LPRs in MSA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</a:p>
              <a:p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𝛷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,2013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share of new LPRs from country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j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in 2013 that settled in MSA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k 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endParaRPr lang="en-US" i="1" dirty="0">
                  <a:latin typeface="Ayuthaya" pitchFamily="2" charset="-34"/>
                  <a:ea typeface="Ayuthaya" pitchFamily="2" charset="-34"/>
                  <a:cs typeface="Ayuthaya" pitchFamily="2" charset="-34"/>
                </a:endParaRP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𝐿𝑃𝑅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𝑈𝑆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800" b="0" i="1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= number of new LPRs from country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j</a:t>
                </a:r>
                <a:r>
                  <a:rPr lang="en-US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 that settled in the U.S. in year </a:t>
                </a:r>
                <a:r>
                  <a:rPr lang="en-US" i="1" dirty="0">
                    <a:latin typeface="Ayuthaya" pitchFamily="2" charset="-34"/>
                    <a:ea typeface="Ayuthaya" pitchFamily="2" charset="-34"/>
                    <a:cs typeface="Ayuthaya" pitchFamily="2" charset="-34"/>
                  </a:rPr>
                  <a:t>t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7078DE-0D21-ED28-C4F6-E14EA923B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50" y="2206618"/>
                <a:ext cx="9309100" cy="2597506"/>
              </a:xfrm>
              <a:prstGeom prst="rect">
                <a:avLst/>
              </a:prstGeom>
              <a:blipFill>
                <a:blip r:embed="rId3"/>
                <a:stretch>
                  <a:fillRect l="-409" t="-971" b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023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883FD-C848-86C6-9AF7-4AFDEFEF3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4EFE5D2-8F61-35A2-943E-2C169C92D46A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Alternative IV Specification -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CAF538-64BB-CF77-DA64-9B1D0C8AB972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51E01B6-D63E-B661-0F61-55E300ADC920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5313CA0-F377-A748-5CB5-61EFC519E9B0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77D5C3-18FF-4BA5-8BF2-DA1F6BB848A9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9CFEBCE-EF97-ED94-0FF2-6119DA8FA218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1EC5BAE-9389-B9EC-0549-4F9928BE9B0B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EE587-88A4-4A60-4880-641FE309D8E8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A41B-BBA7-CC74-EA42-3CE56ACFAB4B}"/>
              </a:ext>
            </a:extLst>
          </p:cNvPr>
          <p:cNvSpPr txBox="1"/>
          <p:nvPr/>
        </p:nvSpPr>
        <p:spPr>
          <a:xfrm>
            <a:off x="1409700" y="861788"/>
            <a:ext cx="9372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Using the subsample of 46 MSAs: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When immigrant inflows are measured using new LPRs and instrumented with the U.S.-level instrument: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1% increase in the immigration variable results in an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6.69% increase in rental rates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and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12.98% increase in house prices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When immigrant inflows are measured using new LPRs and instrumented with the origin-country shift-share instrument: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 1% increase in the immigration variable results in an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3.87% increase in rental rates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and a </a:t>
            </a:r>
            <a:r>
              <a:rPr lang="en-US" b="1" u="sng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9.91% increase in house prices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Using the origin-country shift-share instrument brings the estimates closer to those observed in the literature—why?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Shift-share instrument is more relevant (i.e., a stronger predictor of actual immigrant inflows)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3819867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6C71C-675E-1DC1-8505-0CDDCC99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5EE4E32-534C-F84A-81C4-BBF7EB48DDA3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Recap of Results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EC9EB-A8C3-B8F1-647B-224DD3778728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181AE4-0E12-0F07-9E10-9DB5F1176A46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26817AB-B3AA-2ED9-58C4-29373DADB3F8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8D6096-F459-CFF6-8B46-6B4F2BF17A56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BBB40B-025C-4FF0-542B-2782F466E09B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7A9D3E-6305-8C89-4CFE-A49B2779BECE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56F952D-0469-7EBC-76B8-9BE389B78BAD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32D86-B70B-B971-61F9-AC85C02B58EB}"/>
              </a:ext>
            </a:extLst>
          </p:cNvPr>
          <p:cNvSpPr txBox="1"/>
          <p:nvPr/>
        </p:nvSpPr>
        <p:spPr>
          <a:xfrm>
            <a:off x="1409700" y="889843"/>
            <a:ext cx="937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An increase in immigration equal to 1% of a metropolitan area’s total population results in about a 2% increase in rental rates and a 3% increase in house prices</a:t>
            </a:r>
          </a:p>
          <a:p>
            <a:endParaRPr lang="en-US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do not seem to be displacing native-born individuals; their migration is complementary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Increases in housing demand directly attributable to immigrants accounts for a small part of the total effect on rental rates and house prices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Partial demand effects are about 80% lower than total demand estimates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 has a substantially larger effect on the upper end of the house price distribution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015838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F331C-24EF-3030-CF41-CEA8B4C46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880318A-DA9D-3C16-E88B-26D2C883E71E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Policy Implications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3FCEC7-3B6F-C7CA-A11F-6CA02505CECB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64B377-8DBF-0BBB-AA3C-9A88C5F0FAD5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6503231-1869-308F-E4D8-4BAABCBBE0B6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A6AFF4-3489-67ED-6A00-0DF9799E70BA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EA090D4-005C-C5A1-2A58-930CBDC52914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07D132-1E8A-D2E6-90E9-FD34F6FF5180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8B9401-617D-20E1-A550-851143093547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F2B63-BDFA-23AC-612F-F3195C77B08E}"/>
              </a:ext>
            </a:extLst>
          </p:cNvPr>
          <p:cNvSpPr txBox="1"/>
          <p:nvPr/>
        </p:nvSpPr>
        <p:spPr>
          <a:xfrm>
            <a:off x="1409700" y="1054100"/>
            <a:ext cx="9372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Arguing that immigration raises the cost of living for native-born individuals, with regards to the housing market, is not a justification for stricter immigration policy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Governments of states and/or municipalities experiencing high levels of immigration should consider expansionary housing supply measures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Issuing more construction permits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Revising city zoning codes</a:t>
            </a:r>
          </a:p>
        </p:txBody>
      </p:sp>
    </p:spTree>
    <p:extLst>
      <p:ext uri="{BB962C8B-B14F-4D97-AF65-F5344CB8AC3E}">
        <p14:creationId xmlns:p14="http://schemas.microsoft.com/office/powerpoint/2010/main" val="305169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30BC8-99AB-24AC-A1C0-D12DE10B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EE987C04-D255-DDD9-6BBC-45F832FB323D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Avenues for Future Research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AFFB7C-B45B-9313-220E-699FD9583B32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761753-5424-92A4-A4E6-7BA816A35805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B23851-962A-F15A-CE1B-EDC4CCFF9DA9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30B11D-5744-54FB-3374-7EB82934E5CA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0AF92DB-7E52-4959-7610-BE84605C92BB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AB68DD-E4D5-5BB8-6DDD-FB53429A3210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BE802A-5466-EDD2-353E-294E8639FF25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87A261-7EE0-0A79-67E3-986C5AF2D5D7}"/>
              </a:ext>
            </a:extLst>
          </p:cNvPr>
          <p:cNvSpPr txBox="1"/>
          <p:nvPr/>
        </p:nvSpPr>
        <p:spPr>
          <a:xfrm>
            <a:off x="1409700" y="1054100"/>
            <a:ext cx="9372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Accounting for supply-side factors and responses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Control for stock of vacant units, availability of land, construction permits, etc.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How do the aforementioned factors respond to increased housing demand from immigration?</a:t>
            </a:r>
          </a:p>
        </p:txBody>
      </p:sp>
    </p:spTree>
    <p:extLst>
      <p:ext uri="{BB962C8B-B14F-4D97-AF65-F5344CB8AC3E}">
        <p14:creationId xmlns:p14="http://schemas.microsoft.com/office/powerpoint/2010/main" val="59449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3AE17-9A00-3554-99A9-9220BC8F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92A3A1-0DFD-8325-5AC0-9B0246ADB2AA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1B58C-E953-8A26-78EF-534A925EE535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DA893A-7DA3-BC9A-BA99-04BDB6CD95A6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DBCBB7-AA9E-BDB2-0CB9-4569993F7959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EA8D2-71EA-F05C-1269-72AB4DAF9E50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1B0FB44-1D44-AAD7-87F9-CC2C84F69905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4877CD-95FA-0E58-464E-07B034BCE516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312F6-1DED-A2C2-6DF4-A593CE0878D1}"/>
              </a:ext>
            </a:extLst>
          </p:cNvPr>
          <p:cNvSpPr txBox="1"/>
          <p:nvPr/>
        </p:nvSpPr>
        <p:spPr>
          <a:xfrm>
            <a:off x="2336800" y="2519402"/>
            <a:ext cx="75184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1322569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79B3D-CDB1-3943-AD08-E6256A05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8FEF156-C4E1-B3C0-2E5F-4336D78C4D1A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Key Findings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BBB53-C79E-4633-D0B6-EEAC6AF866AA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0D1B9E-D48E-C8D5-6160-9FDA296DB28E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56E366-4EA2-930E-EF86-2A7E4EFE8F42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88DCBD-3A9B-0E61-CD48-6CC3424FBA7C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73C88A-E26B-0F5F-E98D-19E656B2DD44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B95EF2-FFAE-E387-317F-2C8DAA215CDB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24DA5B-80C6-E7D5-2E2B-F7A150D267E2}"/>
              </a:ext>
            </a:extLst>
          </p:cNvPr>
          <p:cNvSpPr/>
          <p:nvPr/>
        </p:nvSpPr>
        <p:spPr>
          <a:xfrm>
            <a:off x="14732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F97A4D-E85E-F1BE-884C-8FEB8B696820}"/>
              </a:ext>
            </a:extLst>
          </p:cNvPr>
          <p:cNvSpPr txBox="1"/>
          <p:nvPr/>
        </p:nvSpPr>
        <p:spPr>
          <a:xfrm>
            <a:off x="1409700" y="889843"/>
            <a:ext cx="9372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An increase in immigration equal to 1% of a metropolitan area’s total population results in about a 2% increase in rental rates and a 3% increase in house prices</a:t>
            </a:r>
          </a:p>
          <a:p>
            <a:endParaRPr lang="en-US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do not seem to be displacing native-born individuals; their migration is complementary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Increases in housing demand directly attributable to immigrants accounts for a small part of the total effect on rental rates and house prices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Partial demand effects are about 80% lower than total demand estimates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Immigration has a substantially larger effect on the upper end of the house price distribution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943030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29276-2540-D731-6D62-D3E63F69E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2B9724F-664C-CC6E-3279-7663EFEE9632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Related Literature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275C07-0358-12F5-6C24-BBB1D5108EA1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C247D-2F0A-D270-58E4-EE44FA2CF23A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4B30532-2476-CFD8-ADFB-4ABC5BB2037F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45407A-3AC7-52E0-8016-B55587C67B1C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7F8150-B19C-CA41-F410-2A95A6818FDF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2E511F-8261-DC0B-49AC-AA2D0ED9FB29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68733C-6434-56C1-0707-748B018EDD0D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04C8C-B4B5-EDB9-B3C0-4BD821B8123C}"/>
              </a:ext>
            </a:extLst>
          </p:cNvPr>
          <p:cNvSpPr txBox="1"/>
          <p:nvPr/>
        </p:nvSpPr>
        <p:spPr>
          <a:xfrm>
            <a:off x="1409700" y="889843"/>
            <a:ext cx="937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Impact of immigration on labor market: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 studies: Borjas (1994); Friedberg &amp; Hunt (1995)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Immigrants do not seem to harm the economic well-being of natives in the labor market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Effects vary based on skill levels of immigrants &amp; natives</a:t>
            </a:r>
          </a:p>
          <a:p>
            <a:endParaRPr lang="en-US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“Natural Experiments”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 studies: Card (1990); Saiz (2003); Tumen (2016); Forero-Vargas &amp; </a:t>
            </a:r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Iturra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(2023)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Take advantage of migration events where immigrants do not freely choose their destination locations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Effects of exogenous shocks tend to be quite large in the short run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Not comparable to the modern U.S.</a:t>
            </a:r>
          </a:p>
          <a:p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324282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98075-B128-89F3-6715-8BC18510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ECA3FF2-049D-E8DB-F417-DF5C17761480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Related Literature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59994F-923E-0BD8-0AFB-D1F81959477C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1563D-D0B9-7571-68C8-2154AC96822A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90C02B-E23F-FC8D-67B5-16AD69141E39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235423-9FF2-0A4D-9968-0D11BEFE0345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1BB403-CEA6-BD0A-C4E8-F3671098137A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A66A43-B8E4-BBE2-6BF8-0E8465C909D3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88C0B-7EC5-1907-C246-16A8000805A1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B8B54E-136C-5E61-6FD0-B3D8ADD93943}"/>
              </a:ext>
            </a:extLst>
          </p:cNvPr>
          <p:cNvSpPr txBox="1"/>
          <p:nvPr/>
        </p:nvSpPr>
        <p:spPr>
          <a:xfrm>
            <a:off x="1409700" y="889843"/>
            <a:ext cx="937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“Past immigration” technique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 studies: Partridge, et. al. (2009)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1% increase in immigrant inflow 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  <a:sym typeface="Wingdings" pitchFamily="2" charset="2"/>
              </a:rPr>
              <a:t> 0.23% decrease in rental rates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  <a:sym typeface="Wingdings" pitchFamily="2" charset="2"/>
              </a:rPr>
              <a:t>Using foreign-born stock in a base year as an instrument lacks nuance </a:t>
            </a: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“Shift-share” instrument variable technique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 studies: Saiz (2007); Sanchis-</a:t>
            </a:r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Guarner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(2023); Helfer, et. al. (2023); Sá (2015); Accetturo, et. al. (2014); Unal, et. al. (2024)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Estimates of the effect of a 1% increase in immigrant inflow vary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Hinges on time frame and geographic location</a:t>
            </a:r>
          </a:p>
        </p:txBody>
      </p:sp>
    </p:spTree>
    <p:extLst>
      <p:ext uri="{BB962C8B-B14F-4D97-AF65-F5344CB8AC3E}">
        <p14:creationId xmlns:p14="http://schemas.microsoft.com/office/powerpoint/2010/main" val="756567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C270D-FD70-34DB-C605-2C8A40D03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8088C64-B661-E953-A8C3-19F3CFCE8530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Related Literature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BB5821-7737-7E86-6F92-E197E73B8057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6CD1F6-DE6C-7009-0E83-B5C54126630D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83A01E-DFFF-9577-2FE8-F45D0613823E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E570B6-4B2C-D4C4-B563-EC3E2ACC08DC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F4C2C5-EF2D-9852-9B12-1D7C0291E44C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329B82-FF78-2065-0DE4-044B1E6C29F5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08FF534-03F8-D72E-DF0F-C0B892628E87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52C625-FC26-0D9A-0F21-11437E46905F}"/>
              </a:ext>
            </a:extLst>
          </p:cNvPr>
          <p:cNvSpPr txBox="1"/>
          <p:nvPr/>
        </p:nvSpPr>
        <p:spPr>
          <a:xfrm>
            <a:off x="1409700" y="889843"/>
            <a:ext cx="9372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Accounting for impact of native mobility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 studies: Sá (2015); Card (2001); Wozniak &amp; Murray (2012); Sanchis-</a:t>
            </a:r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Guarner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(2023); Unal, et. al. (2024)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Little empirical analysis; Sanchis-</a:t>
            </a:r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Guarner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(2023) finds direct demand from immigrants only makes up a fraction of the total demand effect, partial demand effects are only 24% of total demand estimates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endParaRPr lang="en-US" b="1" u="sng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r>
              <a:rPr lang="en-US" b="1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Heterogeneous (nonlinear) effects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Key studies: Unal, et. al. (2024); </a:t>
            </a:r>
            <a:r>
              <a:rPr lang="en-US" dirty="0" err="1">
                <a:latin typeface="Ayuthaya" pitchFamily="2" charset="-34"/>
                <a:ea typeface="Ayuthaya" pitchFamily="2" charset="-34"/>
                <a:cs typeface="Ayuthaya" pitchFamily="2" charset="-34"/>
              </a:rPr>
              <a:t>Braakmann</a:t>
            </a: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 (2019)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Rental units at the lower end of the distribution tend to be affected negatively by immigrant inflow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Effect of immigration does not noticeably vary across the house price distribution</a:t>
            </a:r>
          </a:p>
        </p:txBody>
      </p:sp>
    </p:spTree>
    <p:extLst>
      <p:ext uri="{BB962C8B-B14F-4D97-AF65-F5344CB8AC3E}">
        <p14:creationId xmlns:p14="http://schemas.microsoft.com/office/powerpoint/2010/main" val="231890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749D-8186-5D20-4333-AA4EF120B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03C80E99-B768-262C-D62B-48B432487670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Immigrant Concentration Dynamics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FCCAE-D7C4-FF56-1867-0F81F5AF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64"/>
          <a:stretch/>
        </p:blipFill>
        <p:spPr>
          <a:xfrm>
            <a:off x="2017940" y="692497"/>
            <a:ext cx="8156120" cy="54289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E22E8F8-9319-A756-67B0-2DD7E7279D4F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B2D35F-75DF-283D-E6CB-F6BDB4E7F2CC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FA6071-1585-8B2C-F4EF-A68200187CE7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E3F3DE-5D63-B016-22BC-6B1A6DD8F5AC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F49D2-4B63-66EC-6CEE-0FB5DE2221EF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980F93-7FE2-7FD2-0EFD-3CA5D949ADDA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862B839-BEC6-8F8A-791B-5DA4B45A538C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9810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A4414-350A-9D13-B757-D28D3962A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1BFDC2C7-5998-BB3B-1A38-43F092830B84}"/>
              </a:ext>
            </a:extLst>
          </p:cNvPr>
          <p:cNvSpPr txBox="1"/>
          <p:nvPr/>
        </p:nvSpPr>
        <p:spPr>
          <a:xfrm>
            <a:off x="0" y="0"/>
            <a:ext cx="12192000" cy="692497"/>
          </a:xfrm>
          <a:prstGeom prst="rect">
            <a:avLst/>
          </a:prstGeom>
          <a:noFill/>
        </p:spPr>
        <p:txBody>
          <a:bodyPr wrap="square" lIns="274320" tIns="182880" rIns="91440" rtlCol="0">
            <a:spAutoFit/>
          </a:bodyPr>
          <a:lstStyle/>
          <a:p>
            <a:r>
              <a:rPr lang="en-US" sz="3000" dirty="0">
                <a:solidFill>
                  <a:schemeClr val="accent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Rental Rate Dynamics</a:t>
            </a:r>
          </a:p>
        </p:txBody>
      </p:sp>
      <p:pic>
        <p:nvPicPr>
          <p:cNvPr id="3" name="Picture 2" descr="A map of the united states&#10;&#10;AI-generated content may be incorrect.">
            <a:extLst>
              <a:ext uri="{FF2B5EF4-FFF2-40B4-BE49-F238E27FC236}">
                <a16:creationId xmlns:a16="http://schemas.microsoft.com/office/drawing/2014/main" id="{480CAE30-F668-0D60-F93A-C0D272202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64"/>
          <a:stretch/>
        </p:blipFill>
        <p:spPr>
          <a:xfrm>
            <a:off x="2041058" y="707885"/>
            <a:ext cx="8109884" cy="53981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A0C152-6CF5-C70C-D9CF-30D612DB646E}"/>
              </a:ext>
            </a:extLst>
          </p:cNvPr>
          <p:cNvSpPr/>
          <p:nvPr/>
        </p:nvSpPr>
        <p:spPr>
          <a:xfrm>
            <a:off x="2794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Literature Review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AB7C83-D05C-333A-30C2-B3196CB6CC3F}"/>
              </a:ext>
            </a:extLst>
          </p:cNvPr>
          <p:cNvSpPr/>
          <p:nvPr/>
        </p:nvSpPr>
        <p:spPr>
          <a:xfrm>
            <a:off x="4114800" y="6121399"/>
            <a:ext cx="1320800" cy="736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Setting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5A9C76-EC14-32CF-C53C-0E0010CAC80B}"/>
              </a:ext>
            </a:extLst>
          </p:cNvPr>
          <p:cNvSpPr/>
          <p:nvPr/>
        </p:nvSpPr>
        <p:spPr>
          <a:xfrm>
            <a:off x="67564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Empirical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DE21E82-C6ED-BE55-CA89-6077F12AB384}"/>
              </a:ext>
            </a:extLst>
          </p:cNvPr>
          <p:cNvSpPr/>
          <p:nvPr/>
        </p:nvSpPr>
        <p:spPr>
          <a:xfrm>
            <a:off x="80772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Robustness Checks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EB3BCD-4DD0-4266-931F-712270AEA824}"/>
              </a:ext>
            </a:extLst>
          </p:cNvPr>
          <p:cNvSpPr/>
          <p:nvPr/>
        </p:nvSpPr>
        <p:spPr>
          <a:xfrm>
            <a:off x="93980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DED21B-956B-DAF1-F56F-3A62EA21179D}"/>
              </a:ext>
            </a:extLst>
          </p:cNvPr>
          <p:cNvSpPr/>
          <p:nvPr/>
        </p:nvSpPr>
        <p:spPr>
          <a:xfrm>
            <a:off x="5435600" y="6121399"/>
            <a:ext cx="1320800" cy="7366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D915C41-3767-D095-3CD2-2AC15C8A76D4}"/>
              </a:ext>
            </a:extLst>
          </p:cNvPr>
          <p:cNvSpPr/>
          <p:nvPr/>
        </p:nvSpPr>
        <p:spPr>
          <a:xfrm>
            <a:off x="1473200" y="6121398"/>
            <a:ext cx="1320800" cy="7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yuthaya" pitchFamily="2" charset="-34"/>
                <a:ea typeface="Ayuthaya" pitchFamily="2" charset="-34"/>
                <a:cs typeface="Ayuthaya" pitchFamily="2" charset="-34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1498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2430</TotalTime>
  <Words>2918</Words>
  <Application>Microsoft Macintosh PowerPoint</Application>
  <PresentationFormat>Widescreen</PresentationFormat>
  <Paragraphs>527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Ayuthaya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Pulaski</dc:creator>
  <cp:lastModifiedBy>Luke Pulaski</cp:lastModifiedBy>
  <cp:revision>1</cp:revision>
  <dcterms:created xsi:type="dcterms:W3CDTF">2025-04-24T00:20:48Z</dcterms:created>
  <dcterms:modified xsi:type="dcterms:W3CDTF">2025-04-25T16:51:24Z</dcterms:modified>
</cp:coreProperties>
</file>