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72" r:id="rId5"/>
    <p:sldId id="273" r:id="rId6"/>
    <p:sldId id="264" r:id="rId7"/>
    <p:sldId id="269" r:id="rId8"/>
    <p:sldId id="266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1E79-75EF-A44E-9A5F-8B2803669168}" v="353" dt="2024-11-20T15:17:35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/>
    <p:restoredTop sz="94658"/>
  </p:normalViewPr>
  <p:slideViewPr>
    <p:cSldViewPr snapToGrid="0">
      <p:cViewPr>
        <p:scale>
          <a:sx n="109" d="100"/>
          <a:sy n="109" d="100"/>
        </p:scale>
        <p:origin x="2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Pulaski" userId="50ef1bfb-b847-4b03-b994-0e643f64fa1a" providerId="ADAL" clId="{0A311E79-75EF-A44E-9A5F-8B2803669168}"/>
    <pc:docChg chg="undo custSel addSld delSld modSld sldOrd">
      <pc:chgData name="Luke Pulaski" userId="50ef1bfb-b847-4b03-b994-0e643f64fa1a" providerId="ADAL" clId="{0A311E79-75EF-A44E-9A5F-8B2803669168}" dt="2024-11-20T15:18:45.830" v="5057" actId="20577"/>
      <pc:docMkLst>
        <pc:docMk/>
      </pc:docMkLst>
      <pc:sldChg chg="addSp delSp modSp mod setBg">
        <pc:chgData name="Luke Pulaski" userId="50ef1bfb-b847-4b03-b994-0e643f64fa1a" providerId="ADAL" clId="{0A311E79-75EF-A44E-9A5F-8B2803669168}" dt="2024-11-20T03:45:17.923" v="1792" actId="1076"/>
        <pc:sldMkLst>
          <pc:docMk/>
          <pc:sldMk cId="1942958176" sldId="256"/>
        </pc:sldMkLst>
        <pc:spChg chg="add del mod">
          <ac:chgData name="Luke Pulaski" userId="50ef1bfb-b847-4b03-b994-0e643f64fa1a" providerId="ADAL" clId="{0A311E79-75EF-A44E-9A5F-8B2803669168}" dt="2024-11-20T02:00:33.831" v="256" actId="478"/>
          <ac:spMkLst>
            <pc:docMk/>
            <pc:sldMk cId="1942958176" sldId="256"/>
            <ac:spMk id="2" creationId="{8369C2EF-7F5D-4B5D-780D-AA5ECC1F4A72}"/>
          </ac:spMkLst>
        </pc:spChg>
        <pc:spChg chg="add mod">
          <ac:chgData name="Luke Pulaski" userId="50ef1bfb-b847-4b03-b994-0e643f64fa1a" providerId="ADAL" clId="{0A311E79-75EF-A44E-9A5F-8B2803669168}" dt="2024-11-20T03:45:17.923" v="1792" actId="1076"/>
          <ac:spMkLst>
            <pc:docMk/>
            <pc:sldMk cId="1942958176" sldId="256"/>
            <ac:spMk id="3" creationId="{E6E32F8A-5749-CB5C-4EA6-3AC1592B2BC4}"/>
          </ac:spMkLst>
        </pc:spChg>
        <pc:spChg chg="add del mod">
          <ac:chgData name="Luke Pulaski" userId="50ef1bfb-b847-4b03-b994-0e643f64fa1a" providerId="ADAL" clId="{0A311E79-75EF-A44E-9A5F-8B2803669168}" dt="2024-11-20T02:03:06.347" v="412" actId="478"/>
          <ac:spMkLst>
            <pc:docMk/>
            <pc:sldMk cId="1942958176" sldId="256"/>
            <ac:spMk id="4" creationId="{F2851FA7-CF7F-2ECC-DE4C-D4C024C119A6}"/>
          </ac:spMkLst>
        </pc:spChg>
      </pc:sldChg>
      <pc:sldChg chg="del">
        <pc:chgData name="Luke Pulaski" userId="50ef1bfb-b847-4b03-b994-0e643f64fa1a" providerId="ADAL" clId="{0A311E79-75EF-A44E-9A5F-8B2803669168}" dt="2024-11-20T01:22:18.086" v="157" actId="2696"/>
        <pc:sldMkLst>
          <pc:docMk/>
          <pc:sldMk cId="590933927" sldId="257"/>
        </pc:sldMkLst>
      </pc:sldChg>
      <pc:sldChg chg="delSp del mod">
        <pc:chgData name="Luke Pulaski" userId="50ef1bfb-b847-4b03-b994-0e643f64fa1a" providerId="ADAL" clId="{0A311E79-75EF-A44E-9A5F-8B2803669168}" dt="2024-11-20T01:22:18.086" v="157" actId="2696"/>
        <pc:sldMkLst>
          <pc:docMk/>
          <pc:sldMk cId="2788689547" sldId="258"/>
        </pc:sldMkLst>
        <pc:picChg chg="del">
          <ac:chgData name="Luke Pulaski" userId="50ef1bfb-b847-4b03-b994-0e643f64fa1a" providerId="ADAL" clId="{0A311E79-75EF-A44E-9A5F-8B2803669168}" dt="2024-11-20T01:18:28.624" v="0" actId="478"/>
          <ac:picMkLst>
            <pc:docMk/>
            <pc:sldMk cId="2788689547" sldId="258"/>
            <ac:picMk id="4" creationId="{5AD51FC8-E8B3-BBBC-46FA-8E4FBB349F00}"/>
          </ac:picMkLst>
        </pc:picChg>
        <pc:picChg chg="del">
          <ac:chgData name="Luke Pulaski" userId="50ef1bfb-b847-4b03-b994-0e643f64fa1a" providerId="ADAL" clId="{0A311E79-75EF-A44E-9A5F-8B2803669168}" dt="2024-11-20T01:18:29.466" v="1" actId="478"/>
          <ac:picMkLst>
            <pc:docMk/>
            <pc:sldMk cId="2788689547" sldId="258"/>
            <ac:picMk id="6" creationId="{36E6B9D6-F3BC-E6FE-B9A0-80890FA4CF38}"/>
          </ac:picMkLst>
        </pc:picChg>
      </pc:sldChg>
      <pc:sldChg chg="del">
        <pc:chgData name="Luke Pulaski" userId="50ef1bfb-b847-4b03-b994-0e643f64fa1a" providerId="ADAL" clId="{0A311E79-75EF-A44E-9A5F-8B2803669168}" dt="2024-11-20T01:22:18.086" v="157" actId="2696"/>
        <pc:sldMkLst>
          <pc:docMk/>
          <pc:sldMk cId="2846824217" sldId="259"/>
        </pc:sldMkLst>
      </pc:sldChg>
      <pc:sldChg chg="del">
        <pc:chgData name="Luke Pulaski" userId="50ef1bfb-b847-4b03-b994-0e643f64fa1a" providerId="ADAL" clId="{0A311E79-75EF-A44E-9A5F-8B2803669168}" dt="2024-11-20T01:22:18.086" v="157" actId="2696"/>
        <pc:sldMkLst>
          <pc:docMk/>
          <pc:sldMk cId="778218004" sldId="260"/>
        </pc:sldMkLst>
      </pc:sldChg>
      <pc:sldChg chg="addSp delSp modSp del mod setBg">
        <pc:chgData name="Luke Pulaski" userId="50ef1bfb-b847-4b03-b994-0e643f64fa1a" providerId="ADAL" clId="{0A311E79-75EF-A44E-9A5F-8B2803669168}" dt="2024-11-20T01:22:35.110" v="163" actId="2696"/>
        <pc:sldMkLst>
          <pc:docMk/>
          <pc:sldMk cId="757534015" sldId="261"/>
        </pc:sldMkLst>
        <pc:spChg chg="add del">
          <ac:chgData name="Luke Pulaski" userId="50ef1bfb-b847-4b03-b994-0e643f64fa1a" providerId="ADAL" clId="{0A311E79-75EF-A44E-9A5F-8B2803669168}" dt="2024-11-20T01:20:35.637" v="17" actId="26606"/>
          <ac:spMkLst>
            <pc:docMk/>
            <pc:sldMk cId="757534015" sldId="261"/>
            <ac:spMk id="10" creationId="{A9F529C3-C941-49FD-8C67-82F134F64BDB}"/>
          </ac:spMkLst>
        </pc:spChg>
        <pc:spChg chg="add del">
          <ac:chgData name="Luke Pulaski" userId="50ef1bfb-b847-4b03-b994-0e643f64fa1a" providerId="ADAL" clId="{0A311E79-75EF-A44E-9A5F-8B2803669168}" dt="2024-11-20T01:20:35.637" v="17" actId="26606"/>
          <ac:spMkLst>
            <pc:docMk/>
            <pc:sldMk cId="757534015" sldId="261"/>
            <ac:spMk id="12" creationId="{20586029-32A0-47E5-9AEC-AE3ABA6B94D0}"/>
          </ac:spMkLst>
        </pc:spChg>
        <pc:spChg chg="add del">
          <ac:chgData name="Luke Pulaski" userId="50ef1bfb-b847-4b03-b994-0e643f64fa1a" providerId="ADAL" clId="{0A311E79-75EF-A44E-9A5F-8B2803669168}" dt="2024-11-20T01:20:46.519" v="19" actId="26606"/>
          <ac:spMkLst>
            <pc:docMk/>
            <pc:sldMk cId="757534015" sldId="261"/>
            <ac:spMk id="17" creationId="{69D184B2-2226-4E31-BCCB-444330767440}"/>
          </ac:spMkLst>
        </pc:spChg>
        <pc:spChg chg="add del">
          <ac:chgData name="Luke Pulaski" userId="50ef1bfb-b847-4b03-b994-0e643f64fa1a" providerId="ADAL" clId="{0A311E79-75EF-A44E-9A5F-8B2803669168}" dt="2024-11-20T01:20:46.519" v="19" actId="26606"/>
          <ac:spMkLst>
            <pc:docMk/>
            <pc:sldMk cId="757534015" sldId="261"/>
            <ac:spMk id="18" creationId="{1AC4D4E3-486A-464A-8EC8-D44881097267}"/>
          </ac:spMkLst>
        </pc:spChg>
        <pc:spChg chg="add del">
          <ac:chgData name="Luke Pulaski" userId="50ef1bfb-b847-4b03-b994-0e643f64fa1a" providerId="ADAL" clId="{0A311E79-75EF-A44E-9A5F-8B2803669168}" dt="2024-11-20T01:20:46.519" v="19" actId="26606"/>
          <ac:spMkLst>
            <pc:docMk/>
            <pc:sldMk cId="757534015" sldId="261"/>
            <ac:spMk id="19" creationId="{864DE13E-58EB-4475-B79C-0D4FC651239B}"/>
          </ac:spMkLst>
        </pc:spChg>
        <pc:picChg chg="add del mod ord">
          <ac:chgData name="Luke Pulaski" userId="50ef1bfb-b847-4b03-b994-0e643f64fa1a" providerId="ADAL" clId="{0A311E79-75EF-A44E-9A5F-8B2803669168}" dt="2024-11-20T01:22:30.239" v="161" actId="21"/>
          <ac:picMkLst>
            <pc:docMk/>
            <pc:sldMk cId="757534015" sldId="261"/>
            <ac:picMk id="3" creationId="{7F91AEA5-10D0-2F74-4B5C-133B767D7331}"/>
          </ac:picMkLst>
        </pc:picChg>
        <pc:picChg chg="add del mod">
          <ac:chgData name="Luke Pulaski" userId="50ef1bfb-b847-4b03-b994-0e643f64fa1a" providerId="ADAL" clId="{0A311E79-75EF-A44E-9A5F-8B2803669168}" dt="2024-11-20T01:22:26.172" v="159" actId="21"/>
          <ac:picMkLst>
            <pc:docMk/>
            <pc:sldMk cId="757534015" sldId="261"/>
            <ac:picMk id="5" creationId="{23F6F58E-8D42-E11B-2C3F-A50B8A407AE1}"/>
          </ac:picMkLst>
        </pc:picChg>
        <pc:cxnChg chg="add del">
          <ac:chgData name="Luke Pulaski" userId="50ef1bfb-b847-4b03-b994-0e643f64fa1a" providerId="ADAL" clId="{0A311E79-75EF-A44E-9A5F-8B2803669168}" dt="2024-11-20T01:20:35.637" v="17" actId="26606"/>
          <ac:cxnSpMkLst>
            <pc:docMk/>
            <pc:sldMk cId="757534015" sldId="261"/>
            <ac:cxnSpMk id="14" creationId="{8C730EAB-A532-4295-A302-FB4B90DB9F5E}"/>
          </ac:cxnSpMkLst>
        </pc:cxnChg>
        <pc:cxnChg chg="add del">
          <ac:chgData name="Luke Pulaski" userId="50ef1bfb-b847-4b03-b994-0e643f64fa1a" providerId="ADAL" clId="{0A311E79-75EF-A44E-9A5F-8B2803669168}" dt="2024-11-20T01:20:46.519" v="19" actId="26606"/>
          <ac:cxnSpMkLst>
            <pc:docMk/>
            <pc:sldMk cId="757534015" sldId="261"/>
            <ac:cxnSpMk id="16" creationId="{02E9B2EE-76CA-47F3-9977-3F2FCB7FD252}"/>
          </ac:cxnSpMkLst>
        </pc:cxnChg>
      </pc:sldChg>
      <pc:sldChg chg="addSp delSp modSp add mod ord">
        <pc:chgData name="Luke Pulaski" userId="50ef1bfb-b847-4b03-b994-0e643f64fa1a" providerId="ADAL" clId="{0A311E79-75EF-A44E-9A5F-8B2803669168}" dt="2024-11-20T15:18:45.830" v="5057" actId="20577"/>
        <pc:sldMkLst>
          <pc:docMk/>
          <pc:sldMk cId="2609121998" sldId="262"/>
        </pc:sldMkLst>
        <pc:spChg chg="add mod">
          <ac:chgData name="Luke Pulaski" userId="50ef1bfb-b847-4b03-b994-0e643f64fa1a" providerId="ADAL" clId="{0A311E79-75EF-A44E-9A5F-8B2803669168}" dt="2024-11-20T04:06:10.979" v="2589" actId="255"/>
          <ac:spMkLst>
            <pc:docMk/>
            <pc:sldMk cId="2609121998" sldId="262"/>
            <ac:spMk id="4" creationId="{442A14DC-C1D7-6022-01CC-383B72D2312D}"/>
          </ac:spMkLst>
        </pc:spChg>
        <pc:spChg chg="add mod">
          <ac:chgData name="Luke Pulaski" userId="50ef1bfb-b847-4b03-b994-0e643f64fa1a" providerId="ADAL" clId="{0A311E79-75EF-A44E-9A5F-8B2803669168}" dt="2024-11-20T15:18:45.830" v="5057" actId="20577"/>
          <ac:spMkLst>
            <pc:docMk/>
            <pc:sldMk cId="2609121998" sldId="262"/>
            <ac:spMk id="5" creationId="{2C080763-5325-54EA-BDA8-136860723691}"/>
          </ac:spMkLst>
        </pc:spChg>
        <pc:picChg chg="add del mod">
          <ac:chgData name="Luke Pulaski" userId="50ef1bfb-b847-4b03-b994-0e643f64fa1a" providerId="ADAL" clId="{0A311E79-75EF-A44E-9A5F-8B2803669168}" dt="2024-11-20T14:57:19.673" v="4989" actId="478"/>
          <ac:picMkLst>
            <pc:docMk/>
            <pc:sldMk cId="2609121998" sldId="262"/>
            <ac:picMk id="2" creationId="{4B8D91A9-FF33-B843-1EAA-7E9B7EDD987D}"/>
          </ac:picMkLst>
        </pc:picChg>
        <pc:picChg chg="add del mod">
          <ac:chgData name="Luke Pulaski" userId="50ef1bfb-b847-4b03-b994-0e643f64fa1a" providerId="ADAL" clId="{0A311E79-75EF-A44E-9A5F-8B2803669168}" dt="2024-11-20T14:27:35.831" v="4908" actId="478"/>
          <ac:picMkLst>
            <pc:docMk/>
            <pc:sldMk cId="2609121998" sldId="262"/>
            <ac:picMk id="3" creationId="{067AB3C9-5747-28B7-8AA7-16DD438BEBA7}"/>
          </ac:picMkLst>
        </pc:picChg>
        <pc:picChg chg="add del mod">
          <ac:chgData name="Luke Pulaski" userId="50ef1bfb-b847-4b03-b994-0e643f64fa1a" providerId="ADAL" clId="{0A311E79-75EF-A44E-9A5F-8B2803669168}" dt="2024-11-20T14:57:18.471" v="4988" actId="478"/>
          <ac:picMkLst>
            <pc:docMk/>
            <pc:sldMk cId="2609121998" sldId="262"/>
            <ac:picMk id="7" creationId="{84CB337B-3B17-BF1B-CBE1-48DF71874823}"/>
          </ac:picMkLst>
        </pc:picChg>
        <pc:picChg chg="add mod">
          <ac:chgData name="Luke Pulaski" userId="50ef1bfb-b847-4b03-b994-0e643f64fa1a" providerId="ADAL" clId="{0A311E79-75EF-A44E-9A5F-8B2803669168}" dt="2024-11-20T15:17:32.735" v="4993" actId="1076"/>
          <ac:picMkLst>
            <pc:docMk/>
            <pc:sldMk cId="2609121998" sldId="262"/>
            <ac:picMk id="9" creationId="{2906384F-D30F-5014-2DA7-651D792DEA13}"/>
          </ac:picMkLst>
        </pc:picChg>
        <pc:picChg chg="add mod">
          <ac:chgData name="Luke Pulaski" userId="50ef1bfb-b847-4b03-b994-0e643f64fa1a" providerId="ADAL" clId="{0A311E79-75EF-A44E-9A5F-8B2803669168}" dt="2024-11-20T15:17:47.832" v="4997" actId="1076"/>
          <ac:picMkLst>
            <pc:docMk/>
            <pc:sldMk cId="2609121998" sldId="262"/>
            <ac:picMk id="11" creationId="{FE430223-0BE5-3298-A262-461B0E891A89}"/>
          </ac:picMkLst>
        </pc:picChg>
      </pc:sldChg>
      <pc:sldChg chg="addSp modSp add mod setBg">
        <pc:chgData name="Luke Pulaski" userId="50ef1bfb-b847-4b03-b994-0e643f64fa1a" providerId="ADAL" clId="{0A311E79-75EF-A44E-9A5F-8B2803669168}" dt="2024-11-20T13:35:44.705" v="3684" actId="1076"/>
        <pc:sldMkLst>
          <pc:docMk/>
          <pc:sldMk cId="1965813111" sldId="263"/>
        </pc:sldMkLst>
        <pc:spChg chg="add mod">
          <ac:chgData name="Luke Pulaski" userId="50ef1bfb-b847-4b03-b994-0e643f64fa1a" providerId="ADAL" clId="{0A311E79-75EF-A44E-9A5F-8B2803669168}" dt="2024-11-20T13:35:44.705" v="3684" actId="1076"/>
          <ac:spMkLst>
            <pc:docMk/>
            <pc:sldMk cId="1965813111" sldId="263"/>
            <ac:spMk id="2" creationId="{DDA0EE37-93E1-CB3E-CD18-CEC74DC02281}"/>
          </ac:spMkLst>
        </pc:spChg>
        <pc:spChg chg="add mod">
          <ac:chgData name="Luke Pulaski" userId="50ef1bfb-b847-4b03-b994-0e643f64fa1a" providerId="ADAL" clId="{0A311E79-75EF-A44E-9A5F-8B2803669168}" dt="2024-11-20T03:56:33.439" v="2142" actId="20577"/>
          <ac:spMkLst>
            <pc:docMk/>
            <pc:sldMk cId="1965813111" sldId="263"/>
            <ac:spMk id="3" creationId="{96A85D19-1911-6F7C-2593-82AD0F1F4F6D}"/>
          </ac:spMkLst>
        </pc:spChg>
      </pc:sldChg>
      <pc:sldChg chg="addSp delSp modSp add mod ord">
        <pc:chgData name="Luke Pulaski" userId="50ef1bfb-b847-4b03-b994-0e643f64fa1a" providerId="ADAL" clId="{0A311E79-75EF-A44E-9A5F-8B2803669168}" dt="2024-11-20T04:13:45.350" v="2795" actId="20577"/>
        <pc:sldMkLst>
          <pc:docMk/>
          <pc:sldMk cId="2815403660" sldId="264"/>
        </pc:sldMkLst>
        <pc:spChg chg="add del mod">
          <ac:chgData name="Luke Pulaski" userId="50ef1bfb-b847-4b03-b994-0e643f64fa1a" providerId="ADAL" clId="{0A311E79-75EF-A44E-9A5F-8B2803669168}" dt="2024-11-20T03:43:02.057" v="1768" actId="478"/>
          <ac:spMkLst>
            <pc:docMk/>
            <pc:sldMk cId="2815403660" sldId="264"/>
            <ac:spMk id="8" creationId="{E633211A-F3B8-2798-AFDC-15ABC8CC0DDE}"/>
          </ac:spMkLst>
        </pc:spChg>
        <pc:spChg chg="add mod">
          <ac:chgData name="Luke Pulaski" userId="50ef1bfb-b847-4b03-b994-0e643f64fa1a" providerId="ADAL" clId="{0A311E79-75EF-A44E-9A5F-8B2803669168}" dt="2024-11-20T04:08:30.048" v="2690" actId="1076"/>
          <ac:spMkLst>
            <pc:docMk/>
            <pc:sldMk cId="2815403660" sldId="264"/>
            <ac:spMk id="9" creationId="{735CB97C-B9A5-421B-B5AA-0B954DA579B5}"/>
          </ac:spMkLst>
        </pc:spChg>
        <pc:spChg chg="add mod">
          <ac:chgData name="Luke Pulaski" userId="50ef1bfb-b847-4b03-b994-0e643f64fa1a" providerId="ADAL" clId="{0A311E79-75EF-A44E-9A5F-8B2803669168}" dt="2024-11-20T04:13:45.350" v="2795" actId="20577"/>
          <ac:spMkLst>
            <pc:docMk/>
            <pc:sldMk cId="2815403660" sldId="264"/>
            <ac:spMk id="10" creationId="{709FFE95-882B-D2BD-2D94-23F5EC3B2431}"/>
          </ac:spMkLst>
        </pc:spChg>
        <pc:picChg chg="add mod">
          <ac:chgData name="Luke Pulaski" userId="50ef1bfb-b847-4b03-b994-0e643f64fa1a" providerId="ADAL" clId="{0A311E79-75EF-A44E-9A5F-8B2803669168}" dt="2024-11-20T04:08:35.399" v="2691" actId="1076"/>
          <ac:picMkLst>
            <pc:docMk/>
            <pc:sldMk cId="2815403660" sldId="264"/>
            <ac:picMk id="3" creationId="{0CDF45E4-81E9-A761-A423-84FBD5DFD3F1}"/>
          </ac:picMkLst>
        </pc:picChg>
        <pc:picChg chg="add del mod">
          <ac:chgData name="Luke Pulaski" userId="50ef1bfb-b847-4b03-b994-0e643f64fa1a" providerId="ADAL" clId="{0A311E79-75EF-A44E-9A5F-8B2803669168}" dt="2024-11-20T01:25:41.860" v="180" actId="478"/>
          <ac:picMkLst>
            <pc:docMk/>
            <pc:sldMk cId="2815403660" sldId="264"/>
            <ac:picMk id="5" creationId="{5F85F139-7EE4-61A9-5451-D6906C962D84}"/>
          </ac:picMkLst>
        </pc:picChg>
        <pc:picChg chg="add mod">
          <ac:chgData name="Luke Pulaski" userId="50ef1bfb-b847-4b03-b994-0e643f64fa1a" providerId="ADAL" clId="{0A311E79-75EF-A44E-9A5F-8B2803669168}" dt="2024-11-20T04:08:40.148" v="2692" actId="1076"/>
          <ac:picMkLst>
            <pc:docMk/>
            <pc:sldMk cId="2815403660" sldId="264"/>
            <ac:picMk id="7" creationId="{16020D26-0B55-E76F-B2C1-AE4ADFD74D11}"/>
          </ac:picMkLst>
        </pc:picChg>
      </pc:sldChg>
      <pc:sldChg chg="addSp modSp add mod">
        <pc:chgData name="Luke Pulaski" userId="50ef1bfb-b847-4b03-b994-0e643f64fa1a" providerId="ADAL" clId="{0A311E79-75EF-A44E-9A5F-8B2803669168}" dt="2024-11-20T13:46:26.187" v="4167" actId="1076"/>
        <pc:sldMkLst>
          <pc:docMk/>
          <pc:sldMk cId="465118828" sldId="265"/>
        </pc:sldMkLst>
        <pc:spChg chg="add mod">
          <ac:chgData name="Luke Pulaski" userId="50ef1bfb-b847-4b03-b994-0e643f64fa1a" providerId="ADAL" clId="{0A311E79-75EF-A44E-9A5F-8B2803669168}" dt="2024-11-20T13:45:44.845" v="4166" actId="1076"/>
          <ac:spMkLst>
            <pc:docMk/>
            <pc:sldMk cId="465118828" sldId="265"/>
            <ac:spMk id="2" creationId="{5F847A8E-04C1-B3FE-409F-A7164078ABF4}"/>
          </ac:spMkLst>
        </pc:spChg>
        <pc:spChg chg="add mod">
          <ac:chgData name="Luke Pulaski" userId="50ef1bfb-b847-4b03-b994-0e643f64fa1a" providerId="ADAL" clId="{0A311E79-75EF-A44E-9A5F-8B2803669168}" dt="2024-11-20T13:46:26.187" v="4167" actId="1076"/>
          <ac:spMkLst>
            <pc:docMk/>
            <pc:sldMk cId="465118828" sldId="265"/>
            <ac:spMk id="3" creationId="{CF82AF12-CF35-8428-72A0-41220D6602BA}"/>
          </ac:spMkLst>
        </pc:spChg>
      </pc:sldChg>
      <pc:sldChg chg="addSp delSp modSp add mod">
        <pc:chgData name="Luke Pulaski" userId="50ef1bfb-b847-4b03-b994-0e643f64fa1a" providerId="ADAL" clId="{0A311E79-75EF-A44E-9A5F-8B2803669168}" dt="2024-11-20T14:22:22.304" v="4907" actId="20577"/>
        <pc:sldMkLst>
          <pc:docMk/>
          <pc:sldMk cId="4151743719" sldId="266"/>
        </pc:sldMkLst>
        <pc:spChg chg="add mod">
          <ac:chgData name="Luke Pulaski" userId="50ef1bfb-b847-4b03-b994-0e643f64fa1a" providerId="ADAL" clId="{0A311E79-75EF-A44E-9A5F-8B2803669168}" dt="2024-11-20T14:20:34.298" v="4800" actId="1076"/>
          <ac:spMkLst>
            <pc:docMk/>
            <pc:sldMk cId="4151743719" sldId="266"/>
            <ac:spMk id="2" creationId="{F816ADA4-EAA7-456E-0815-BD7012CF2147}"/>
          </ac:spMkLst>
        </pc:spChg>
        <pc:spChg chg="add mod">
          <ac:chgData name="Luke Pulaski" userId="50ef1bfb-b847-4b03-b994-0e643f64fa1a" providerId="ADAL" clId="{0A311E79-75EF-A44E-9A5F-8B2803669168}" dt="2024-11-20T14:20:22.824" v="4799" actId="1076"/>
          <ac:spMkLst>
            <pc:docMk/>
            <pc:sldMk cId="4151743719" sldId="266"/>
            <ac:spMk id="3" creationId="{509A3155-3166-42B5-BEE1-284A7509996F}"/>
          </ac:spMkLst>
        </pc:spChg>
        <pc:spChg chg="add mod">
          <ac:chgData name="Luke Pulaski" userId="50ef1bfb-b847-4b03-b994-0e643f64fa1a" providerId="ADAL" clId="{0A311E79-75EF-A44E-9A5F-8B2803669168}" dt="2024-11-20T14:20:19.770" v="4798" actId="1076"/>
          <ac:spMkLst>
            <pc:docMk/>
            <pc:sldMk cId="4151743719" sldId="266"/>
            <ac:spMk id="4" creationId="{4D8787EA-74F0-DA42-854A-734327F86972}"/>
          </ac:spMkLst>
        </pc:spChg>
        <pc:spChg chg="add del mod">
          <ac:chgData name="Luke Pulaski" userId="50ef1bfb-b847-4b03-b994-0e643f64fa1a" providerId="ADAL" clId="{0A311E79-75EF-A44E-9A5F-8B2803669168}" dt="2024-11-20T14:22:22.304" v="4907" actId="20577"/>
          <ac:spMkLst>
            <pc:docMk/>
            <pc:sldMk cId="4151743719" sldId="266"/>
            <ac:spMk id="5" creationId="{072500C5-EA00-06F9-EC6A-4041A099018B}"/>
          </ac:spMkLst>
        </pc:spChg>
      </pc:sldChg>
      <pc:sldChg chg="addSp delSp modSp add mod ord">
        <pc:chgData name="Luke Pulaski" userId="50ef1bfb-b847-4b03-b994-0e643f64fa1a" providerId="ADAL" clId="{0A311E79-75EF-A44E-9A5F-8B2803669168}" dt="2024-11-20T14:53:38.780" v="4987" actId="20577"/>
        <pc:sldMkLst>
          <pc:docMk/>
          <pc:sldMk cId="3683205767" sldId="267"/>
        </pc:sldMkLst>
        <pc:spChg chg="add mod">
          <ac:chgData name="Luke Pulaski" userId="50ef1bfb-b847-4b03-b994-0e643f64fa1a" providerId="ADAL" clId="{0A311E79-75EF-A44E-9A5F-8B2803669168}" dt="2024-11-20T04:06:06.350" v="2588" actId="255"/>
          <ac:spMkLst>
            <pc:docMk/>
            <pc:sldMk cId="3683205767" sldId="267"/>
            <ac:spMk id="6" creationId="{7490A886-2D83-B23E-79CA-68BA7C4A35CA}"/>
          </ac:spMkLst>
        </pc:spChg>
        <pc:spChg chg="add mod">
          <ac:chgData name="Luke Pulaski" userId="50ef1bfb-b847-4b03-b994-0e643f64fa1a" providerId="ADAL" clId="{0A311E79-75EF-A44E-9A5F-8B2803669168}" dt="2024-11-20T14:53:38.780" v="4987" actId="20577"/>
          <ac:spMkLst>
            <pc:docMk/>
            <pc:sldMk cId="3683205767" sldId="267"/>
            <ac:spMk id="7" creationId="{36CC8682-82B8-331B-BA38-E4FEA0D64FA3}"/>
          </ac:spMkLst>
        </pc:spChg>
        <pc:picChg chg="add del mod">
          <ac:chgData name="Luke Pulaski" userId="50ef1bfb-b847-4b03-b994-0e643f64fa1a" providerId="ADAL" clId="{0A311E79-75EF-A44E-9A5F-8B2803669168}" dt="2024-11-20T01:52:39.159" v="193" actId="478"/>
          <ac:picMkLst>
            <pc:docMk/>
            <pc:sldMk cId="3683205767" sldId="267"/>
            <ac:picMk id="3" creationId="{215BC66B-5DEE-7E0F-73B9-E18590EE66BC}"/>
          </ac:picMkLst>
        </pc:picChg>
        <pc:picChg chg="add del mod">
          <ac:chgData name="Luke Pulaski" userId="50ef1bfb-b847-4b03-b994-0e643f64fa1a" providerId="ADAL" clId="{0A311E79-75EF-A44E-9A5F-8B2803669168}" dt="2024-11-20T14:53:14.937" v="4916" actId="478"/>
          <ac:picMkLst>
            <pc:docMk/>
            <pc:sldMk cId="3683205767" sldId="267"/>
            <ac:picMk id="5" creationId="{9B0F2123-E201-3757-1FFB-28E91982EF5D}"/>
          </ac:picMkLst>
        </pc:picChg>
        <pc:picChg chg="add mod">
          <ac:chgData name="Luke Pulaski" userId="50ef1bfb-b847-4b03-b994-0e643f64fa1a" providerId="ADAL" clId="{0A311E79-75EF-A44E-9A5F-8B2803669168}" dt="2024-11-20T14:53:23.695" v="4920" actId="1076"/>
          <ac:picMkLst>
            <pc:docMk/>
            <pc:sldMk cId="3683205767" sldId="267"/>
            <ac:picMk id="9" creationId="{D29D4F7E-D523-693B-0816-A4FF23E3B691}"/>
          </ac:picMkLst>
        </pc:picChg>
      </pc:sldChg>
      <pc:sldChg chg="add del setBg">
        <pc:chgData name="Luke Pulaski" userId="50ef1bfb-b847-4b03-b994-0e643f64fa1a" providerId="ADAL" clId="{0A311E79-75EF-A44E-9A5F-8B2803669168}" dt="2024-11-20T01:57:09.234" v="201"/>
        <pc:sldMkLst>
          <pc:docMk/>
          <pc:sldMk cId="465025545" sldId="268"/>
        </pc:sldMkLst>
      </pc:sldChg>
      <pc:sldChg chg="new del">
        <pc:chgData name="Luke Pulaski" userId="50ef1bfb-b847-4b03-b994-0e643f64fa1a" providerId="ADAL" clId="{0A311E79-75EF-A44E-9A5F-8B2803669168}" dt="2024-11-20T01:56:58.724" v="199" actId="680"/>
        <pc:sldMkLst>
          <pc:docMk/>
          <pc:sldMk cId="1383503779" sldId="268"/>
        </pc:sldMkLst>
      </pc:sldChg>
      <pc:sldChg chg="addSp modSp add mod ord">
        <pc:chgData name="Luke Pulaski" userId="50ef1bfb-b847-4b03-b994-0e643f64fa1a" providerId="ADAL" clId="{0A311E79-75EF-A44E-9A5F-8B2803669168}" dt="2024-11-20T04:05:59.197" v="2587" actId="1076"/>
        <pc:sldMkLst>
          <pc:docMk/>
          <pc:sldMk cId="3293530175" sldId="268"/>
        </pc:sldMkLst>
        <pc:spChg chg="add mod">
          <ac:chgData name="Luke Pulaski" userId="50ef1bfb-b847-4b03-b994-0e643f64fa1a" providerId="ADAL" clId="{0A311E79-75EF-A44E-9A5F-8B2803669168}" dt="2024-11-20T04:05:59.197" v="2587" actId="1076"/>
          <ac:spMkLst>
            <pc:docMk/>
            <pc:sldMk cId="3293530175" sldId="268"/>
            <ac:spMk id="2" creationId="{EFFF4DE1-02A9-AF66-84CB-2C742077C548}"/>
          </ac:spMkLst>
        </pc:spChg>
        <pc:spChg chg="add mod">
          <ac:chgData name="Luke Pulaski" userId="50ef1bfb-b847-4b03-b994-0e643f64fa1a" providerId="ADAL" clId="{0A311E79-75EF-A44E-9A5F-8B2803669168}" dt="2024-11-20T04:05:18.855" v="2584" actId="1076"/>
          <ac:spMkLst>
            <pc:docMk/>
            <pc:sldMk cId="3293530175" sldId="268"/>
            <ac:spMk id="3" creationId="{906213B0-F20D-3635-D065-4C1493E728F2}"/>
          </ac:spMkLst>
        </pc:spChg>
      </pc:sldChg>
      <pc:sldChg chg="add del setBg">
        <pc:chgData name="Luke Pulaski" userId="50ef1bfb-b847-4b03-b994-0e643f64fa1a" providerId="ADAL" clId="{0A311E79-75EF-A44E-9A5F-8B2803669168}" dt="2024-11-20T01:57:28.180" v="206"/>
        <pc:sldMkLst>
          <pc:docMk/>
          <pc:sldMk cId="984193596" sldId="269"/>
        </pc:sldMkLst>
      </pc:sldChg>
      <pc:sldChg chg="addSp delSp modSp add mod ord">
        <pc:chgData name="Luke Pulaski" userId="50ef1bfb-b847-4b03-b994-0e643f64fa1a" providerId="ADAL" clId="{0A311E79-75EF-A44E-9A5F-8B2803669168}" dt="2024-11-20T04:12:04.164" v="2785" actId="20578"/>
        <pc:sldMkLst>
          <pc:docMk/>
          <pc:sldMk cId="1310487795" sldId="269"/>
        </pc:sldMkLst>
        <pc:spChg chg="add del mod">
          <ac:chgData name="Luke Pulaski" userId="50ef1bfb-b847-4b03-b994-0e643f64fa1a" providerId="ADAL" clId="{0A311E79-75EF-A44E-9A5F-8B2803669168}" dt="2024-11-20T02:10:51.857" v="917" actId="478"/>
          <ac:spMkLst>
            <pc:docMk/>
            <pc:sldMk cId="1310487795" sldId="269"/>
            <ac:spMk id="2" creationId="{E191CE77-1DD1-18BD-3751-6331DF0D6B32}"/>
          </ac:spMkLst>
        </pc:spChg>
        <pc:spChg chg="add del mod">
          <ac:chgData name="Luke Pulaski" userId="50ef1bfb-b847-4b03-b994-0e643f64fa1a" providerId="ADAL" clId="{0A311E79-75EF-A44E-9A5F-8B2803669168}" dt="2024-11-20T03:43:04.766" v="1769" actId="478"/>
          <ac:spMkLst>
            <pc:docMk/>
            <pc:sldMk cId="1310487795" sldId="269"/>
            <ac:spMk id="7" creationId="{5044C4E0-97FC-2ED0-EC1A-28256F4AFC1B}"/>
          </ac:spMkLst>
        </pc:spChg>
        <pc:spChg chg="add mod">
          <ac:chgData name="Luke Pulaski" userId="50ef1bfb-b847-4b03-b994-0e643f64fa1a" providerId="ADAL" clId="{0A311E79-75EF-A44E-9A5F-8B2803669168}" dt="2024-11-20T03:43:22.547" v="1785"/>
          <ac:spMkLst>
            <pc:docMk/>
            <pc:sldMk cId="1310487795" sldId="269"/>
            <ac:spMk id="8" creationId="{24389196-0258-069A-DC75-9FD8910C620B}"/>
          </ac:spMkLst>
        </pc:spChg>
        <pc:spChg chg="add mod">
          <ac:chgData name="Luke Pulaski" userId="50ef1bfb-b847-4b03-b994-0e643f64fa1a" providerId="ADAL" clId="{0A311E79-75EF-A44E-9A5F-8B2803669168}" dt="2024-11-20T04:11:19.044" v="2779" actId="20577"/>
          <ac:spMkLst>
            <pc:docMk/>
            <pc:sldMk cId="1310487795" sldId="269"/>
            <ac:spMk id="9" creationId="{C5C38113-AADE-8751-D9F7-628B6CCFE0CC}"/>
          </ac:spMkLst>
        </pc:spChg>
        <pc:picChg chg="add del mod">
          <ac:chgData name="Luke Pulaski" userId="50ef1bfb-b847-4b03-b994-0e643f64fa1a" providerId="ADAL" clId="{0A311E79-75EF-A44E-9A5F-8B2803669168}" dt="2024-11-20T04:10:37.401" v="2756" actId="14100"/>
          <ac:picMkLst>
            <pc:docMk/>
            <pc:sldMk cId="1310487795" sldId="269"/>
            <ac:picMk id="4" creationId="{F81B0DB3-8ED1-76CD-F369-B67BBFC0B2E0}"/>
          </ac:picMkLst>
        </pc:picChg>
        <pc:picChg chg="add mod">
          <ac:chgData name="Luke Pulaski" userId="50ef1bfb-b847-4b03-b994-0e643f64fa1a" providerId="ADAL" clId="{0A311E79-75EF-A44E-9A5F-8B2803669168}" dt="2024-11-20T04:10:39.697" v="2757" actId="1076"/>
          <ac:picMkLst>
            <pc:docMk/>
            <pc:sldMk cId="1310487795" sldId="269"/>
            <ac:picMk id="6" creationId="{4F173069-4D84-A230-9485-477B2CB964A8}"/>
          </ac:picMkLst>
        </pc:picChg>
      </pc:sldChg>
      <pc:sldChg chg="addSp modSp add del">
        <pc:chgData name="Luke Pulaski" userId="50ef1bfb-b847-4b03-b994-0e643f64fa1a" providerId="ADAL" clId="{0A311E79-75EF-A44E-9A5F-8B2803669168}" dt="2024-11-20T04:11:48.116" v="2783" actId="2696"/>
        <pc:sldMkLst>
          <pc:docMk/>
          <pc:sldMk cId="1760256170" sldId="270"/>
        </pc:sldMkLst>
        <pc:spChg chg="add mod">
          <ac:chgData name="Luke Pulaski" userId="50ef1bfb-b847-4b03-b994-0e643f64fa1a" providerId="ADAL" clId="{0A311E79-75EF-A44E-9A5F-8B2803669168}" dt="2024-11-20T04:11:41.891" v="2782"/>
          <ac:spMkLst>
            <pc:docMk/>
            <pc:sldMk cId="1760256170" sldId="270"/>
            <ac:spMk id="2" creationId="{AD949739-3767-0EB6-0D55-3756C059592B}"/>
          </ac:spMkLst>
        </pc:spChg>
      </pc:sldChg>
      <pc:sldChg chg="add del">
        <pc:chgData name="Luke Pulaski" userId="50ef1bfb-b847-4b03-b994-0e643f64fa1a" providerId="ADAL" clId="{0A311E79-75EF-A44E-9A5F-8B2803669168}" dt="2024-11-20T04:11:36.607" v="2780" actId="2696"/>
        <pc:sldMkLst>
          <pc:docMk/>
          <pc:sldMk cId="2759109861" sldId="271"/>
        </pc:sldMkLst>
      </pc:sldChg>
      <pc:sldChg chg="addSp delSp modSp add mod">
        <pc:chgData name="Luke Pulaski" userId="50ef1bfb-b847-4b03-b994-0e643f64fa1a" providerId="ADAL" clId="{0A311E79-75EF-A44E-9A5F-8B2803669168}" dt="2024-11-20T13:41:33.057" v="4134" actId="1076"/>
        <pc:sldMkLst>
          <pc:docMk/>
          <pc:sldMk cId="1873037230" sldId="272"/>
        </pc:sldMkLst>
        <pc:spChg chg="add mod">
          <ac:chgData name="Luke Pulaski" userId="50ef1bfb-b847-4b03-b994-0e643f64fa1a" providerId="ADAL" clId="{0A311E79-75EF-A44E-9A5F-8B2803669168}" dt="2024-11-20T03:38:01.070" v="1595" actId="1076"/>
          <ac:spMkLst>
            <pc:docMk/>
            <pc:sldMk cId="1873037230" sldId="272"/>
            <ac:spMk id="2" creationId="{924F5561-0EEF-9974-427A-BC3C60B64375}"/>
          </ac:spMkLst>
        </pc:spChg>
        <pc:spChg chg="add mod">
          <ac:chgData name="Luke Pulaski" userId="50ef1bfb-b847-4b03-b994-0e643f64fa1a" providerId="ADAL" clId="{0A311E79-75EF-A44E-9A5F-8B2803669168}" dt="2024-11-20T03:34:54.373" v="1487" actId="1076"/>
          <ac:spMkLst>
            <pc:docMk/>
            <pc:sldMk cId="1873037230" sldId="272"/>
            <ac:spMk id="3" creationId="{F30FC4DD-3D2E-9B00-640E-9A6CC2EA8741}"/>
          </ac:spMkLst>
        </pc:spChg>
        <pc:spChg chg="add mod">
          <ac:chgData name="Luke Pulaski" userId="50ef1bfb-b847-4b03-b994-0e643f64fa1a" providerId="ADAL" clId="{0A311E79-75EF-A44E-9A5F-8B2803669168}" dt="2024-11-20T03:35:22.672" v="1493" actId="1076"/>
          <ac:spMkLst>
            <pc:docMk/>
            <pc:sldMk cId="1873037230" sldId="272"/>
            <ac:spMk id="4" creationId="{DC2BE928-CABE-C3CF-8192-D69AE18811B0}"/>
          </ac:spMkLst>
        </pc:spChg>
        <pc:spChg chg="add del mod">
          <ac:chgData name="Luke Pulaski" userId="50ef1bfb-b847-4b03-b994-0e643f64fa1a" providerId="ADAL" clId="{0A311E79-75EF-A44E-9A5F-8B2803669168}" dt="2024-11-20T13:36:10.732" v="3685" actId="478"/>
          <ac:spMkLst>
            <pc:docMk/>
            <pc:sldMk cId="1873037230" sldId="272"/>
            <ac:spMk id="9" creationId="{72347F68-6DDC-5E48-863B-EC462BEB459A}"/>
          </ac:spMkLst>
        </pc:spChg>
        <pc:spChg chg="add mod">
          <ac:chgData name="Luke Pulaski" userId="50ef1bfb-b847-4b03-b994-0e643f64fa1a" providerId="ADAL" clId="{0A311E79-75EF-A44E-9A5F-8B2803669168}" dt="2024-11-20T13:36:59.143" v="3691" actId="14100"/>
          <ac:spMkLst>
            <pc:docMk/>
            <pc:sldMk cId="1873037230" sldId="272"/>
            <ac:spMk id="10" creationId="{694F6CAB-7C71-0261-35E8-5875CFC6A800}"/>
          </ac:spMkLst>
        </pc:spChg>
        <pc:spChg chg="add del mod">
          <ac:chgData name="Luke Pulaski" userId="50ef1bfb-b847-4b03-b994-0e643f64fa1a" providerId="ADAL" clId="{0A311E79-75EF-A44E-9A5F-8B2803669168}" dt="2024-11-20T13:36:14.624" v="3686" actId="478"/>
          <ac:spMkLst>
            <pc:docMk/>
            <pc:sldMk cId="1873037230" sldId="272"/>
            <ac:spMk id="11" creationId="{09623F53-EB49-6627-3243-589699883B88}"/>
          </ac:spMkLst>
        </pc:spChg>
        <pc:spChg chg="add del mod">
          <ac:chgData name="Luke Pulaski" userId="50ef1bfb-b847-4b03-b994-0e643f64fa1a" providerId="ADAL" clId="{0A311E79-75EF-A44E-9A5F-8B2803669168}" dt="2024-11-20T03:33:49.259" v="1434" actId="478"/>
          <ac:spMkLst>
            <pc:docMk/>
            <pc:sldMk cId="1873037230" sldId="272"/>
            <ac:spMk id="12" creationId="{E6C91C0C-DFAA-5D40-5F8F-2A7F93D024B1}"/>
          </ac:spMkLst>
        </pc:spChg>
        <pc:spChg chg="add mod">
          <ac:chgData name="Luke Pulaski" userId="50ef1bfb-b847-4b03-b994-0e643f64fa1a" providerId="ADAL" clId="{0A311E79-75EF-A44E-9A5F-8B2803669168}" dt="2024-11-20T13:41:24.880" v="4133" actId="122"/>
          <ac:spMkLst>
            <pc:docMk/>
            <pc:sldMk cId="1873037230" sldId="272"/>
            <ac:spMk id="13" creationId="{6F6A521A-7029-1AE3-73F4-33C24B31ECDA}"/>
          </ac:spMkLst>
        </pc:spChg>
        <pc:spChg chg="add mod">
          <ac:chgData name="Luke Pulaski" userId="50ef1bfb-b847-4b03-b994-0e643f64fa1a" providerId="ADAL" clId="{0A311E79-75EF-A44E-9A5F-8B2803669168}" dt="2024-11-20T13:41:33.057" v="4134" actId="1076"/>
          <ac:spMkLst>
            <pc:docMk/>
            <pc:sldMk cId="1873037230" sldId="272"/>
            <ac:spMk id="14" creationId="{5D5834B8-5282-84F8-E02A-108673249FFB}"/>
          </ac:spMkLst>
        </pc:spChg>
        <pc:picChg chg="add mod">
          <ac:chgData name="Luke Pulaski" userId="50ef1bfb-b847-4b03-b994-0e643f64fa1a" providerId="ADAL" clId="{0A311E79-75EF-A44E-9A5F-8B2803669168}" dt="2024-11-20T03:35:11.619" v="1490" actId="1076"/>
          <ac:picMkLst>
            <pc:docMk/>
            <pc:sldMk cId="1873037230" sldId="272"/>
            <ac:picMk id="6" creationId="{5C8134B0-9B94-E604-39F5-18603C630A39}"/>
          </ac:picMkLst>
        </pc:picChg>
        <pc:picChg chg="add mod">
          <ac:chgData name="Luke Pulaski" userId="50ef1bfb-b847-4b03-b994-0e643f64fa1a" providerId="ADAL" clId="{0A311E79-75EF-A44E-9A5F-8B2803669168}" dt="2024-11-20T03:35:14.850" v="1491" actId="1076"/>
          <ac:picMkLst>
            <pc:docMk/>
            <pc:sldMk cId="1873037230" sldId="272"/>
            <ac:picMk id="8" creationId="{2A40A949-AD0C-84C1-58B8-1CEC5E0BE8D2}"/>
          </ac:picMkLst>
        </pc:picChg>
      </pc:sldChg>
      <pc:sldChg chg="addSp modSp add mod ord">
        <pc:chgData name="Luke Pulaski" userId="50ef1bfb-b847-4b03-b994-0e643f64fa1a" providerId="ADAL" clId="{0A311E79-75EF-A44E-9A5F-8B2803669168}" dt="2024-11-20T14:17:44.548" v="4744" actId="20577"/>
        <pc:sldMkLst>
          <pc:docMk/>
          <pc:sldMk cId="83658192" sldId="273"/>
        </pc:sldMkLst>
        <pc:spChg chg="mod">
          <ac:chgData name="Luke Pulaski" userId="50ef1bfb-b847-4b03-b994-0e643f64fa1a" providerId="ADAL" clId="{0A311E79-75EF-A44E-9A5F-8B2803669168}" dt="2024-11-20T04:19:13.045" v="2828" actId="1076"/>
          <ac:spMkLst>
            <pc:docMk/>
            <pc:sldMk cId="83658192" sldId="273"/>
            <ac:spMk id="2" creationId="{8836A6C7-784A-37E7-A6AE-D898FA28ADBC}"/>
          </ac:spMkLst>
        </pc:spChg>
        <pc:spChg chg="add mod">
          <ac:chgData name="Luke Pulaski" userId="50ef1bfb-b847-4b03-b994-0e643f64fa1a" providerId="ADAL" clId="{0A311E79-75EF-A44E-9A5F-8B2803669168}" dt="2024-11-20T13:58:59.885" v="4698" actId="1076"/>
          <ac:spMkLst>
            <pc:docMk/>
            <pc:sldMk cId="83658192" sldId="273"/>
            <ac:spMk id="3" creationId="{0542767B-D8FF-2E3D-2430-78C932EF2148}"/>
          </ac:spMkLst>
        </pc:spChg>
        <pc:spChg chg="add mod">
          <ac:chgData name="Luke Pulaski" userId="50ef1bfb-b847-4b03-b994-0e643f64fa1a" providerId="ADAL" clId="{0A311E79-75EF-A44E-9A5F-8B2803669168}" dt="2024-11-20T04:31:00.039" v="3531" actId="1076"/>
          <ac:spMkLst>
            <pc:docMk/>
            <pc:sldMk cId="83658192" sldId="273"/>
            <ac:spMk id="4" creationId="{B1938AF0-1459-759D-8267-A1D8215B2E94}"/>
          </ac:spMkLst>
        </pc:spChg>
        <pc:spChg chg="add mod">
          <ac:chgData name="Luke Pulaski" userId="50ef1bfb-b847-4b03-b994-0e643f64fa1a" providerId="ADAL" clId="{0A311E79-75EF-A44E-9A5F-8B2803669168}" dt="2024-11-20T04:31:15.245" v="3555" actId="1076"/>
          <ac:spMkLst>
            <pc:docMk/>
            <pc:sldMk cId="83658192" sldId="273"/>
            <ac:spMk id="5" creationId="{C3D41206-CBA1-7C2C-70EE-9A3F7F97C48F}"/>
          </ac:spMkLst>
        </pc:spChg>
        <pc:spChg chg="add mod">
          <ac:chgData name="Luke Pulaski" userId="50ef1bfb-b847-4b03-b994-0e643f64fa1a" providerId="ADAL" clId="{0A311E79-75EF-A44E-9A5F-8B2803669168}" dt="2024-11-20T14:17:44.548" v="4744" actId="20577"/>
          <ac:spMkLst>
            <pc:docMk/>
            <pc:sldMk cId="83658192" sldId="273"/>
            <ac:spMk id="6" creationId="{69D60AA0-097F-F17C-B5BD-B7C877128C30}"/>
          </ac:spMkLst>
        </pc:spChg>
      </pc:sldChg>
      <pc:sldChg chg="add del">
        <pc:chgData name="Luke Pulaski" userId="50ef1bfb-b847-4b03-b994-0e643f64fa1a" providerId="ADAL" clId="{0A311E79-75EF-A44E-9A5F-8B2803669168}" dt="2024-11-20T04:11:39.194" v="2781" actId="2696"/>
        <pc:sldMkLst>
          <pc:docMk/>
          <pc:sldMk cId="3077848333" sldId="273"/>
        </pc:sldMkLst>
      </pc:sldChg>
      <pc:sldChg chg="addSp modSp add del mod">
        <pc:chgData name="Luke Pulaski" userId="50ef1bfb-b847-4b03-b994-0e643f64fa1a" providerId="ADAL" clId="{0A311E79-75EF-A44E-9A5F-8B2803669168}" dt="2024-11-20T04:10:52.211" v="2758" actId="2696"/>
        <pc:sldMkLst>
          <pc:docMk/>
          <pc:sldMk cId="101317299" sldId="274"/>
        </pc:sldMkLst>
        <pc:picChg chg="add mod">
          <ac:chgData name="Luke Pulaski" userId="50ef1bfb-b847-4b03-b994-0e643f64fa1a" providerId="ADAL" clId="{0A311E79-75EF-A44E-9A5F-8B2803669168}" dt="2024-11-20T04:10:14.551" v="2751" actId="1076"/>
          <ac:picMkLst>
            <pc:docMk/>
            <pc:sldMk cId="101317299" sldId="274"/>
            <ac:picMk id="2" creationId="{E0FC768E-434F-8BD3-6DAD-0FE8ABA4A6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53F7-ABC4-FA22-1E99-665630BB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06A83-E3F7-3817-35E6-13BB81B9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852A-1605-8FE7-4E75-C1D7DB6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17BC-11B5-699D-E194-0F0CFBB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289F-5648-0F12-70F0-68EACF6D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E30D-11D5-04F6-337C-A5206CC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E29B-9536-4761-1282-C7D55CF43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D212-9664-A5A9-8B81-BC7BFC35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175E-75D6-6FC4-6EE4-D21C61E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0F67-78A9-EE8F-B20C-25A0EF3C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DC351-FAA5-70F7-A0D6-FFBF05AFE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C033-119D-F1C2-41BE-1C8525BAF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9514D-5E9E-47ED-3240-EACA4B8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306A-2174-C6C6-6AD1-FF4ACD9E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95C6-5DDD-F8CE-724F-B7675A4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AE7F-0C0B-8049-F348-AC3E99E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3A0-49FA-A301-B551-CDCF143D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545D-437F-9255-5C54-ADB8A2F5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BF88-341E-9E93-C27F-9248DC7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3493-10A4-FA22-E3B3-A9B6E3F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6CB9-6706-F95B-5C3D-0F0AE851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D3C0D-97D2-EF86-13EA-CAFDBFBA6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AFFA-DB83-1BFB-7D1F-395550AA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3AE4-958D-E161-396A-D7FC7EFB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A8E1-ECB0-A0A2-3F4F-F57DC23E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CFC3-06B9-E86A-3C36-EF781335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6C7F-6430-3C29-54B9-029798476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CC0C1-4E62-BDA6-ACF4-09256894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7EBF2-7326-A7FF-5C10-E1AD07A0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B0CF2-3748-CDB0-5551-E68AB658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232A-F205-95CC-6540-19692B29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0725-CAEF-4BA2-57D8-7D2756DE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6331-0F2D-098C-616A-A9DDA8F4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49BF-FE8A-689B-5110-E7D4255CE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713AC-1C27-87D3-D1EF-BDDE3D78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E9AB1-2FFB-2081-B173-31E3D529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A09D5-4AB0-3D04-970C-A85304E8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C34E9-E8B6-4A35-36E7-14C1C721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CB36E-2E36-325F-EDDA-656C1E1F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F572-B3F8-FC3C-2936-1F339A41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C4513-B990-9743-5530-D3CE8F9D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A80D-7C5C-9558-3C09-95B3341F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958A7-B6CC-6679-032C-DA37DCA8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B02A9-07DC-97D5-8593-A068907F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B266B-0360-6169-9825-82A5D21C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9BB3B-9313-F3D7-1D1C-D7DFB86A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A37-776D-51C0-7944-5807FBAD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990E-B13E-3FA6-2B03-B900E923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F560-7FF2-B31E-2FE0-D9573CBA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17F8-EBE7-680C-F8B3-078555F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3891A-8C0E-0B88-880C-726FCC34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D620-64A0-CED9-ADFE-CAC79F4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639E-5721-BFE3-7226-91156D22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6C7C2-1C04-ECB7-8DCB-4ACE59DA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92AEC-FAD5-5492-37DF-F7A75690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EB85-1668-4F97-40D1-53FEF824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FA31-20F8-5559-196B-A3F4B6A3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DA5C-4DD0-E740-5026-E4213D8F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75D0-862C-5BCE-CE6D-7141B9F6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6BC8-D160-79EA-EEFC-4EF76D95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B5663-DBE9-7C9F-A1B0-FF6B19E3C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5F366-2297-764C-A75F-ED90C3EDF18A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6C00-A2B6-D85F-8A55-E78D7264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1932-74C1-4477-1CA4-834639E80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27F3D-6CB2-6244-9CD8-DA67E961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E32F8A-5749-CB5C-4EA6-3AC1592B2BC4}"/>
              </a:ext>
            </a:extLst>
          </p:cNvPr>
          <p:cNvSpPr/>
          <p:nvPr/>
        </p:nvSpPr>
        <p:spPr>
          <a:xfrm>
            <a:off x="938432" y="1288219"/>
            <a:ext cx="10315136" cy="4281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TESTING FOR ADVERSE SELECTION IN THE MARKETS FOR MEDICARE ADVANTAGE AND MEDICARE PART D</a:t>
            </a:r>
          </a:p>
          <a:p>
            <a:pPr algn="ctr"/>
            <a:endParaRPr lang="en-US" sz="4800" b="1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BY LUKE PULASKI</a:t>
            </a:r>
          </a:p>
        </p:txBody>
      </p:sp>
    </p:spTree>
    <p:extLst>
      <p:ext uri="{BB962C8B-B14F-4D97-AF65-F5344CB8AC3E}">
        <p14:creationId xmlns:p14="http://schemas.microsoft.com/office/powerpoint/2010/main" val="194295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B4264-BDB0-C953-AC58-64CE9C3D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90A886-2D83-B23E-79CA-68BA7C4A35CA}"/>
              </a:ext>
            </a:extLst>
          </p:cNvPr>
          <p:cNvSpPr/>
          <p:nvPr/>
        </p:nvSpPr>
        <p:spPr>
          <a:xfrm>
            <a:off x="4780670" y="196725"/>
            <a:ext cx="2630658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C8682-82B8-331B-BA38-E4FEA0D64FA3}"/>
              </a:ext>
            </a:extLst>
          </p:cNvPr>
          <p:cNvSpPr txBox="1"/>
          <p:nvPr/>
        </p:nvSpPr>
        <p:spPr>
          <a:xfrm>
            <a:off x="4182793" y="5183947"/>
            <a:ext cx="382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Average marginal effect of a one-unit increase in health risk score</a:t>
            </a:r>
          </a:p>
          <a:p>
            <a:pPr algn="ctr"/>
            <a:endParaRPr lang="en-US" b="1" dirty="0">
              <a:solidFill>
                <a:schemeClr val="accent1"/>
              </a:solidFill>
              <a:latin typeface="Aptos Display" panose="020B0004020202020204" pitchFamily="34" charset="0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95% confidence intervals shown</a:t>
            </a:r>
          </a:p>
        </p:txBody>
      </p:sp>
      <p:pic>
        <p:nvPicPr>
          <p:cNvPr id="9" name="Picture 8" descr="A graph with black and white lines&#10;&#10;Description automatically generated">
            <a:extLst>
              <a:ext uri="{FF2B5EF4-FFF2-40B4-BE49-F238E27FC236}">
                <a16:creationId xmlns:a16="http://schemas.microsoft.com/office/drawing/2014/main" id="{D29D4F7E-D523-693B-0816-A4FF23E3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99" y="1088963"/>
            <a:ext cx="2844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0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77F583-0BC7-0F72-71ED-344B26412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FF4DE1-02A9-AF66-84CB-2C742077C548}"/>
              </a:ext>
            </a:extLst>
          </p:cNvPr>
          <p:cNvSpPr/>
          <p:nvPr/>
        </p:nvSpPr>
        <p:spPr>
          <a:xfrm>
            <a:off x="4500487" y="466579"/>
            <a:ext cx="3191022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213B0-F20D-3635-D065-4C1493E728F2}"/>
              </a:ext>
            </a:extLst>
          </p:cNvPr>
          <p:cNvSpPr txBox="1"/>
          <p:nvPr/>
        </p:nvSpPr>
        <p:spPr>
          <a:xfrm>
            <a:off x="2982935" y="1720840"/>
            <a:ext cx="6226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Sample size (sample of just over 5,000 observations may not be representative of population of over 7 million)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Measurement error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A. In health condition variables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B. In health risk score variables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Failure to account for other private insurance coverage and levels of coverage within MA and Part D</a:t>
            </a:r>
          </a:p>
        </p:txBody>
      </p:sp>
    </p:spTree>
    <p:extLst>
      <p:ext uri="{BB962C8B-B14F-4D97-AF65-F5344CB8AC3E}">
        <p14:creationId xmlns:p14="http://schemas.microsoft.com/office/powerpoint/2010/main" val="32935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DE895-FDE6-3639-577C-958D331E4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DA0EE37-93E1-CB3E-CD18-CEC74DC02281}"/>
              </a:ext>
            </a:extLst>
          </p:cNvPr>
          <p:cNvSpPr/>
          <p:nvPr/>
        </p:nvSpPr>
        <p:spPr>
          <a:xfrm>
            <a:off x="3433688" y="518160"/>
            <a:ext cx="5324621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RESEARCH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85D19-1911-6F7C-2593-82AD0F1F4F6D}"/>
              </a:ext>
            </a:extLst>
          </p:cNvPr>
          <p:cNvSpPr txBox="1"/>
          <p:nvPr/>
        </p:nvSpPr>
        <p:spPr>
          <a:xfrm>
            <a:off x="2402057" y="2459504"/>
            <a:ext cx="7387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ARE UNHEALTHIER INDIVIDUALS (OR INDIVIDUALS WITH HIGHER EXPECTED HEALTHCARE COSTS DUE TO POORER HEALTH) MORE LIKELY TO ENROLL IN MEDICARE ADVANTAGE (MA) AND MEDICARE PART D (PART D)?</a:t>
            </a:r>
          </a:p>
        </p:txBody>
      </p:sp>
    </p:spTree>
    <p:extLst>
      <p:ext uri="{BB962C8B-B14F-4D97-AF65-F5344CB8AC3E}">
        <p14:creationId xmlns:p14="http://schemas.microsoft.com/office/powerpoint/2010/main" val="196581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49368-D964-B999-349D-76861D31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F847A8E-04C1-B3FE-409F-A7164078ABF4}"/>
              </a:ext>
            </a:extLst>
          </p:cNvPr>
          <p:cNvSpPr/>
          <p:nvPr/>
        </p:nvSpPr>
        <p:spPr>
          <a:xfrm>
            <a:off x="5110087" y="409090"/>
            <a:ext cx="1971821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2AF12-CF35-8428-72A0-41220D6602BA}"/>
              </a:ext>
            </a:extLst>
          </p:cNvPr>
          <p:cNvSpPr txBox="1"/>
          <p:nvPr/>
        </p:nvSpPr>
        <p:spPr>
          <a:xfrm>
            <a:off x="3560881" y="1549349"/>
            <a:ext cx="5070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buFontTx/>
              <a:buChar char="-"/>
            </a:pPr>
            <a:r>
              <a:rPr lang="en-US" b="1" dirty="0">
                <a:solidFill>
                  <a:srgbClr val="0B5394"/>
                </a:solidFill>
                <a:latin typeface="+mj-lt"/>
              </a:rPr>
              <a:t>S</a:t>
            </a: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ourced from National Health Interview Survey (NHIS)</a:t>
            </a:r>
          </a:p>
          <a:p>
            <a:pPr marL="742950" lvl="1" indent="-28575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NHIS: nationwide survey designed to gauge health, healthcare utilization, and insurance status of US population aged 18+</a:t>
            </a:r>
          </a:p>
          <a:p>
            <a:pPr marL="1200150" lvl="2" indent="-28575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Collects data on each respondents’ enrollment status in MA and Part D; each respondent’s self-reported diagnosed health conditions</a:t>
            </a:r>
          </a:p>
          <a:p>
            <a:pPr marL="285750" indent="-285750" rtl="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Pooled cross-sectional data from survey years 2019-2023 (150,220 total observations)</a:t>
            </a:r>
          </a:p>
          <a:p>
            <a:pPr marL="285750" indent="-285750" rtl="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Includes NHIS survey weights to adjust for nonresponse</a:t>
            </a:r>
          </a:p>
        </p:txBody>
      </p:sp>
    </p:spTree>
    <p:extLst>
      <p:ext uri="{BB962C8B-B14F-4D97-AF65-F5344CB8AC3E}">
        <p14:creationId xmlns:p14="http://schemas.microsoft.com/office/powerpoint/2010/main" val="46511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57657-B2EF-7A24-1A41-D16C1292D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24F5561-0EEF-9974-427A-BC3C60B64375}"/>
              </a:ext>
            </a:extLst>
          </p:cNvPr>
          <p:cNvSpPr/>
          <p:nvPr/>
        </p:nvSpPr>
        <p:spPr>
          <a:xfrm>
            <a:off x="940195" y="583233"/>
            <a:ext cx="4520420" cy="886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ENDOGENEITY 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FC4DD-3D2E-9B00-640E-9A6CC2EA8741}"/>
              </a:ext>
            </a:extLst>
          </p:cNvPr>
          <p:cNvSpPr txBox="1"/>
          <p:nvPr/>
        </p:nvSpPr>
        <p:spPr>
          <a:xfrm>
            <a:off x="7875560" y="467937"/>
            <a:ext cx="337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Risk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i,t</a:t>
            </a:r>
            <a:r>
              <a:rPr lang="en-US" sz="2400" b="1" i="1" baseline="-25000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- 1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→ 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Coverage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i,t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BE928-CABE-C3CF-8192-D69AE18811B0}"/>
              </a:ext>
            </a:extLst>
          </p:cNvPr>
          <p:cNvSpPr txBox="1"/>
          <p:nvPr/>
        </p:nvSpPr>
        <p:spPr>
          <a:xfrm>
            <a:off x="7875560" y="1238666"/>
            <a:ext cx="337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Coverage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i,t</a:t>
            </a:r>
            <a:r>
              <a:rPr lang="en-US" sz="2400" b="1" i="1" baseline="-25000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- 1</a:t>
            </a:r>
            <a:r>
              <a:rPr lang="en-US" sz="2400" b="1" i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→ </a:t>
            </a:r>
            <a:r>
              <a:rPr lang="en-US" sz="2400" b="1" i="1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Risk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i,t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6" name="Graphic 5" descr="Thumbs up sign outline">
            <a:extLst>
              <a:ext uri="{FF2B5EF4-FFF2-40B4-BE49-F238E27FC236}">
                <a16:creationId xmlns:a16="http://schemas.microsoft.com/office/drawing/2014/main" id="{5C8134B0-9B94-E604-39F5-18603C630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1645" y="335348"/>
            <a:ext cx="732692" cy="732692"/>
          </a:xfrm>
          <a:prstGeom prst="rect">
            <a:avLst/>
          </a:prstGeom>
        </p:spPr>
      </p:pic>
      <p:pic>
        <p:nvPicPr>
          <p:cNvPr id="8" name="Graphic 7" descr="Thumbs Down outline">
            <a:extLst>
              <a:ext uri="{FF2B5EF4-FFF2-40B4-BE49-F238E27FC236}">
                <a16:creationId xmlns:a16="http://schemas.microsoft.com/office/drawing/2014/main" id="{2A40A949-AD0C-84C1-58B8-1CEC5E0BE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6332" y="1189137"/>
            <a:ext cx="732692" cy="732692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694F6CAB-7C71-0261-35E8-5875CFC6A800}"/>
              </a:ext>
            </a:extLst>
          </p:cNvPr>
          <p:cNvSpPr/>
          <p:nvPr/>
        </p:nvSpPr>
        <p:spPr>
          <a:xfrm rot="16200000">
            <a:off x="6114759" y="439680"/>
            <a:ext cx="633047" cy="12567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A521A-7029-1AE3-73F4-33C24B31ECDA}"/>
              </a:ext>
            </a:extLst>
          </p:cNvPr>
          <p:cNvSpPr txBox="1"/>
          <p:nvPr/>
        </p:nvSpPr>
        <p:spPr>
          <a:xfrm>
            <a:off x="3782257" y="4344928"/>
            <a:ext cx="462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FINAL SAMPLE SIZES: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5,480 obs. in MA sample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5,532 obs. in Part D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834B8-5282-84F8-E02A-108673249FFB}"/>
              </a:ext>
            </a:extLst>
          </p:cNvPr>
          <p:cNvSpPr txBox="1"/>
          <p:nvPr/>
        </p:nvSpPr>
        <p:spPr>
          <a:xfrm>
            <a:off x="2974795" y="2325974"/>
            <a:ext cx="6242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By limiting the sample to individuals aged 65 and 66, we essentially get rid of the effect that prior Medicare coverage might have on health risk.</a:t>
            </a:r>
          </a:p>
        </p:txBody>
      </p:sp>
    </p:spTree>
    <p:extLst>
      <p:ext uri="{BB962C8B-B14F-4D97-AF65-F5344CB8AC3E}">
        <p14:creationId xmlns:p14="http://schemas.microsoft.com/office/powerpoint/2010/main" val="187303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8626F-9F3F-02EE-4F2E-EBEBAB87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36A6C7-784A-37E7-A6AE-D898FA28ADBC}"/>
              </a:ext>
            </a:extLst>
          </p:cNvPr>
          <p:cNvSpPr/>
          <p:nvPr/>
        </p:nvSpPr>
        <p:spPr>
          <a:xfrm>
            <a:off x="3486443" y="225083"/>
            <a:ext cx="5219114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VARIABLE DEFINITIONS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2767B-D8FF-2E3D-2430-78C932EF2148}"/>
              </a:ext>
            </a:extLst>
          </p:cNvPr>
          <p:cNvSpPr txBox="1"/>
          <p:nvPr/>
        </p:nvSpPr>
        <p:spPr>
          <a:xfrm>
            <a:off x="263898" y="2056686"/>
            <a:ext cx="5574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A respondent has ___ if told by a doctor they had the condition ____: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Hypertension; within the previous 12 months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High cholesterol; within the previous 12 months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Diabetes; within the previous 5 years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Asthma; within the previous 12 months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Coronary artery disease (CAD); ever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Chronic obstructive pulmonary disorder (COPD); ever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Arthritis; ever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Cancer (any of 25 different types); within the previous 5 years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938AF0-1459-759D-8267-A1D8215B2E94}"/>
              </a:ext>
            </a:extLst>
          </p:cNvPr>
          <p:cNvSpPr/>
          <p:nvPr/>
        </p:nvSpPr>
        <p:spPr>
          <a:xfrm>
            <a:off x="1165273" y="1359877"/>
            <a:ext cx="3183988" cy="586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HEALTH CONDITIONS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41206-CBA1-7C2C-70EE-9A3F7F97C48F}"/>
              </a:ext>
            </a:extLst>
          </p:cNvPr>
          <p:cNvSpPr/>
          <p:nvPr/>
        </p:nvSpPr>
        <p:spPr>
          <a:xfrm>
            <a:off x="7552008" y="1359877"/>
            <a:ext cx="3183988" cy="586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HEALTH RISK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60AA0-097F-F17C-B5BD-B7C877128C30}"/>
              </a:ext>
            </a:extLst>
          </p:cNvPr>
          <p:cNvSpPr txBox="1"/>
          <p:nvPr/>
        </p:nvSpPr>
        <p:spPr>
          <a:xfrm>
            <a:off x="6353908" y="2056686"/>
            <a:ext cx="5574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Personally measured using Center for Medicare and Medicaid Services Hierarchical Condition Category (HCC) risk adjustment model</a:t>
            </a:r>
            <a:endParaRPr lang="en-US" b="1" dirty="0">
              <a:solidFill>
                <a:srgbClr val="0B5394"/>
              </a:solidFill>
              <a:latin typeface="+mj-lt"/>
            </a:endParaRPr>
          </a:p>
          <a:p>
            <a:pPr marL="742950" lvl="1" indent="-28575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Each health condition an individual has results in a number, calculated by CMS, being added to an individual’s score</a:t>
            </a:r>
          </a:p>
          <a:p>
            <a:pPr marL="742950" lvl="1" indent="-28575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Additional factors based on individual’s age/gender</a:t>
            </a:r>
          </a:p>
          <a:p>
            <a:pPr marL="742950" lvl="1" indent="-285750" fontAlgn="base">
              <a:buFontTx/>
              <a:buChar char="-"/>
            </a:pP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Scores normalized so that 1 is the mean for all beneficiaries (for ease of interpretation)</a:t>
            </a:r>
          </a:p>
          <a:p>
            <a:pPr marL="285750" indent="-285750">
              <a:buFontTx/>
              <a:buChar char="-"/>
            </a:pPr>
            <a:r>
              <a:rPr lang="en-US" b="1" i="0" u="none" strike="noStrike" dirty="0" err="1">
                <a:solidFill>
                  <a:srgbClr val="0B5394"/>
                </a:solidFill>
                <a:effectLst/>
                <a:latin typeface="+mj-lt"/>
              </a:rPr>
              <a:t>RxHCC</a:t>
            </a:r>
            <a:r>
              <a:rPr lang="en-US" b="1" i="0" u="none" strike="noStrike" dirty="0">
                <a:solidFill>
                  <a:srgbClr val="0B5394"/>
                </a:solidFill>
                <a:effectLst/>
                <a:latin typeface="+mj-lt"/>
              </a:rPr>
              <a:t> model used to calculate how costly an individual will be to the Medicare Part D program</a:t>
            </a:r>
          </a:p>
          <a:p>
            <a:pPr marL="285750" indent="-285750">
              <a:buFontTx/>
              <a:buChar char="-"/>
            </a:pPr>
            <a:endParaRPr lang="en-US" sz="1800" b="1" i="0" u="none" strike="noStrike" dirty="0">
              <a:solidFill>
                <a:srgbClr val="0B5394"/>
              </a:solidFill>
              <a:effectLst/>
              <a:latin typeface="Lora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ACAD8-B345-BBE3-AA56-59C8248E8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CDF45E4-81E9-A761-A423-84FBD5DF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180588"/>
            <a:ext cx="5558106" cy="3957563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6020D26-0B55-E76F-B2C1-AE4ADFD7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42" y="1180587"/>
            <a:ext cx="5574034" cy="395756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5CB97C-B9A5-421B-B5AA-0B954DA579B5}"/>
              </a:ext>
            </a:extLst>
          </p:cNvPr>
          <p:cNvSpPr/>
          <p:nvPr/>
        </p:nvSpPr>
        <p:spPr>
          <a:xfrm>
            <a:off x="4006948" y="219844"/>
            <a:ext cx="4178103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SUMMARY STATS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FFE95-882B-D2BD-2D94-23F5EC3B2431}"/>
              </a:ext>
            </a:extLst>
          </p:cNvPr>
          <p:cNvSpPr txBox="1"/>
          <p:nvPr/>
        </p:nvSpPr>
        <p:spPr>
          <a:xfrm>
            <a:off x="1458349" y="5339239"/>
            <a:ext cx="927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Incidence of selected health conditions by enrollment status</a:t>
            </a:r>
          </a:p>
          <a:p>
            <a:pPr algn="ctr"/>
            <a:endParaRPr lang="en-US" b="1" dirty="0">
              <a:solidFill>
                <a:schemeClr val="accent1"/>
              </a:solidFill>
              <a:latin typeface="Aptos Display" panose="020B0004020202020204" pitchFamily="34" charset="0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Left: MA sample, Right: Part D sample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95% confidence intervals shown</a:t>
            </a:r>
          </a:p>
        </p:txBody>
      </p:sp>
    </p:spTree>
    <p:extLst>
      <p:ext uri="{BB962C8B-B14F-4D97-AF65-F5344CB8AC3E}">
        <p14:creationId xmlns:p14="http://schemas.microsoft.com/office/powerpoint/2010/main" val="281540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5BCCE-1A9C-F8DB-DB4C-04E2D94D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atients with their health risk score&#10;&#10;Description automatically generated">
            <a:extLst>
              <a:ext uri="{FF2B5EF4-FFF2-40B4-BE49-F238E27FC236}">
                <a16:creationId xmlns:a16="http://schemas.microsoft.com/office/drawing/2014/main" id="{F81B0DB3-8ED1-76CD-F369-B67BBFC0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3" y="1181625"/>
            <a:ext cx="5753171" cy="3577944"/>
          </a:xfrm>
          <a:prstGeom prst="rect">
            <a:avLst/>
          </a:prstGeom>
        </p:spPr>
      </p:pic>
      <p:pic>
        <p:nvPicPr>
          <p:cNvPr id="6" name="Picture 5" descr="A graph of red and blue bars&#10;&#10;Description automatically generated">
            <a:extLst>
              <a:ext uri="{FF2B5EF4-FFF2-40B4-BE49-F238E27FC236}">
                <a16:creationId xmlns:a16="http://schemas.microsoft.com/office/drawing/2014/main" id="{4F173069-4D84-A230-9485-477B2CB9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68" y="1181625"/>
            <a:ext cx="5753171" cy="357794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389196-0258-069A-DC75-9FD8910C620B}"/>
              </a:ext>
            </a:extLst>
          </p:cNvPr>
          <p:cNvSpPr/>
          <p:nvPr/>
        </p:nvSpPr>
        <p:spPr>
          <a:xfrm>
            <a:off x="4006948" y="260252"/>
            <a:ext cx="4178103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SUMMARY 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38113-AADE-8751-D9F7-628B6CCFE0CC}"/>
              </a:ext>
            </a:extLst>
          </p:cNvPr>
          <p:cNvSpPr txBox="1"/>
          <p:nvPr/>
        </p:nvSpPr>
        <p:spPr>
          <a:xfrm>
            <a:off x="1458349" y="5076210"/>
            <a:ext cx="927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Distribution of health risk scores by enrollment status</a:t>
            </a:r>
          </a:p>
          <a:p>
            <a:pPr algn="ctr"/>
            <a:endParaRPr lang="en-US" b="1" dirty="0">
              <a:solidFill>
                <a:schemeClr val="accent1"/>
              </a:solidFill>
              <a:latin typeface="Aptos Display" panose="020B0004020202020204" pitchFamily="34" charset="0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Left: MA sample, Right: Part D sample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95% confidence intervals shown</a:t>
            </a:r>
          </a:p>
        </p:txBody>
      </p:sp>
    </p:spTree>
    <p:extLst>
      <p:ext uri="{BB962C8B-B14F-4D97-AF65-F5344CB8AC3E}">
        <p14:creationId xmlns:p14="http://schemas.microsoft.com/office/powerpoint/2010/main" val="13104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F3F4F-2FC6-864C-A777-66698FD3E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16ADA4-EAA7-456E-0815-BD7012CF2147}"/>
              </a:ext>
            </a:extLst>
          </p:cNvPr>
          <p:cNvSpPr/>
          <p:nvPr/>
        </p:nvSpPr>
        <p:spPr>
          <a:xfrm>
            <a:off x="871024" y="600114"/>
            <a:ext cx="5080781" cy="886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MODEL SPECIFICATION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A3155-3166-42B5-BEE1-284A7509996F}"/>
              </a:ext>
            </a:extLst>
          </p:cNvPr>
          <p:cNvSpPr txBox="1"/>
          <p:nvPr/>
        </p:nvSpPr>
        <p:spPr>
          <a:xfrm>
            <a:off x="175846" y="3840869"/>
            <a:ext cx="647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Logit(</a:t>
            </a:r>
            <a:r>
              <a:rPr lang="en-US" sz="24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Enrollment</a:t>
            </a:r>
            <a:r>
              <a:rPr lang="en-US" sz="2400" b="1" i="1" u="none" strike="noStrike" baseline="-25000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24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)</a:t>
            </a:r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= 𝝱 </a:t>
            </a:r>
            <a:r>
              <a:rPr lang="en-US" sz="24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Risk</a:t>
            </a:r>
            <a:r>
              <a:rPr lang="en-US" sz="24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2400" b="1" i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+ 𝛄 </a:t>
            </a:r>
            <a:r>
              <a:rPr lang="en-US" sz="24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X</a:t>
            </a:r>
            <a:r>
              <a:rPr lang="en-US" sz="24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2400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+ 𝝳 </a:t>
            </a:r>
            <a:r>
              <a:rPr lang="en-US" sz="24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Z</a:t>
            </a:r>
            <a:r>
              <a:rPr lang="en-US" sz="24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endParaRPr lang="en-US" sz="2400" dirty="0"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787EA-74F0-DA42-854A-734327F86972}"/>
              </a:ext>
            </a:extLst>
          </p:cNvPr>
          <p:cNvSpPr txBox="1"/>
          <p:nvPr/>
        </p:nvSpPr>
        <p:spPr>
          <a:xfrm>
            <a:off x="175846" y="2760478"/>
            <a:ext cx="647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Logit(</a:t>
            </a:r>
            <a:r>
              <a:rPr lang="en-US" sz="24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Enrollment</a:t>
            </a:r>
            <a:r>
              <a:rPr lang="en-US" sz="2400" b="1" i="1" u="none" strike="noStrike" baseline="-25000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2400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) </a:t>
            </a:r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= 𝝱 </a:t>
            </a:r>
            <a:r>
              <a:rPr lang="en-US" sz="24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Condition</a:t>
            </a:r>
            <a:r>
              <a:rPr lang="en-US" sz="24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2400" b="1" i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+ 𝛄 </a:t>
            </a:r>
            <a:r>
              <a:rPr lang="en-US" sz="24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X</a:t>
            </a:r>
            <a:r>
              <a:rPr lang="en-US" sz="24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2400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2400" b="1" i="0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+ 𝝳 </a:t>
            </a:r>
            <a:r>
              <a:rPr lang="en-US" sz="24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Z</a:t>
            </a:r>
            <a:r>
              <a:rPr lang="en-US" sz="24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endParaRPr lang="en-US" sz="2400" dirty="0"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00C5-EA00-06F9-EC6A-4041A099018B}"/>
              </a:ext>
            </a:extLst>
          </p:cNvPr>
          <p:cNvSpPr txBox="1"/>
          <p:nvPr/>
        </p:nvSpPr>
        <p:spPr>
          <a:xfrm>
            <a:off x="6863990" y="636820"/>
            <a:ext cx="48239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Enrollment</a:t>
            </a:r>
            <a:r>
              <a:rPr lang="en-US" sz="1800" b="1" i="1" u="none" strike="noStrike" baseline="-25000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= probability that observation </a:t>
            </a:r>
            <a:r>
              <a:rPr lang="en-US" sz="18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is enrolled in MA or Part D</a:t>
            </a:r>
            <a:endParaRPr lang="en-US" sz="1800" b="1" u="none" strike="noStrike" dirty="0">
              <a:solidFill>
                <a:srgbClr val="0B5394"/>
              </a:solidFill>
              <a:effectLst/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endParaRPr lang="en-US" b="1" i="1" dirty="0">
              <a:solidFill>
                <a:srgbClr val="0B5394"/>
              </a:solidFill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Condition</a:t>
            </a:r>
            <a:r>
              <a:rPr lang="en-US" sz="18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= takes on value 1 if observation </a:t>
            </a:r>
            <a:r>
              <a:rPr lang="en-US" sz="18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has a certain medical condition</a:t>
            </a:r>
          </a:p>
          <a:p>
            <a:endParaRPr lang="en-US" b="1" i="1" dirty="0">
              <a:solidFill>
                <a:srgbClr val="0B5394"/>
              </a:solidFill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Risk</a:t>
            </a:r>
            <a:r>
              <a:rPr lang="en-US" sz="18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= HCC-based (for MA sample) or </a:t>
            </a:r>
            <a:r>
              <a:rPr lang="en-US" sz="1800" b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RxHCC</a:t>
            </a:r>
            <a:r>
              <a:rPr lang="en-US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-based (for Part D sample) health risk score of 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observation </a:t>
            </a:r>
            <a:r>
              <a:rPr lang="en-US" sz="18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endParaRPr lang="en-US" b="1" i="1" dirty="0">
              <a:solidFill>
                <a:srgbClr val="0B5394"/>
              </a:solidFill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endParaRPr lang="en-US" b="1" i="1" dirty="0">
              <a:solidFill>
                <a:srgbClr val="0B5394"/>
              </a:solidFill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X</a:t>
            </a:r>
            <a:r>
              <a:rPr lang="en-US" sz="18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= 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Other observable attributes of observation </a:t>
            </a:r>
            <a:r>
              <a:rPr lang="en-US" sz="1800" b="1" i="1" u="none" strike="noStrike" dirty="0" err="1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Sex</a:t>
            </a:r>
          </a:p>
          <a:p>
            <a:pPr marL="285750" indent="-285750">
              <a:buFontTx/>
              <a:buChar char="-"/>
            </a:pP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Race</a:t>
            </a:r>
          </a:p>
          <a:p>
            <a:pPr marL="285750" indent="-285750">
              <a:buFontTx/>
              <a:buChar char="-"/>
            </a:pP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Income</a:t>
            </a:r>
          </a:p>
          <a:p>
            <a:pPr marL="285750" indent="-285750">
              <a:buFontTx/>
              <a:buChar char="-"/>
            </a:pP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Education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U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rban/rural status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0B5394"/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eceiving care from VA, Tricare, or IHS</a:t>
            </a:r>
          </a:p>
          <a:p>
            <a:endParaRPr lang="en-US" sz="1800" b="1" i="1" u="none" strike="noStrike" baseline="-25000" dirty="0">
              <a:solidFill>
                <a:srgbClr val="0B5394"/>
              </a:solidFill>
              <a:effectLst/>
              <a:latin typeface="+mj-lt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Z</a:t>
            </a:r>
            <a:r>
              <a:rPr lang="en-US" sz="1800" b="1" i="1" u="none" strike="noStrike" baseline="-25000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i</a:t>
            </a:r>
            <a:r>
              <a:rPr lang="en-US" sz="1800" b="1" i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 = </a:t>
            </a:r>
            <a:r>
              <a:rPr lang="en-US" sz="1800" b="1" u="none" strike="noStrike" dirty="0">
                <a:solidFill>
                  <a:srgbClr val="0B5394"/>
                </a:solidFill>
                <a:effectLst/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Year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15174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507FA-52B7-DF27-80C2-12538CDA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A14DC-C1D7-6022-01CC-383B72D2312D}"/>
              </a:ext>
            </a:extLst>
          </p:cNvPr>
          <p:cNvSpPr/>
          <p:nvPr/>
        </p:nvSpPr>
        <p:spPr>
          <a:xfrm>
            <a:off x="8833467" y="384517"/>
            <a:ext cx="2630658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Geneva" panose="020B0503030404040204" pitchFamily="34" charset="0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80763-5325-54EA-BDA8-136860723691}"/>
              </a:ext>
            </a:extLst>
          </p:cNvPr>
          <p:cNvSpPr txBox="1"/>
          <p:nvPr/>
        </p:nvSpPr>
        <p:spPr>
          <a:xfrm>
            <a:off x="8235590" y="2427405"/>
            <a:ext cx="3826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Average marginal effect of having a certain health condition</a:t>
            </a:r>
          </a:p>
          <a:p>
            <a:pPr algn="ctr"/>
            <a:endParaRPr lang="en-US" b="1" dirty="0">
              <a:solidFill>
                <a:schemeClr val="accent1"/>
              </a:solidFill>
              <a:latin typeface="Aptos Display" panose="020B0004020202020204" pitchFamily="34" charset="0"/>
              <a:ea typeface="Geneva" panose="020B050303040404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Top: results for MA sample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Bottom: results for Part D sample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ptos Display" panose="020B0004020202020204" pitchFamily="34" charset="0"/>
                <a:ea typeface="Geneva" panose="020B0503030404040204" pitchFamily="34" charset="0"/>
                <a:cs typeface="Aharoni" panose="02010803020104030203" pitchFamily="2" charset="-79"/>
              </a:rPr>
              <a:t>95% confidence intervals shown</a:t>
            </a:r>
          </a:p>
        </p:txBody>
      </p:sp>
      <p:pic>
        <p:nvPicPr>
          <p:cNvPr id="9" name="Picture 8" descr="A graph showing the results of a test&#10;&#10;Description automatically generated with medium confidence">
            <a:extLst>
              <a:ext uri="{FF2B5EF4-FFF2-40B4-BE49-F238E27FC236}">
                <a16:creationId xmlns:a16="http://schemas.microsoft.com/office/drawing/2014/main" id="{2906384F-D30F-5014-2DA7-651D792D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7" y="225294"/>
            <a:ext cx="7772400" cy="3217773"/>
          </a:xfrm>
          <a:prstGeom prst="rect">
            <a:avLst/>
          </a:prstGeom>
        </p:spPr>
      </p:pic>
      <p:pic>
        <p:nvPicPr>
          <p:cNvPr id="11" name="Picture 10" descr="A graph showing different types of diabetes&#10;&#10;Description automatically generated with medium confidence">
            <a:extLst>
              <a:ext uri="{FF2B5EF4-FFF2-40B4-BE49-F238E27FC236}">
                <a16:creationId xmlns:a16="http://schemas.microsoft.com/office/drawing/2014/main" id="{FE430223-0BE5-3298-A262-461B0E891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7" y="3443067"/>
            <a:ext cx="7772400" cy="32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1172</TotalTime>
  <Words>606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Pulaski</dc:creator>
  <cp:lastModifiedBy>Luke Pulaski</cp:lastModifiedBy>
  <cp:revision>1</cp:revision>
  <dcterms:created xsi:type="dcterms:W3CDTF">2024-11-18T20:27:39Z</dcterms:created>
  <dcterms:modified xsi:type="dcterms:W3CDTF">2024-11-20T15:18:52Z</dcterms:modified>
</cp:coreProperties>
</file>