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62" r:id="rId2"/>
    <p:sldId id="296" r:id="rId3"/>
    <p:sldId id="362" r:id="rId4"/>
    <p:sldId id="367" r:id="rId5"/>
    <p:sldId id="363" r:id="rId6"/>
    <p:sldId id="364" r:id="rId7"/>
    <p:sldId id="359" r:id="rId8"/>
    <p:sldId id="368" r:id="rId9"/>
    <p:sldId id="361" r:id="rId10"/>
    <p:sldId id="365" r:id="rId11"/>
    <p:sldId id="346" r:id="rId12"/>
    <p:sldId id="347" r:id="rId13"/>
    <p:sldId id="348" r:id="rId14"/>
    <p:sldId id="349" r:id="rId15"/>
    <p:sldId id="350" r:id="rId16"/>
    <p:sldId id="366" r:id="rId17"/>
    <p:sldId id="370" r:id="rId18"/>
    <p:sldId id="341" r:id="rId19"/>
    <p:sldId id="340" r:id="rId20"/>
    <p:sldId id="344" r:id="rId21"/>
    <p:sldId id="343" r:id="rId22"/>
    <p:sldId id="345" r:id="rId23"/>
    <p:sldId id="33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B3DAE6-1455-BA41-A45A-CC8E79009DC0}" v="17" dt="2025-05-07T23:19:37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566"/>
    <p:restoredTop sz="94658"/>
  </p:normalViewPr>
  <p:slideViewPr>
    <p:cSldViewPr snapToGrid="0">
      <p:cViewPr varScale="1">
        <p:scale>
          <a:sx n="82" d="100"/>
          <a:sy n="82" d="100"/>
        </p:scale>
        <p:origin x="18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Pulaski" userId="50ef1bfb-b847-4b03-b994-0e643f64fa1a" providerId="ADAL" clId="{FCB3DAE6-1455-BA41-A45A-CC8E79009DC0}"/>
    <pc:docChg chg="undo custSel addSld delSld modSld sldOrd">
      <pc:chgData name="Luke Pulaski" userId="50ef1bfb-b847-4b03-b994-0e643f64fa1a" providerId="ADAL" clId="{FCB3DAE6-1455-BA41-A45A-CC8E79009DC0}" dt="2025-05-07T23:43:47.636" v="2118" actId="1076"/>
      <pc:docMkLst>
        <pc:docMk/>
      </pc:docMkLst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505207926" sldId="268"/>
        </pc:sldMkLst>
      </pc:sldChg>
      <pc:sldChg chg="del">
        <pc:chgData name="Luke Pulaski" userId="50ef1bfb-b847-4b03-b994-0e643f64fa1a" providerId="ADAL" clId="{FCB3DAE6-1455-BA41-A45A-CC8E79009DC0}" dt="2025-05-07T22:51:59.671" v="1" actId="2696"/>
        <pc:sldMkLst>
          <pc:docMk/>
          <pc:sldMk cId="668194272" sldId="272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992836038" sldId="282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207527250" sldId="284"/>
        </pc:sldMkLst>
      </pc:sldChg>
      <pc:sldChg chg="addSp modSp add del mod setBg">
        <pc:chgData name="Luke Pulaski" userId="50ef1bfb-b847-4b03-b994-0e643f64fa1a" providerId="ADAL" clId="{FCB3DAE6-1455-BA41-A45A-CC8E79009DC0}" dt="2025-05-07T23:43:47.636" v="2118" actId="1076"/>
        <pc:sldMkLst>
          <pc:docMk/>
          <pc:sldMk cId="3751968939" sldId="296"/>
        </pc:sldMkLst>
        <pc:spChg chg="mod">
          <ac:chgData name="Luke Pulaski" userId="50ef1bfb-b847-4b03-b994-0e643f64fa1a" providerId="ADAL" clId="{FCB3DAE6-1455-BA41-A45A-CC8E79009DC0}" dt="2025-05-07T23:00:33.143" v="160" actId="1076"/>
          <ac:spMkLst>
            <pc:docMk/>
            <pc:sldMk cId="3751968939" sldId="296"/>
            <ac:spMk id="2" creationId="{56DD8D3D-0DC8-8E76-46EC-E78ED1B48FAA}"/>
          </ac:spMkLst>
        </pc:spChg>
        <pc:spChg chg="add mod">
          <ac:chgData name="Luke Pulaski" userId="50ef1bfb-b847-4b03-b994-0e643f64fa1a" providerId="ADAL" clId="{FCB3DAE6-1455-BA41-A45A-CC8E79009DC0}" dt="2025-05-07T23:43:47.636" v="2118" actId="1076"/>
          <ac:spMkLst>
            <pc:docMk/>
            <pc:sldMk cId="3751968939" sldId="296"/>
            <ac:spMk id="3" creationId="{3D5ED252-2AFB-B5AF-73C5-81CCEE694B37}"/>
          </ac:spMkLst>
        </pc:spChg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316852817" sldId="297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516843543" sldId="298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017337015" sldId="299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233971326" sldId="300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475231159" sldId="301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4063297933" sldId="302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524815497" sldId="303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038779767" sldId="304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702323204" sldId="305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262494173" sldId="306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818564941" sldId="307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451995181" sldId="308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651089436" sldId="309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863475898" sldId="310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935280170" sldId="311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117302688" sldId="312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310352677" sldId="313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319404651" sldId="314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284212356" sldId="315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953918097" sldId="316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892505732" sldId="317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275601753" sldId="318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449181002" sldId="319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606570279" sldId="321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247360394" sldId="322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401124252" sldId="323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045093407" sldId="326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876358527" sldId="327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950831489" sldId="328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020931205" sldId="329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057814936" sldId="330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909744007" sldId="331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231625366" sldId="332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757536122" sldId="333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735380517" sldId="334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511924060" sldId="335"/>
        </pc:sldMkLst>
      </pc:sldChg>
      <pc:sldChg chg="delSp add del ord setBg delDesignElem">
        <pc:chgData name="Luke Pulaski" userId="50ef1bfb-b847-4b03-b994-0e643f64fa1a" providerId="ADAL" clId="{FCB3DAE6-1455-BA41-A45A-CC8E79009DC0}" dt="2025-05-07T23:28:45.479" v="1955" actId="20578"/>
        <pc:sldMkLst>
          <pc:docMk/>
          <pc:sldMk cId="569096488" sldId="336"/>
        </pc:sldMkLst>
        <pc:spChg chg="del">
          <ac:chgData name="Luke Pulaski" userId="50ef1bfb-b847-4b03-b994-0e643f64fa1a" providerId="ADAL" clId="{FCB3DAE6-1455-BA41-A45A-CC8E79009DC0}" dt="2025-05-07T23:19:06.015" v="1245"/>
          <ac:spMkLst>
            <pc:docMk/>
            <pc:sldMk cId="569096488" sldId="336"/>
            <ac:spMk id="8" creationId="{42A4FC2C-047E-45A5-965D-8E1E3BF09BC6}"/>
          </ac:spMkLst>
        </pc:spChg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806989751" sldId="337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850160085" sldId="338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835906304" sldId="339"/>
        </pc:sldMkLst>
      </pc:sldChg>
      <pc:sldChg chg="add del">
        <pc:chgData name="Luke Pulaski" userId="50ef1bfb-b847-4b03-b994-0e643f64fa1a" providerId="ADAL" clId="{FCB3DAE6-1455-BA41-A45A-CC8E79009DC0}" dt="2025-05-07T23:19:06.015" v="1245"/>
        <pc:sldMkLst>
          <pc:docMk/>
          <pc:sldMk cId="3426807794" sldId="340"/>
        </pc:sldMkLst>
      </pc:sldChg>
      <pc:sldChg chg="add del ord">
        <pc:chgData name="Luke Pulaski" userId="50ef1bfb-b847-4b03-b994-0e643f64fa1a" providerId="ADAL" clId="{FCB3DAE6-1455-BA41-A45A-CC8E79009DC0}" dt="2025-05-07T23:28:36.063" v="1952" actId="20578"/>
        <pc:sldMkLst>
          <pc:docMk/>
          <pc:sldMk cId="2164479967" sldId="341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770843887" sldId="342"/>
        </pc:sldMkLst>
      </pc:sldChg>
      <pc:sldChg chg="add del">
        <pc:chgData name="Luke Pulaski" userId="50ef1bfb-b847-4b03-b994-0e643f64fa1a" providerId="ADAL" clId="{FCB3DAE6-1455-BA41-A45A-CC8E79009DC0}" dt="2025-05-07T23:19:06.015" v="1245"/>
        <pc:sldMkLst>
          <pc:docMk/>
          <pc:sldMk cId="383236789" sldId="343"/>
        </pc:sldMkLst>
      </pc:sldChg>
      <pc:sldChg chg="add del ord">
        <pc:chgData name="Luke Pulaski" userId="50ef1bfb-b847-4b03-b994-0e643f64fa1a" providerId="ADAL" clId="{FCB3DAE6-1455-BA41-A45A-CC8E79009DC0}" dt="2025-05-07T23:29:05.618" v="1957" actId="20578"/>
        <pc:sldMkLst>
          <pc:docMk/>
          <pc:sldMk cId="2037151899" sldId="344"/>
        </pc:sldMkLst>
      </pc:sldChg>
      <pc:sldChg chg="add del ord">
        <pc:chgData name="Luke Pulaski" userId="50ef1bfb-b847-4b03-b994-0e643f64fa1a" providerId="ADAL" clId="{FCB3DAE6-1455-BA41-A45A-CC8E79009DC0}" dt="2025-05-07T23:29:01.031" v="1956" actId="20578"/>
        <pc:sldMkLst>
          <pc:docMk/>
          <pc:sldMk cId="1848969291" sldId="345"/>
        </pc:sldMkLst>
      </pc:sldChg>
      <pc:sldChg chg="add del">
        <pc:chgData name="Luke Pulaski" userId="50ef1bfb-b847-4b03-b994-0e643f64fa1a" providerId="ADAL" clId="{FCB3DAE6-1455-BA41-A45A-CC8E79009DC0}" dt="2025-05-07T22:59:32.728" v="158"/>
        <pc:sldMkLst>
          <pc:docMk/>
          <pc:sldMk cId="1757129307" sldId="346"/>
        </pc:sldMkLst>
      </pc:sldChg>
      <pc:sldChg chg="add del">
        <pc:chgData name="Luke Pulaski" userId="50ef1bfb-b847-4b03-b994-0e643f64fa1a" providerId="ADAL" clId="{FCB3DAE6-1455-BA41-A45A-CC8E79009DC0}" dt="2025-05-07T22:59:32.728" v="158"/>
        <pc:sldMkLst>
          <pc:docMk/>
          <pc:sldMk cId="2572351741" sldId="347"/>
        </pc:sldMkLst>
      </pc:sldChg>
      <pc:sldChg chg="add del">
        <pc:chgData name="Luke Pulaski" userId="50ef1bfb-b847-4b03-b994-0e643f64fa1a" providerId="ADAL" clId="{FCB3DAE6-1455-BA41-A45A-CC8E79009DC0}" dt="2025-05-07T22:59:32.728" v="158"/>
        <pc:sldMkLst>
          <pc:docMk/>
          <pc:sldMk cId="668736027" sldId="348"/>
        </pc:sldMkLst>
      </pc:sldChg>
      <pc:sldChg chg="add del">
        <pc:chgData name="Luke Pulaski" userId="50ef1bfb-b847-4b03-b994-0e643f64fa1a" providerId="ADAL" clId="{FCB3DAE6-1455-BA41-A45A-CC8E79009DC0}" dt="2025-05-07T22:59:32.728" v="158"/>
        <pc:sldMkLst>
          <pc:docMk/>
          <pc:sldMk cId="3127923650" sldId="349"/>
        </pc:sldMkLst>
      </pc:sldChg>
      <pc:sldChg chg="add del">
        <pc:chgData name="Luke Pulaski" userId="50ef1bfb-b847-4b03-b994-0e643f64fa1a" providerId="ADAL" clId="{FCB3DAE6-1455-BA41-A45A-CC8E79009DC0}" dt="2025-05-07T22:59:32.728" v="158"/>
        <pc:sldMkLst>
          <pc:docMk/>
          <pc:sldMk cId="598501065" sldId="350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467039703" sldId="351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792466120" sldId="352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499142921" sldId="353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000261433" sldId="354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356849700" sldId="355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554960925" sldId="356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180001293" sldId="357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348136994" sldId="358"/>
        </pc:sldMkLst>
      </pc:sldChg>
      <pc:sldChg chg="add del">
        <pc:chgData name="Luke Pulaski" userId="50ef1bfb-b847-4b03-b994-0e643f64fa1a" providerId="ADAL" clId="{FCB3DAE6-1455-BA41-A45A-CC8E79009DC0}" dt="2025-05-07T23:09:07.020" v="724"/>
        <pc:sldMkLst>
          <pc:docMk/>
          <pc:sldMk cId="987969219" sldId="359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375764030" sldId="360"/>
        </pc:sldMkLst>
      </pc:sldChg>
      <pc:sldChg chg="add del">
        <pc:chgData name="Luke Pulaski" userId="50ef1bfb-b847-4b03-b994-0e643f64fa1a" providerId="ADAL" clId="{FCB3DAE6-1455-BA41-A45A-CC8E79009DC0}" dt="2025-05-07T23:09:19.247" v="725"/>
        <pc:sldMkLst>
          <pc:docMk/>
          <pc:sldMk cId="1754237959" sldId="361"/>
        </pc:sldMkLst>
      </pc:sldChg>
      <pc:sldChg chg="addSp delSp modSp add del mod">
        <pc:chgData name="Luke Pulaski" userId="50ef1bfb-b847-4b03-b994-0e643f64fa1a" providerId="ADAL" clId="{FCB3DAE6-1455-BA41-A45A-CC8E79009DC0}" dt="2025-05-07T23:02:47.832" v="289" actId="1076"/>
        <pc:sldMkLst>
          <pc:docMk/>
          <pc:sldMk cId="3886852604" sldId="362"/>
        </pc:sldMkLst>
        <pc:picChg chg="del">
          <ac:chgData name="Luke Pulaski" userId="50ef1bfb-b847-4b03-b994-0e643f64fa1a" providerId="ADAL" clId="{FCB3DAE6-1455-BA41-A45A-CC8E79009DC0}" dt="2025-05-07T23:02:28.816" v="282" actId="478"/>
          <ac:picMkLst>
            <pc:docMk/>
            <pc:sldMk cId="3886852604" sldId="362"/>
            <ac:picMk id="3" creationId="{5D0B397D-FF31-4041-AEF5-DEE58630E05F}"/>
          </ac:picMkLst>
        </pc:picChg>
        <pc:picChg chg="add mod">
          <ac:chgData name="Luke Pulaski" userId="50ef1bfb-b847-4b03-b994-0e643f64fa1a" providerId="ADAL" clId="{FCB3DAE6-1455-BA41-A45A-CC8E79009DC0}" dt="2025-05-07T23:02:47.832" v="289" actId="1076"/>
          <ac:picMkLst>
            <pc:docMk/>
            <pc:sldMk cId="3886852604" sldId="362"/>
            <ac:picMk id="4" creationId="{055AA90A-BAC4-5DDB-06DC-AFF714AE67CD}"/>
          </ac:picMkLst>
        </pc:picChg>
      </pc:sldChg>
      <pc:sldChg chg="add del">
        <pc:chgData name="Luke Pulaski" userId="50ef1bfb-b847-4b03-b994-0e643f64fa1a" providerId="ADAL" clId="{FCB3DAE6-1455-BA41-A45A-CC8E79009DC0}" dt="2025-05-07T22:53:11.132" v="3"/>
        <pc:sldMkLst>
          <pc:docMk/>
          <pc:sldMk cId="1165198922" sldId="363"/>
        </pc:sldMkLst>
      </pc:sldChg>
      <pc:sldChg chg="addSp modSp add mod">
        <pc:chgData name="Luke Pulaski" userId="50ef1bfb-b847-4b03-b994-0e643f64fa1a" providerId="ADAL" clId="{FCB3DAE6-1455-BA41-A45A-CC8E79009DC0}" dt="2025-05-07T23:43:36.102" v="2115" actId="1076"/>
        <pc:sldMkLst>
          <pc:docMk/>
          <pc:sldMk cId="1879442890" sldId="364"/>
        </pc:sldMkLst>
        <pc:spChg chg="mod">
          <ac:chgData name="Luke Pulaski" userId="50ef1bfb-b847-4b03-b994-0e643f64fa1a" providerId="ADAL" clId="{FCB3DAE6-1455-BA41-A45A-CC8E79009DC0}" dt="2025-05-07T23:06:03.233" v="437" actId="1076"/>
          <ac:spMkLst>
            <pc:docMk/>
            <pc:sldMk cId="1879442890" sldId="364"/>
            <ac:spMk id="2" creationId="{A4BED601-FAA1-38E8-9F51-94F8CD581BAF}"/>
          </ac:spMkLst>
        </pc:spChg>
        <pc:spChg chg="add mod">
          <ac:chgData name="Luke Pulaski" userId="50ef1bfb-b847-4b03-b994-0e643f64fa1a" providerId="ADAL" clId="{FCB3DAE6-1455-BA41-A45A-CC8E79009DC0}" dt="2025-05-07T23:43:36.102" v="2115" actId="1076"/>
          <ac:spMkLst>
            <pc:docMk/>
            <pc:sldMk cId="1879442890" sldId="364"/>
            <ac:spMk id="3" creationId="{8CEFD79C-5329-2063-1420-9A14508A688D}"/>
          </ac:spMkLst>
        </pc:spChg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2616133860" sldId="364"/>
        </pc:sldMkLst>
      </pc:sldChg>
      <pc:sldChg chg="addSp delSp modSp add mod">
        <pc:chgData name="Luke Pulaski" userId="50ef1bfb-b847-4b03-b994-0e643f64fa1a" providerId="ADAL" clId="{FCB3DAE6-1455-BA41-A45A-CC8E79009DC0}" dt="2025-05-07T23:42:38.437" v="1964" actId="1076"/>
        <pc:sldMkLst>
          <pc:docMk/>
          <pc:sldMk cId="2775599855" sldId="365"/>
        </pc:sldMkLst>
        <pc:spChg chg="mod">
          <ac:chgData name="Luke Pulaski" userId="50ef1bfb-b847-4b03-b994-0e643f64fa1a" providerId="ADAL" clId="{FCB3DAE6-1455-BA41-A45A-CC8E79009DC0}" dt="2025-05-07T22:56:24.965" v="130" actId="1076"/>
          <ac:spMkLst>
            <pc:docMk/>
            <pc:sldMk cId="2775599855" sldId="365"/>
            <ac:spMk id="2" creationId="{113F37CD-D0AD-13CC-FCA1-2975B9D827EA}"/>
          </ac:spMkLst>
        </pc:spChg>
        <pc:spChg chg="add del mod">
          <ac:chgData name="Luke Pulaski" userId="50ef1bfb-b847-4b03-b994-0e643f64fa1a" providerId="ADAL" clId="{FCB3DAE6-1455-BA41-A45A-CC8E79009DC0}" dt="2025-05-07T22:56:59.270" v="136" actId="478"/>
          <ac:spMkLst>
            <pc:docMk/>
            <pc:sldMk cId="2775599855" sldId="365"/>
            <ac:spMk id="3" creationId="{8DA74209-7499-45D0-01D0-6B5D07A040D9}"/>
          </ac:spMkLst>
        </pc:spChg>
        <pc:spChg chg="add del mod">
          <ac:chgData name="Luke Pulaski" userId="50ef1bfb-b847-4b03-b994-0e643f64fa1a" providerId="ADAL" clId="{FCB3DAE6-1455-BA41-A45A-CC8E79009DC0}" dt="2025-05-07T23:10:00.305" v="727" actId="478"/>
          <ac:spMkLst>
            <pc:docMk/>
            <pc:sldMk cId="2775599855" sldId="365"/>
            <ac:spMk id="5" creationId="{FC7590B4-FB26-F900-DFE1-310922FF3700}"/>
          </ac:spMkLst>
        </pc:spChg>
        <pc:spChg chg="add mod">
          <ac:chgData name="Luke Pulaski" userId="50ef1bfb-b847-4b03-b994-0e643f64fa1a" providerId="ADAL" clId="{FCB3DAE6-1455-BA41-A45A-CC8E79009DC0}" dt="2025-05-07T23:42:38.437" v="1964" actId="1076"/>
          <ac:spMkLst>
            <pc:docMk/>
            <pc:sldMk cId="2775599855" sldId="365"/>
            <ac:spMk id="6" creationId="{2CDE8A40-51F6-87F1-D15C-A9433DB2BAD1}"/>
          </ac:spMkLst>
        </pc:spChg>
        <pc:graphicFrameChg chg="add del mod">
          <ac:chgData name="Luke Pulaski" userId="50ef1bfb-b847-4b03-b994-0e643f64fa1a" providerId="ADAL" clId="{FCB3DAE6-1455-BA41-A45A-CC8E79009DC0}" dt="2025-05-07T22:57:56.001" v="140" actId="3680"/>
          <ac:graphicFrameMkLst>
            <pc:docMk/>
            <pc:sldMk cId="2775599855" sldId="365"/>
            <ac:graphicFrameMk id="4" creationId="{56D85E1B-336C-4E1B-2B5E-1E8014E39F8D}"/>
          </ac:graphicFrameMkLst>
        </pc:graphicFrameChg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4139479791" sldId="365"/>
        </pc:sldMkLst>
      </pc:sldChg>
      <pc:sldChg chg="addSp modSp add mod">
        <pc:chgData name="Luke Pulaski" userId="50ef1bfb-b847-4b03-b994-0e643f64fa1a" providerId="ADAL" clId="{FCB3DAE6-1455-BA41-A45A-CC8E79009DC0}" dt="2025-05-07T23:29:39.283" v="1961" actId="1076"/>
        <pc:sldMkLst>
          <pc:docMk/>
          <pc:sldMk cId="1556873397" sldId="366"/>
        </pc:sldMkLst>
        <pc:spChg chg="mod">
          <ac:chgData name="Luke Pulaski" userId="50ef1bfb-b847-4b03-b994-0e643f64fa1a" providerId="ADAL" clId="{FCB3DAE6-1455-BA41-A45A-CC8E79009DC0}" dt="2025-05-07T23:19:29.442" v="1246" actId="1076"/>
          <ac:spMkLst>
            <pc:docMk/>
            <pc:sldMk cId="1556873397" sldId="366"/>
            <ac:spMk id="2" creationId="{4BF34309-4771-C1E4-47BD-7C69CD2E2EFA}"/>
          </ac:spMkLst>
        </pc:spChg>
        <pc:spChg chg="add mod">
          <ac:chgData name="Luke Pulaski" userId="50ef1bfb-b847-4b03-b994-0e643f64fa1a" providerId="ADAL" clId="{FCB3DAE6-1455-BA41-A45A-CC8E79009DC0}" dt="2025-05-07T23:29:39.283" v="1961" actId="1076"/>
          <ac:spMkLst>
            <pc:docMk/>
            <pc:sldMk cId="1556873397" sldId="366"/>
            <ac:spMk id="3" creationId="{0D4BBE25-AB4D-2A58-4F94-0C2337FB9C83}"/>
          </ac:spMkLst>
        </pc:spChg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1689434921" sldId="366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727310036" sldId="367"/>
        </pc:sldMkLst>
      </pc:sldChg>
      <pc:sldChg chg="add">
        <pc:chgData name="Luke Pulaski" userId="50ef1bfb-b847-4b03-b994-0e643f64fa1a" providerId="ADAL" clId="{FCB3DAE6-1455-BA41-A45A-CC8E79009DC0}" dt="2025-05-07T23:02:26.542" v="281" actId="2890"/>
        <pc:sldMkLst>
          <pc:docMk/>
          <pc:sldMk cId="2675313586" sldId="367"/>
        </pc:sldMkLst>
      </pc:sldChg>
      <pc:sldChg chg="add">
        <pc:chgData name="Luke Pulaski" userId="50ef1bfb-b847-4b03-b994-0e643f64fa1a" providerId="ADAL" clId="{FCB3DAE6-1455-BA41-A45A-CC8E79009DC0}" dt="2025-05-07T23:09:33.640" v="726"/>
        <pc:sldMkLst>
          <pc:docMk/>
          <pc:sldMk cId="2616133860" sldId="368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4077099936" sldId="368"/>
        </pc:sldMkLst>
      </pc:sldChg>
      <pc:sldChg chg="del">
        <pc:chgData name="Luke Pulaski" userId="50ef1bfb-b847-4b03-b994-0e643f64fa1a" providerId="ADAL" clId="{FCB3DAE6-1455-BA41-A45A-CC8E79009DC0}" dt="2025-05-07T22:51:53.742" v="0" actId="2696"/>
        <pc:sldMkLst>
          <pc:docMk/>
          <pc:sldMk cId="3181089299" sldId="369"/>
        </pc:sldMkLst>
      </pc:sldChg>
      <pc:sldChg chg="delSp add del ord setBg delDesignElem">
        <pc:chgData name="Luke Pulaski" userId="50ef1bfb-b847-4b03-b994-0e643f64fa1a" providerId="ADAL" clId="{FCB3DAE6-1455-BA41-A45A-CC8E79009DC0}" dt="2025-05-07T23:28:23.732" v="1951" actId="20578"/>
        <pc:sldMkLst>
          <pc:docMk/>
          <pc:sldMk cId="3052456712" sldId="370"/>
        </pc:sldMkLst>
        <pc:spChg chg="del">
          <ac:chgData name="Luke Pulaski" userId="50ef1bfb-b847-4b03-b994-0e643f64fa1a" providerId="ADAL" clId="{FCB3DAE6-1455-BA41-A45A-CC8E79009DC0}" dt="2025-05-07T23:17:55.211" v="1243"/>
          <ac:spMkLst>
            <pc:docMk/>
            <pc:sldMk cId="3052456712" sldId="370"/>
            <ac:spMk id="8" creationId="{D3B4974B-6C13-7F2C-F858-2ADFD31049BC}"/>
          </ac:spMkLst>
        </pc:spChg>
      </pc:sldChg>
    </pc:docChg>
  </pc:docChgLst>
  <pc:docChgLst>
    <pc:chgData name="Luke Pulaski" userId="50ef1bfb-b847-4b03-b994-0e643f64fa1a" providerId="ADAL" clId="{9A394F65-9FA6-6F4E-9736-03AE40FEB31F}"/>
    <pc:docChg chg="undo custSel addSld delSld modSld sldOrd">
      <pc:chgData name="Luke Pulaski" userId="50ef1bfb-b847-4b03-b994-0e643f64fa1a" providerId="ADAL" clId="{9A394F65-9FA6-6F4E-9736-03AE40FEB31F}" dt="2025-04-17T14:27:34.118" v="3056" actId="1076"/>
      <pc:docMkLst>
        <pc:docMk/>
      </pc:docMkLst>
      <pc:sldChg chg="addSp delSp modSp mod ord">
        <pc:chgData name="Luke Pulaski" userId="50ef1bfb-b847-4b03-b994-0e643f64fa1a" providerId="ADAL" clId="{9A394F65-9FA6-6F4E-9736-03AE40FEB31F}" dt="2025-04-02T21:47:17.484" v="1174" actId="20578"/>
        <pc:sldMkLst>
          <pc:docMk/>
          <pc:sldMk cId="1777192604" sldId="256"/>
        </pc:sldMkLst>
      </pc:sldChg>
      <pc:sldChg chg="addSp delSp modSp mod">
        <pc:chgData name="Luke Pulaski" userId="50ef1bfb-b847-4b03-b994-0e643f64fa1a" providerId="ADAL" clId="{9A394F65-9FA6-6F4E-9736-03AE40FEB31F}" dt="2025-04-02T21:55:59.577" v="1181" actId="1076"/>
        <pc:sldMkLst>
          <pc:docMk/>
          <pc:sldMk cId="575416235" sldId="257"/>
        </pc:sldMkLst>
      </pc:sldChg>
      <pc:sldChg chg="addSp delSp modSp mod">
        <pc:chgData name="Luke Pulaski" userId="50ef1bfb-b847-4b03-b994-0e643f64fa1a" providerId="ADAL" clId="{9A394F65-9FA6-6F4E-9736-03AE40FEB31F}" dt="2025-04-02T21:56:13.289" v="1187" actId="1076"/>
        <pc:sldMkLst>
          <pc:docMk/>
          <pc:sldMk cId="2567627063" sldId="258"/>
        </pc:sldMkLst>
      </pc:sldChg>
      <pc:sldChg chg="addSp delSp modSp mod">
        <pc:chgData name="Luke Pulaski" userId="50ef1bfb-b847-4b03-b994-0e643f64fa1a" providerId="ADAL" clId="{9A394F65-9FA6-6F4E-9736-03AE40FEB31F}" dt="2025-04-02T21:56:26.546" v="1193" actId="1076"/>
        <pc:sldMkLst>
          <pc:docMk/>
          <pc:sldMk cId="1632796484" sldId="259"/>
        </pc:sldMkLst>
      </pc:sldChg>
      <pc:sldChg chg="addSp delSp modSp mod ord">
        <pc:chgData name="Luke Pulaski" userId="50ef1bfb-b847-4b03-b994-0e643f64fa1a" providerId="ADAL" clId="{9A394F65-9FA6-6F4E-9736-03AE40FEB31F}" dt="2025-04-17T13:39:19.970" v="2999" actId="1076"/>
        <pc:sldMkLst>
          <pc:docMk/>
          <pc:sldMk cId="4001569011" sldId="260"/>
        </pc:sldMkLst>
      </pc:sldChg>
      <pc:sldChg chg="addSp delSp modSp mod">
        <pc:chgData name="Luke Pulaski" userId="50ef1bfb-b847-4b03-b994-0e643f64fa1a" providerId="ADAL" clId="{9A394F65-9FA6-6F4E-9736-03AE40FEB31F}" dt="2025-04-02T21:42:16.603" v="1149" actId="1076"/>
        <pc:sldMkLst>
          <pc:docMk/>
          <pc:sldMk cId="3991989539" sldId="261"/>
        </pc:sldMkLst>
      </pc:sldChg>
      <pc:sldChg chg="addSp delSp modSp add mod ord setBg">
        <pc:chgData name="Luke Pulaski" userId="50ef1bfb-b847-4b03-b994-0e643f64fa1a" providerId="ADAL" clId="{9A394F65-9FA6-6F4E-9736-03AE40FEB31F}" dt="2025-03-19T18:59:07.133" v="215" actId="1076"/>
        <pc:sldMkLst>
          <pc:docMk/>
          <pc:sldMk cId="968070402" sldId="262"/>
        </pc:sldMkLst>
        <pc:spChg chg="add mod">
          <ac:chgData name="Luke Pulaski" userId="50ef1bfb-b847-4b03-b994-0e643f64fa1a" providerId="ADAL" clId="{9A394F65-9FA6-6F4E-9736-03AE40FEB31F}" dt="2025-03-19T18:59:07.133" v="215" actId="1076"/>
          <ac:spMkLst>
            <pc:docMk/>
            <pc:sldMk cId="968070402" sldId="262"/>
            <ac:spMk id="2" creationId="{197C2B1E-22CC-BBDC-FB38-4F0F1B09FAC3}"/>
          </ac:spMkLst>
        </pc:spChg>
      </pc:sldChg>
      <pc:sldChg chg="modSp add mod ord">
        <pc:chgData name="Luke Pulaski" userId="50ef1bfb-b847-4b03-b994-0e643f64fa1a" providerId="ADAL" clId="{9A394F65-9FA6-6F4E-9736-03AE40FEB31F}" dt="2025-04-03T13:59:20.802" v="2151" actId="20577"/>
        <pc:sldMkLst>
          <pc:docMk/>
          <pc:sldMk cId="2034254649" sldId="263"/>
        </pc:sldMkLst>
      </pc:sldChg>
      <pc:sldChg chg="add del">
        <pc:chgData name="Luke Pulaski" userId="50ef1bfb-b847-4b03-b994-0e643f64fa1a" providerId="ADAL" clId="{9A394F65-9FA6-6F4E-9736-03AE40FEB31F}" dt="2025-03-19T18:56:32.288" v="79" actId="2696"/>
        <pc:sldMkLst>
          <pc:docMk/>
          <pc:sldMk cId="3465041477" sldId="263"/>
        </pc:sldMkLst>
      </pc:sldChg>
      <pc:sldChg chg="modSp add mod">
        <pc:chgData name="Luke Pulaski" userId="50ef1bfb-b847-4b03-b994-0e643f64fa1a" providerId="ADAL" clId="{9A394F65-9FA6-6F4E-9736-03AE40FEB31F}" dt="2025-04-03T13:59:29.252" v="2152" actId="20577"/>
        <pc:sldMkLst>
          <pc:docMk/>
          <pc:sldMk cId="1888834822" sldId="264"/>
        </pc:sldMkLst>
      </pc:sldChg>
      <pc:sldChg chg="add del">
        <pc:chgData name="Luke Pulaski" userId="50ef1bfb-b847-4b03-b994-0e643f64fa1a" providerId="ADAL" clId="{9A394F65-9FA6-6F4E-9736-03AE40FEB31F}" dt="2025-03-19T18:56:32.288" v="79" actId="2696"/>
        <pc:sldMkLst>
          <pc:docMk/>
          <pc:sldMk cId="3009767011" sldId="264"/>
        </pc:sldMkLst>
      </pc:sldChg>
      <pc:sldChg chg="add del replId">
        <pc:chgData name="Luke Pulaski" userId="50ef1bfb-b847-4b03-b994-0e643f64fa1a" providerId="ADAL" clId="{9A394F65-9FA6-6F4E-9736-03AE40FEB31F}" dt="2025-03-19T18:56:32.288" v="79" actId="2696"/>
        <pc:sldMkLst>
          <pc:docMk/>
          <pc:sldMk cId="2342578998" sldId="265"/>
        </pc:sldMkLst>
      </pc:sldChg>
      <pc:sldChg chg="modSp add mod replId">
        <pc:chgData name="Luke Pulaski" userId="50ef1bfb-b847-4b03-b994-0e643f64fa1a" providerId="ADAL" clId="{9A394F65-9FA6-6F4E-9736-03AE40FEB31F}" dt="2025-04-03T13:59:37.888" v="2153" actId="20577"/>
        <pc:sldMkLst>
          <pc:docMk/>
          <pc:sldMk cId="4212022789" sldId="265"/>
        </pc:sldMkLst>
      </pc:sldChg>
      <pc:sldChg chg="modSp add mod">
        <pc:chgData name="Luke Pulaski" userId="50ef1bfb-b847-4b03-b994-0e643f64fa1a" providerId="ADAL" clId="{9A394F65-9FA6-6F4E-9736-03AE40FEB31F}" dt="2025-04-03T13:59:45.102" v="2154" actId="20577"/>
        <pc:sldMkLst>
          <pc:docMk/>
          <pc:sldMk cId="2188327209" sldId="266"/>
        </pc:sldMkLst>
      </pc:sldChg>
      <pc:sldChg chg="modSp add mod ord replId">
        <pc:chgData name="Luke Pulaski" userId="50ef1bfb-b847-4b03-b994-0e643f64fa1a" providerId="ADAL" clId="{9A394F65-9FA6-6F4E-9736-03AE40FEB31F}" dt="2025-04-03T13:59:14.892" v="2150" actId="20577"/>
        <pc:sldMkLst>
          <pc:docMk/>
          <pc:sldMk cId="742233819" sldId="267"/>
        </pc:sldMkLst>
      </pc:sldChg>
      <pc:sldChg chg="modSp add mod">
        <pc:chgData name="Luke Pulaski" userId="50ef1bfb-b847-4b03-b994-0e643f64fa1a" providerId="ADAL" clId="{9A394F65-9FA6-6F4E-9736-03AE40FEB31F}" dt="2025-04-08T02:59:43.155" v="2629" actId="20577"/>
        <pc:sldMkLst>
          <pc:docMk/>
          <pc:sldMk cId="2505207926" sldId="268"/>
        </pc:sldMkLst>
      </pc:sldChg>
      <pc:sldChg chg="addSp delSp modSp new mod">
        <pc:chgData name="Luke Pulaski" userId="50ef1bfb-b847-4b03-b994-0e643f64fa1a" providerId="ADAL" clId="{9A394F65-9FA6-6F4E-9736-03AE40FEB31F}" dt="2025-04-03T16:00:40.292" v="2161" actId="1076"/>
        <pc:sldMkLst>
          <pc:docMk/>
          <pc:sldMk cId="1728949155" sldId="269"/>
        </pc:sldMkLst>
      </pc:sldChg>
      <pc:sldChg chg="addSp delSp modSp add mod ord">
        <pc:chgData name="Luke Pulaski" userId="50ef1bfb-b847-4b03-b994-0e643f64fa1a" providerId="ADAL" clId="{9A394F65-9FA6-6F4E-9736-03AE40FEB31F}" dt="2025-04-03T03:18:34.522" v="1293" actId="1076"/>
        <pc:sldMkLst>
          <pc:docMk/>
          <pc:sldMk cId="2210656623" sldId="270"/>
        </pc:sldMkLst>
      </pc:sldChg>
      <pc:sldChg chg="addSp delSp modSp add mod ord">
        <pc:chgData name="Luke Pulaski" userId="50ef1bfb-b847-4b03-b994-0e643f64fa1a" providerId="ADAL" clId="{9A394F65-9FA6-6F4E-9736-03AE40FEB31F}" dt="2025-04-03T03:26:31.420" v="1306" actId="1076"/>
        <pc:sldMkLst>
          <pc:docMk/>
          <pc:sldMk cId="3549092590" sldId="271"/>
        </pc:sldMkLst>
      </pc:sldChg>
      <pc:sldChg chg="modSp add mod ord">
        <pc:chgData name="Luke Pulaski" userId="50ef1bfb-b847-4b03-b994-0e643f64fa1a" providerId="ADAL" clId="{9A394F65-9FA6-6F4E-9736-03AE40FEB31F}" dt="2025-03-21T12:44:07.128" v="389" actId="20577"/>
        <pc:sldMkLst>
          <pc:docMk/>
          <pc:sldMk cId="668194272" sldId="272"/>
        </pc:sldMkLst>
      </pc:sldChg>
      <pc:sldChg chg="addSp delSp modSp add mod ord">
        <pc:chgData name="Luke Pulaski" userId="50ef1bfb-b847-4b03-b994-0e643f64fa1a" providerId="ADAL" clId="{9A394F65-9FA6-6F4E-9736-03AE40FEB31F}" dt="2025-04-08T02:58:51.335" v="2580" actId="20577"/>
        <pc:sldMkLst>
          <pc:docMk/>
          <pc:sldMk cId="155038369" sldId="273"/>
        </pc:sldMkLst>
      </pc:sldChg>
      <pc:sldChg chg="addSp delSp modSp add mod ord">
        <pc:chgData name="Luke Pulaski" userId="50ef1bfb-b847-4b03-b994-0e643f64fa1a" providerId="ADAL" clId="{9A394F65-9FA6-6F4E-9736-03AE40FEB31F}" dt="2025-04-08T02:59:09.162" v="2583" actId="20578"/>
        <pc:sldMkLst>
          <pc:docMk/>
          <pc:sldMk cId="1706131515" sldId="274"/>
        </pc:sldMkLst>
      </pc:sldChg>
      <pc:sldChg chg="addSp modSp add ord">
        <pc:chgData name="Luke Pulaski" userId="50ef1bfb-b847-4b03-b994-0e643f64fa1a" providerId="ADAL" clId="{9A394F65-9FA6-6F4E-9736-03AE40FEB31F}" dt="2025-04-08T02:54:04.828" v="2304" actId="20578"/>
        <pc:sldMkLst>
          <pc:docMk/>
          <pc:sldMk cId="524712100" sldId="275"/>
        </pc:sldMkLst>
      </pc:sldChg>
      <pc:sldChg chg="addSp delSp modSp add mod">
        <pc:chgData name="Luke Pulaski" userId="50ef1bfb-b847-4b03-b994-0e643f64fa1a" providerId="ADAL" clId="{9A394F65-9FA6-6F4E-9736-03AE40FEB31F}" dt="2025-04-03T03:16:35.694" v="1281" actId="1076"/>
        <pc:sldMkLst>
          <pc:docMk/>
          <pc:sldMk cId="2734258946" sldId="276"/>
        </pc:sldMkLst>
      </pc:sldChg>
      <pc:sldChg chg="addSp modSp add mod">
        <pc:chgData name="Luke Pulaski" userId="50ef1bfb-b847-4b03-b994-0e643f64fa1a" providerId="ADAL" clId="{9A394F65-9FA6-6F4E-9736-03AE40FEB31F}" dt="2025-04-02T21:26:59.899" v="1124" actId="1076"/>
        <pc:sldMkLst>
          <pc:docMk/>
          <pc:sldMk cId="3226463063" sldId="277"/>
        </pc:sldMkLst>
      </pc:sldChg>
      <pc:sldChg chg="addSp delSp modSp add mod">
        <pc:chgData name="Luke Pulaski" userId="50ef1bfb-b847-4b03-b994-0e643f64fa1a" providerId="ADAL" clId="{9A394F65-9FA6-6F4E-9736-03AE40FEB31F}" dt="2025-04-03T03:18:49.658" v="1299" actId="1076"/>
        <pc:sldMkLst>
          <pc:docMk/>
          <pc:sldMk cId="3174670419" sldId="278"/>
        </pc:sldMkLst>
      </pc:sldChg>
      <pc:sldChg chg="addSp delSp modSp add mod ord replId">
        <pc:chgData name="Luke Pulaski" userId="50ef1bfb-b847-4b03-b994-0e643f64fa1a" providerId="ADAL" clId="{9A394F65-9FA6-6F4E-9736-03AE40FEB31F}" dt="2025-04-02T21:44:04.063" v="1152" actId="20578"/>
        <pc:sldMkLst>
          <pc:docMk/>
          <pc:sldMk cId="3333275226" sldId="279"/>
        </pc:sldMkLst>
      </pc:sldChg>
      <pc:sldChg chg="addSp delSp modSp new mod">
        <pc:chgData name="Luke Pulaski" userId="50ef1bfb-b847-4b03-b994-0e643f64fa1a" providerId="ADAL" clId="{9A394F65-9FA6-6F4E-9736-03AE40FEB31F}" dt="2025-04-02T22:06:47.217" v="1205" actId="1076"/>
        <pc:sldMkLst>
          <pc:docMk/>
          <pc:sldMk cId="768635179" sldId="280"/>
        </pc:sldMkLst>
      </pc:sldChg>
      <pc:sldChg chg="delSp add del mod">
        <pc:chgData name="Luke Pulaski" userId="50ef1bfb-b847-4b03-b994-0e643f64fa1a" providerId="ADAL" clId="{9A394F65-9FA6-6F4E-9736-03AE40FEB31F}" dt="2025-04-02T22:06:16.798" v="1196" actId="2696"/>
        <pc:sldMkLst>
          <pc:docMk/>
          <pc:sldMk cId="1583453838" sldId="280"/>
        </pc:sldMkLst>
      </pc:sldChg>
      <pc:sldChg chg="addSp modSp add mod modNotesTx">
        <pc:chgData name="Luke Pulaski" userId="50ef1bfb-b847-4b03-b994-0e643f64fa1a" providerId="ADAL" clId="{9A394F65-9FA6-6F4E-9736-03AE40FEB31F}" dt="2025-04-02T22:10:12.076" v="1262" actId="20577"/>
        <pc:sldMkLst>
          <pc:docMk/>
          <pc:sldMk cId="712067794" sldId="281"/>
        </pc:sldMkLst>
      </pc:sldChg>
      <pc:sldChg chg="delSp modSp add mod">
        <pc:chgData name="Luke Pulaski" userId="50ef1bfb-b847-4b03-b994-0e643f64fa1a" providerId="ADAL" clId="{9A394F65-9FA6-6F4E-9736-03AE40FEB31F}" dt="2025-04-08T20:24:28.598" v="2922" actId="1076"/>
        <pc:sldMkLst>
          <pc:docMk/>
          <pc:sldMk cId="992836038" sldId="282"/>
        </pc:sldMkLst>
      </pc:sldChg>
      <pc:sldChg chg="add">
        <pc:chgData name="Luke Pulaski" userId="50ef1bfb-b847-4b03-b994-0e643f64fa1a" providerId="ADAL" clId="{9A394F65-9FA6-6F4E-9736-03AE40FEB31F}" dt="2025-04-08T02:54:15.375" v="2305" actId="2890"/>
        <pc:sldMkLst>
          <pc:docMk/>
          <pc:sldMk cId="404239829" sldId="283"/>
        </pc:sldMkLst>
      </pc:sldChg>
      <pc:sldChg chg="addSp delSp modSp add mod">
        <pc:chgData name="Luke Pulaski" userId="50ef1bfb-b847-4b03-b994-0e643f64fa1a" providerId="ADAL" clId="{9A394F65-9FA6-6F4E-9736-03AE40FEB31F}" dt="2025-04-08T03:05:59.147" v="2902" actId="20577"/>
        <pc:sldMkLst>
          <pc:docMk/>
          <pc:sldMk cId="2207527250" sldId="284"/>
        </pc:sldMkLst>
      </pc:sldChg>
      <pc:sldChg chg="addSp delSp modSp new mod">
        <pc:chgData name="Luke Pulaski" userId="50ef1bfb-b847-4b03-b994-0e643f64fa1a" providerId="ADAL" clId="{9A394F65-9FA6-6F4E-9736-03AE40FEB31F}" dt="2025-04-08T03:01:16.104" v="2640" actId="1076"/>
        <pc:sldMkLst>
          <pc:docMk/>
          <pc:sldMk cId="615257772" sldId="285"/>
        </pc:sldMkLst>
      </pc:sldChg>
      <pc:sldChg chg="addSp delSp modSp add mod">
        <pc:chgData name="Luke Pulaski" userId="50ef1bfb-b847-4b03-b994-0e643f64fa1a" providerId="ADAL" clId="{9A394F65-9FA6-6F4E-9736-03AE40FEB31F}" dt="2025-04-08T03:03:42.443" v="2658" actId="1076"/>
        <pc:sldMkLst>
          <pc:docMk/>
          <pc:sldMk cId="2594928448" sldId="286"/>
        </pc:sldMkLst>
      </pc:sldChg>
      <pc:sldChg chg="addSp delSp modSp add del mod">
        <pc:chgData name="Luke Pulaski" userId="50ef1bfb-b847-4b03-b994-0e643f64fa1a" providerId="ADAL" clId="{9A394F65-9FA6-6F4E-9736-03AE40FEB31F}" dt="2025-04-08T20:26:55.938" v="2923" actId="2696"/>
        <pc:sldMkLst>
          <pc:docMk/>
          <pc:sldMk cId="1807175995" sldId="287"/>
        </pc:sldMkLst>
      </pc:sldChg>
      <pc:sldChg chg="addSp delSp modSp add mod">
        <pc:chgData name="Luke Pulaski" userId="50ef1bfb-b847-4b03-b994-0e643f64fa1a" providerId="ADAL" clId="{9A394F65-9FA6-6F4E-9736-03AE40FEB31F}" dt="2025-04-17T13:33:03.737" v="2968" actId="1076"/>
        <pc:sldMkLst>
          <pc:docMk/>
          <pc:sldMk cId="766491153" sldId="288"/>
        </pc:sldMkLst>
      </pc:sldChg>
      <pc:sldChg chg="add">
        <pc:chgData name="Luke Pulaski" userId="50ef1bfb-b847-4b03-b994-0e643f64fa1a" providerId="ADAL" clId="{9A394F65-9FA6-6F4E-9736-03AE40FEB31F}" dt="2025-04-08T20:28:25.733" v="2930" actId="2890"/>
        <pc:sldMkLst>
          <pc:docMk/>
          <pc:sldMk cId="2311891514" sldId="289"/>
        </pc:sldMkLst>
      </pc:sldChg>
      <pc:sldChg chg="addSp delSp modSp add mod ord">
        <pc:chgData name="Luke Pulaski" userId="50ef1bfb-b847-4b03-b994-0e643f64fa1a" providerId="ADAL" clId="{9A394F65-9FA6-6F4E-9736-03AE40FEB31F}" dt="2025-04-08T20:30:29.456" v="2953" actId="1076"/>
        <pc:sldMkLst>
          <pc:docMk/>
          <pc:sldMk cId="3081438869" sldId="290"/>
        </pc:sldMkLst>
      </pc:sldChg>
      <pc:sldChg chg="addSp delSp modSp add mod replId">
        <pc:chgData name="Luke Pulaski" userId="50ef1bfb-b847-4b03-b994-0e643f64fa1a" providerId="ADAL" clId="{9A394F65-9FA6-6F4E-9736-03AE40FEB31F}" dt="2025-04-08T20:30:11.451" v="2946" actId="1076"/>
        <pc:sldMkLst>
          <pc:docMk/>
          <pc:sldMk cId="2245267338" sldId="291"/>
        </pc:sldMkLst>
      </pc:sldChg>
      <pc:sldChg chg="add">
        <pc:chgData name="Luke Pulaski" userId="50ef1bfb-b847-4b03-b994-0e643f64fa1a" providerId="ADAL" clId="{9A394F65-9FA6-6F4E-9736-03AE40FEB31F}" dt="2025-04-17T13:29:21.220" v="2955" actId="2890"/>
        <pc:sldMkLst>
          <pc:docMk/>
          <pc:sldMk cId="285561088" sldId="292"/>
        </pc:sldMkLst>
      </pc:sldChg>
      <pc:sldChg chg="addSp modSp add mod ord">
        <pc:chgData name="Luke Pulaski" userId="50ef1bfb-b847-4b03-b994-0e643f64fa1a" providerId="ADAL" clId="{9A394F65-9FA6-6F4E-9736-03AE40FEB31F}" dt="2025-04-17T13:45:29.120" v="3006" actId="20578"/>
        <pc:sldMkLst>
          <pc:docMk/>
          <pc:sldMk cId="1010660810" sldId="293"/>
        </pc:sldMkLst>
      </pc:sldChg>
      <pc:sldChg chg="addSp delSp modSp add mod">
        <pc:chgData name="Luke Pulaski" userId="50ef1bfb-b847-4b03-b994-0e643f64fa1a" providerId="ADAL" clId="{9A394F65-9FA6-6F4E-9736-03AE40FEB31F}" dt="2025-04-17T13:37:14.983" v="2976" actId="1076"/>
        <pc:sldMkLst>
          <pc:docMk/>
          <pc:sldMk cId="3350036859" sldId="294"/>
        </pc:sldMkLst>
      </pc:sldChg>
      <pc:sldChg chg="addSp delSp modSp add mod ord">
        <pc:chgData name="Luke Pulaski" userId="50ef1bfb-b847-4b03-b994-0e643f64fa1a" providerId="ADAL" clId="{9A394F65-9FA6-6F4E-9736-03AE40FEB31F}" dt="2025-04-17T14:27:04.918" v="3046" actId="1076"/>
        <pc:sldMkLst>
          <pc:docMk/>
          <pc:sldMk cId="561184129" sldId="295"/>
        </pc:sldMkLst>
      </pc:sldChg>
      <pc:sldChg chg="addSp delSp modSp add mod">
        <pc:chgData name="Luke Pulaski" userId="50ef1bfb-b847-4b03-b994-0e643f64fa1a" providerId="ADAL" clId="{9A394F65-9FA6-6F4E-9736-03AE40FEB31F}" dt="2025-04-17T14:18:23.356" v="3023" actId="1076"/>
        <pc:sldMkLst>
          <pc:docMk/>
          <pc:sldMk cId="239005575" sldId="296"/>
        </pc:sldMkLst>
      </pc:sldChg>
      <pc:sldChg chg="addSp modSp add mod ord">
        <pc:chgData name="Luke Pulaski" userId="50ef1bfb-b847-4b03-b994-0e643f64fa1a" providerId="ADAL" clId="{9A394F65-9FA6-6F4E-9736-03AE40FEB31F}" dt="2025-04-17T14:26:39.018" v="3037" actId="20578"/>
        <pc:sldMkLst>
          <pc:docMk/>
          <pc:sldMk cId="2570772149" sldId="297"/>
        </pc:sldMkLst>
      </pc:sldChg>
      <pc:sldChg chg="addSp modSp add mod">
        <pc:chgData name="Luke Pulaski" userId="50ef1bfb-b847-4b03-b994-0e643f64fa1a" providerId="ADAL" clId="{9A394F65-9FA6-6F4E-9736-03AE40FEB31F}" dt="2025-04-17T14:18:35.994" v="3029" actId="1076"/>
        <pc:sldMkLst>
          <pc:docMk/>
          <pc:sldMk cId="1708810495" sldId="298"/>
        </pc:sldMkLst>
      </pc:sldChg>
      <pc:sldChg chg="addSp modSp add mod">
        <pc:chgData name="Luke Pulaski" userId="50ef1bfb-b847-4b03-b994-0e643f64fa1a" providerId="ADAL" clId="{9A394F65-9FA6-6F4E-9736-03AE40FEB31F}" dt="2025-04-17T14:27:34.118" v="3056" actId="1076"/>
        <pc:sldMkLst>
          <pc:docMk/>
          <pc:sldMk cId="1704767637" sldId="299"/>
        </pc:sldMkLst>
      </pc:sldChg>
      <pc:sldChg chg="addSp modSp add mod">
        <pc:chgData name="Luke Pulaski" userId="50ef1bfb-b847-4b03-b994-0e643f64fa1a" providerId="ADAL" clId="{9A394F65-9FA6-6F4E-9736-03AE40FEB31F}" dt="2025-04-17T13:38:37.373" v="2988" actId="1076"/>
        <pc:sldMkLst>
          <pc:docMk/>
          <pc:sldMk cId="2375869070" sldId="300"/>
        </pc:sldMkLst>
      </pc:sldChg>
      <pc:sldChg chg="addSp delSp modSp add mod">
        <pc:chgData name="Luke Pulaski" userId="50ef1bfb-b847-4b03-b994-0e643f64fa1a" providerId="ADAL" clId="{9A394F65-9FA6-6F4E-9736-03AE40FEB31F}" dt="2025-04-17T13:46:46.464" v="3015" actId="1076"/>
        <pc:sldMkLst>
          <pc:docMk/>
          <pc:sldMk cId="2062466217" sldId="301"/>
        </pc:sldMkLst>
      </pc:sldChg>
      <pc:sldChg chg="add del">
        <pc:chgData name="Luke Pulaski" userId="50ef1bfb-b847-4b03-b994-0e643f64fa1a" providerId="ADAL" clId="{9A394F65-9FA6-6F4E-9736-03AE40FEB31F}" dt="2025-04-17T13:45:32.543" v="3007" actId="2696"/>
        <pc:sldMkLst>
          <pc:docMk/>
          <pc:sldMk cId="2143703171" sldId="301"/>
        </pc:sldMkLst>
      </pc:sldChg>
      <pc:sldChg chg="delSp add mod">
        <pc:chgData name="Luke Pulaski" userId="50ef1bfb-b847-4b03-b994-0e643f64fa1a" providerId="ADAL" clId="{9A394F65-9FA6-6F4E-9736-03AE40FEB31F}" dt="2025-04-17T13:58:19.865" v="3017" actId="478"/>
        <pc:sldMkLst>
          <pc:docMk/>
          <pc:sldMk cId="431238484" sldId="302"/>
        </pc:sldMkLst>
      </pc:sldChg>
    </pc:docChg>
  </pc:docChgLst>
  <pc:docChgLst>
    <pc:chgData name="Luke Pulaski" userId="50ef1bfb-b847-4b03-b994-0e643f64fa1a" providerId="ADAL" clId="{6505EB32-82E3-B84E-B277-7C0308D5DBEE}"/>
    <pc:docChg chg="undo custSel addSld delSld modSld sldOrd">
      <pc:chgData name="Luke Pulaski" userId="50ef1bfb-b847-4b03-b994-0e643f64fa1a" providerId="ADAL" clId="{6505EB32-82E3-B84E-B277-7C0308D5DBEE}" dt="2025-05-01T16:54:30.547" v="2176" actId="1076"/>
      <pc:docMkLst>
        <pc:docMk/>
      </pc:docMkLst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777192604" sldId="256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575416235" sldId="257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567627063" sldId="258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632796484" sldId="259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4001569011" sldId="260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991989539" sldId="261"/>
        </pc:sldMkLst>
      </pc:sldChg>
      <pc:sldChg chg="modSp mod">
        <pc:chgData name="Luke Pulaski" userId="50ef1bfb-b847-4b03-b994-0e643f64fa1a" providerId="ADAL" clId="{6505EB32-82E3-B84E-B277-7C0308D5DBEE}" dt="2025-04-22T18:35:19.958" v="5" actId="20577"/>
        <pc:sldMkLst>
          <pc:docMk/>
          <pc:sldMk cId="968070402" sldId="262"/>
        </pc:sldMkLst>
        <pc:spChg chg="mod">
          <ac:chgData name="Luke Pulaski" userId="50ef1bfb-b847-4b03-b994-0e643f64fa1a" providerId="ADAL" clId="{6505EB32-82E3-B84E-B277-7C0308D5DBEE}" dt="2025-04-22T18:35:19.958" v="5" actId="20577"/>
          <ac:spMkLst>
            <pc:docMk/>
            <pc:sldMk cId="968070402" sldId="262"/>
            <ac:spMk id="2" creationId="{197C2B1E-22CC-BBDC-FB38-4F0F1B09FAC3}"/>
          </ac:spMkLst>
        </pc:spChg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034254649" sldId="263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888834822" sldId="264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4212022789" sldId="265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188327209" sldId="266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742233819" sldId="267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728949155" sldId="269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210656623" sldId="270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549092590" sldId="271"/>
        </pc:sldMkLst>
      </pc:sldChg>
      <pc:sldChg chg="addSp modSp mod">
        <pc:chgData name="Luke Pulaski" userId="50ef1bfb-b847-4b03-b994-0e643f64fa1a" providerId="ADAL" clId="{6505EB32-82E3-B84E-B277-7C0308D5DBEE}" dt="2025-04-22T19:24:15.564" v="1079" actId="20577"/>
        <pc:sldMkLst>
          <pc:docMk/>
          <pc:sldMk cId="668194272" sldId="272"/>
        </pc:sldMkLst>
      </pc:sldChg>
      <pc:sldChg chg="delSp del mod">
        <pc:chgData name="Luke Pulaski" userId="50ef1bfb-b847-4b03-b994-0e643f64fa1a" providerId="ADAL" clId="{6505EB32-82E3-B84E-B277-7C0308D5DBEE}" dt="2025-04-22T19:24:26.659" v="1081" actId="2696"/>
        <pc:sldMkLst>
          <pc:docMk/>
          <pc:sldMk cId="155038369" sldId="273"/>
        </pc:sldMkLst>
      </pc:sldChg>
      <pc:sldChg chg="del">
        <pc:chgData name="Luke Pulaski" userId="50ef1bfb-b847-4b03-b994-0e643f64fa1a" providerId="ADAL" clId="{6505EB32-82E3-B84E-B277-7C0308D5DBEE}" dt="2025-04-22T19:23:26.894" v="1018" actId="2696"/>
        <pc:sldMkLst>
          <pc:docMk/>
          <pc:sldMk cId="1706131515" sldId="274"/>
        </pc:sldMkLst>
      </pc:sldChg>
      <pc:sldChg chg="del">
        <pc:chgData name="Luke Pulaski" userId="50ef1bfb-b847-4b03-b994-0e643f64fa1a" providerId="ADAL" clId="{6505EB32-82E3-B84E-B277-7C0308D5DBEE}" dt="2025-04-22T18:55:41.066" v="1017" actId="2696"/>
        <pc:sldMkLst>
          <pc:docMk/>
          <pc:sldMk cId="524712100" sldId="275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734258946" sldId="276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226463063" sldId="277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174670419" sldId="278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333275226" sldId="279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768635179" sldId="280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712067794" sldId="281"/>
        </pc:sldMkLst>
      </pc:sldChg>
      <pc:sldChg chg="addSp delSp modSp mod">
        <pc:chgData name="Luke Pulaski" userId="50ef1bfb-b847-4b03-b994-0e643f64fa1a" providerId="ADAL" clId="{6505EB32-82E3-B84E-B277-7C0308D5DBEE}" dt="2025-04-29T16:10:47.899" v="2163"/>
        <pc:sldMkLst>
          <pc:docMk/>
          <pc:sldMk cId="992836038" sldId="282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404239829" sldId="283"/>
        </pc:sldMkLst>
      </pc:sldChg>
      <pc:sldChg chg="modSp mod">
        <pc:chgData name="Luke Pulaski" userId="50ef1bfb-b847-4b03-b994-0e643f64fa1a" providerId="ADAL" clId="{6505EB32-82E3-B84E-B277-7C0308D5DBEE}" dt="2025-04-27T02:43:17.459" v="1662" actId="5793"/>
        <pc:sldMkLst>
          <pc:docMk/>
          <pc:sldMk cId="2207527250" sldId="284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615257772" sldId="285"/>
        </pc:sldMkLst>
      </pc:sldChg>
      <pc:sldChg chg="delSp add del mod">
        <pc:chgData name="Luke Pulaski" userId="50ef1bfb-b847-4b03-b994-0e643f64fa1a" providerId="ADAL" clId="{6505EB32-82E3-B84E-B277-7C0308D5DBEE}" dt="2025-04-22T18:48:39.557" v="675" actId="2696"/>
        <pc:sldMkLst>
          <pc:docMk/>
          <pc:sldMk cId="3401851248" sldId="285"/>
        </pc:sldMkLst>
      </pc:sldChg>
      <pc:sldChg chg="add del">
        <pc:chgData name="Luke Pulaski" userId="50ef1bfb-b847-4b03-b994-0e643f64fa1a" providerId="ADAL" clId="{6505EB32-82E3-B84E-B277-7C0308D5DBEE}" dt="2025-04-22T18:48:39.557" v="675" actId="2696"/>
        <pc:sldMkLst>
          <pc:docMk/>
          <pc:sldMk cId="2269556300" sldId="286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594928448" sldId="286"/>
        </pc:sldMkLst>
      </pc:sldChg>
      <pc:sldChg chg="add del">
        <pc:chgData name="Luke Pulaski" userId="50ef1bfb-b847-4b03-b994-0e643f64fa1a" providerId="ADAL" clId="{6505EB32-82E3-B84E-B277-7C0308D5DBEE}" dt="2025-04-22T18:48:39.557" v="675" actId="2696"/>
        <pc:sldMkLst>
          <pc:docMk/>
          <pc:sldMk cId="1692721226" sldId="287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766491153" sldId="288"/>
        </pc:sldMkLst>
      </pc:sldChg>
      <pc:sldChg chg="add del replId">
        <pc:chgData name="Luke Pulaski" userId="50ef1bfb-b847-4b03-b994-0e643f64fa1a" providerId="ADAL" clId="{6505EB32-82E3-B84E-B277-7C0308D5DBEE}" dt="2025-04-22T18:48:39.557" v="675" actId="2696"/>
        <pc:sldMkLst>
          <pc:docMk/>
          <pc:sldMk cId="2019446155" sldId="288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311891514" sldId="289"/>
        </pc:sldMkLst>
      </pc:sldChg>
      <pc:sldChg chg="add del">
        <pc:chgData name="Luke Pulaski" userId="50ef1bfb-b847-4b03-b994-0e643f64fa1a" providerId="ADAL" clId="{6505EB32-82E3-B84E-B277-7C0308D5DBEE}" dt="2025-04-22T18:48:39.557" v="675" actId="2696"/>
        <pc:sldMkLst>
          <pc:docMk/>
          <pc:sldMk cId="3996482545" sldId="289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081438869" sldId="290"/>
        </pc:sldMkLst>
      </pc:sldChg>
      <pc:sldChg chg="add del">
        <pc:chgData name="Luke Pulaski" userId="50ef1bfb-b847-4b03-b994-0e643f64fa1a" providerId="ADAL" clId="{6505EB32-82E3-B84E-B277-7C0308D5DBEE}" dt="2025-04-22T18:48:39.557" v="675" actId="2696"/>
        <pc:sldMkLst>
          <pc:docMk/>
          <pc:sldMk cId="4137864462" sldId="290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245267338" sldId="291"/>
        </pc:sldMkLst>
      </pc:sldChg>
      <pc:sldChg chg="add del replId">
        <pc:chgData name="Luke Pulaski" userId="50ef1bfb-b847-4b03-b994-0e643f64fa1a" providerId="ADAL" clId="{6505EB32-82E3-B84E-B277-7C0308D5DBEE}" dt="2025-04-22T18:48:39.557" v="675" actId="2696"/>
        <pc:sldMkLst>
          <pc:docMk/>
          <pc:sldMk cId="2936143724" sldId="291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85561088" sldId="292"/>
        </pc:sldMkLst>
      </pc:sldChg>
      <pc:sldChg chg="add del replId">
        <pc:chgData name="Luke Pulaski" userId="50ef1bfb-b847-4b03-b994-0e643f64fa1a" providerId="ADAL" clId="{6505EB32-82E3-B84E-B277-7C0308D5DBEE}" dt="2025-04-22T18:48:39.557" v="675" actId="2696"/>
        <pc:sldMkLst>
          <pc:docMk/>
          <pc:sldMk cId="3554501369" sldId="292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010660810" sldId="293"/>
        </pc:sldMkLst>
      </pc:sldChg>
      <pc:sldChg chg="add del replId">
        <pc:chgData name="Luke Pulaski" userId="50ef1bfb-b847-4b03-b994-0e643f64fa1a" providerId="ADAL" clId="{6505EB32-82E3-B84E-B277-7C0308D5DBEE}" dt="2025-04-22T18:48:39.557" v="675" actId="2696"/>
        <pc:sldMkLst>
          <pc:docMk/>
          <pc:sldMk cId="3502409792" sldId="293"/>
        </pc:sldMkLst>
      </pc:sldChg>
      <pc:sldChg chg="add del replId">
        <pc:chgData name="Luke Pulaski" userId="50ef1bfb-b847-4b03-b994-0e643f64fa1a" providerId="ADAL" clId="{6505EB32-82E3-B84E-B277-7C0308D5DBEE}" dt="2025-04-22T18:48:39.557" v="675" actId="2696"/>
        <pc:sldMkLst>
          <pc:docMk/>
          <pc:sldMk cId="1512257477" sldId="294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3350036859" sldId="294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561184129" sldId="295"/>
        </pc:sldMkLst>
      </pc:sldChg>
      <pc:sldChg chg="add del setBg">
        <pc:chgData name="Luke Pulaski" userId="50ef1bfb-b847-4b03-b994-0e643f64fa1a" providerId="ADAL" clId="{6505EB32-82E3-B84E-B277-7C0308D5DBEE}" dt="2025-04-22T18:36:27.578" v="15" actId="2696"/>
        <pc:sldMkLst>
          <pc:docMk/>
          <pc:sldMk cId="2417118925" sldId="295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39005575" sldId="296"/>
        </pc:sldMkLst>
      </pc:sldChg>
      <pc:sldChg chg="addSp delSp modSp add mod ord">
        <pc:chgData name="Luke Pulaski" userId="50ef1bfb-b847-4b03-b994-0e643f64fa1a" providerId="ADAL" clId="{6505EB32-82E3-B84E-B277-7C0308D5DBEE}" dt="2025-04-22T18:45:05.976" v="424" actId="20577"/>
        <pc:sldMkLst>
          <pc:docMk/>
          <pc:sldMk cId="3751968939" sldId="296"/>
        </pc:sldMkLst>
      </pc:sldChg>
      <pc:sldChg chg="add del">
        <pc:chgData name="Luke Pulaski" userId="50ef1bfb-b847-4b03-b994-0e643f64fa1a" providerId="ADAL" clId="{6505EB32-82E3-B84E-B277-7C0308D5DBEE}" dt="2025-04-22T18:38:32.507" v="37" actId="2890"/>
        <pc:sldMkLst>
          <pc:docMk/>
          <pc:sldMk cId="40264341" sldId="297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570772149" sldId="297"/>
        </pc:sldMkLst>
      </pc:sldChg>
      <pc:sldChg chg="modSp add mod ord">
        <pc:chgData name="Luke Pulaski" userId="50ef1bfb-b847-4b03-b994-0e643f64fa1a" providerId="ADAL" clId="{6505EB32-82E3-B84E-B277-7C0308D5DBEE}" dt="2025-04-22T18:46:25.334" v="512" actId="20577"/>
        <pc:sldMkLst>
          <pc:docMk/>
          <pc:sldMk cId="3316852817" sldId="297"/>
        </pc:sldMkLst>
      </pc:sldChg>
      <pc:sldChg chg="modSp add mod">
        <pc:chgData name="Luke Pulaski" userId="50ef1bfb-b847-4b03-b994-0e643f64fa1a" providerId="ADAL" clId="{6505EB32-82E3-B84E-B277-7C0308D5DBEE}" dt="2025-04-22T21:34:34.364" v="1261" actId="20577"/>
        <pc:sldMkLst>
          <pc:docMk/>
          <pc:sldMk cId="516843543" sldId="298"/>
        </pc:sldMkLst>
      </pc:sldChg>
      <pc:sldChg chg="add del">
        <pc:chgData name="Luke Pulaski" userId="50ef1bfb-b847-4b03-b994-0e643f64fa1a" providerId="ADAL" clId="{6505EB32-82E3-B84E-B277-7C0308D5DBEE}" dt="2025-04-22T18:38:31.149" v="36" actId="2890"/>
        <pc:sldMkLst>
          <pc:docMk/>
          <pc:sldMk cId="1230925894" sldId="298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708810495" sldId="298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1704767637" sldId="299"/>
        </pc:sldMkLst>
      </pc:sldChg>
      <pc:sldChg chg="modSp add mod replId">
        <pc:chgData name="Luke Pulaski" userId="50ef1bfb-b847-4b03-b994-0e643f64fa1a" providerId="ADAL" clId="{6505EB32-82E3-B84E-B277-7C0308D5DBEE}" dt="2025-04-22T18:53:46.450" v="935" actId="20577"/>
        <pc:sldMkLst>
          <pc:docMk/>
          <pc:sldMk cId="2017337015" sldId="299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375869070" sldId="300"/>
        </pc:sldMkLst>
      </pc:sldChg>
      <pc:sldChg chg="addSp delSp modSp add mod">
        <pc:chgData name="Luke Pulaski" userId="50ef1bfb-b847-4b03-b994-0e643f64fa1a" providerId="ADAL" clId="{6505EB32-82E3-B84E-B277-7C0308D5DBEE}" dt="2025-04-29T15:53:25.457" v="1922" actId="1076"/>
        <pc:sldMkLst>
          <pc:docMk/>
          <pc:sldMk cId="3233971326" sldId="300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2062466217" sldId="301"/>
        </pc:sldMkLst>
      </pc:sldChg>
      <pc:sldChg chg="addSp delSp modSp add mod">
        <pc:chgData name="Luke Pulaski" userId="50ef1bfb-b847-4b03-b994-0e643f64fa1a" providerId="ADAL" clId="{6505EB32-82E3-B84E-B277-7C0308D5DBEE}" dt="2025-04-29T15:53:46.694" v="1929" actId="1076"/>
        <pc:sldMkLst>
          <pc:docMk/>
          <pc:sldMk cId="3475231159" sldId="301"/>
        </pc:sldMkLst>
      </pc:sldChg>
      <pc:sldChg chg="del">
        <pc:chgData name="Luke Pulaski" userId="50ef1bfb-b847-4b03-b994-0e643f64fa1a" providerId="ADAL" clId="{6505EB32-82E3-B84E-B277-7C0308D5DBEE}" dt="2025-04-22T18:35:34.305" v="6" actId="2696"/>
        <pc:sldMkLst>
          <pc:docMk/>
          <pc:sldMk cId="431238484" sldId="302"/>
        </pc:sldMkLst>
      </pc:sldChg>
      <pc:sldChg chg="addSp delSp modSp add mod">
        <pc:chgData name="Luke Pulaski" userId="50ef1bfb-b847-4b03-b994-0e643f64fa1a" providerId="ADAL" clId="{6505EB32-82E3-B84E-B277-7C0308D5DBEE}" dt="2025-04-29T15:54:55.038" v="1936" actId="1076"/>
        <pc:sldMkLst>
          <pc:docMk/>
          <pc:sldMk cId="4063297933" sldId="302"/>
        </pc:sldMkLst>
      </pc:sldChg>
      <pc:sldChg chg="addSp delSp modSp add mod replId">
        <pc:chgData name="Luke Pulaski" userId="50ef1bfb-b847-4b03-b994-0e643f64fa1a" providerId="ADAL" clId="{6505EB32-82E3-B84E-B277-7C0308D5DBEE}" dt="2025-04-29T15:55:09.983" v="1943" actId="1076"/>
        <pc:sldMkLst>
          <pc:docMk/>
          <pc:sldMk cId="2524815497" sldId="303"/>
        </pc:sldMkLst>
      </pc:sldChg>
      <pc:sldChg chg="addSp delSp modSp add mod">
        <pc:chgData name="Luke Pulaski" userId="50ef1bfb-b847-4b03-b994-0e643f64fa1a" providerId="ADAL" clId="{6505EB32-82E3-B84E-B277-7C0308D5DBEE}" dt="2025-04-29T15:55:25.348" v="1951" actId="1076"/>
        <pc:sldMkLst>
          <pc:docMk/>
          <pc:sldMk cId="1038779767" sldId="304"/>
        </pc:sldMkLst>
      </pc:sldChg>
      <pc:sldChg chg="addSp delSp modSp add mod replId">
        <pc:chgData name="Luke Pulaski" userId="50ef1bfb-b847-4b03-b994-0e643f64fa1a" providerId="ADAL" clId="{6505EB32-82E3-B84E-B277-7C0308D5DBEE}" dt="2025-04-29T15:56:03.981" v="1958" actId="1076"/>
        <pc:sldMkLst>
          <pc:docMk/>
          <pc:sldMk cId="2702323204" sldId="305"/>
        </pc:sldMkLst>
      </pc:sldChg>
      <pc:sldChg chg="addSp delSp modSp add mod">
        <pc:chgData name="Luke Pulaski" userId="50ef1bfb-b847-4b03-b994-0e643f64fa1a" providerId="ADAL" clId="{6505EB32-82E3-B84E-B277-7C0308D5DBEE}" dt="2025-04-29T15:56:28.026" v="1965" actId="1076"/>
        <pc:sldMkLst>
          <pc:docMk/>
          <pc:sldMk cId="3262494173" sldId="306"/>
        </pc:sldMkLst>
      </pc:sldChg>
      <pc:sldChg chg="addSp delSp modSp add mod replId">
        <pc:chgData name="Luke Pulaski" userId="50ef1bfb-b847-4b03-b994-0e643f64fa1a" providerId="ADAL" clId="{6505EB32-82E3-B84E-B277-7C0308D5DBEE}" dt="2025-04-29T15:56:43.273" v="1972" actId="1076"/>
        <pc:sldMkLst>
          <pc:docMk/>
          <pc:sldMk cId="3818564941" sldId="307"/>
        </pc:sldMkLst>
      </pc:sldChg>
      <pc:sldChg chg="addSp delSp modSp add mod replId">
        <pc:chgData name="Luke Pulaski" userId="50ef1bfb-b847-4b03-b994-0e643f64fa1a" providerId="ADAL" clId="{6505EB32-82E3-B84E-B277-7C0308D5DBEE}" dt="2025-04-29T15:57:02.226" v="1980" actId="1076"/>
        <pc:sldMkLst>
          <pc:docMk/>
          <pc:sldMk cId="1451995181" sldId="308"/>
        </pc:sldMkLst>
      </pc:sldChg>
      <pc:sldChg chg="addSp delSp modSp add mod">
        <pc:chgData name="Luke Pulaski" userId="50ef1bfb-b847-4b03-b994-0e643f64fa1a" providerId="ADAL" clId="{6505EB32-82E3-B84E-B277-7C0308D5DBEE}" dt="2025-04-29T15:57:40.316" v="1994" actId="1076"/>
        <pc:sldMkLst>
          <pc:docMk/>
          <pc:sldMk cId="651089436" sldId="309"/>
        </pc:sldMkLst>
      </pc:sldChg>
      <pc:sldChg chg="addSp delSp modSp add mod">
        <pc:chgData name="Luke Pulaski" userId="50ef1bfb-b847-4b03-b994-0e643f64fa1a" providerId="ADAL" clId="{6505EB32-82E3-B84E-B277-7C0308D5DBEE}" dt="2025-04-29T15:58:06.057" v="2001" actId="1076"/>
        <pc:sldMkLst>
          <pc:docMk/>
          <pc:sldMk cId="2863475898" sldId="310"/>
        </pc:sldMkLst>
      </pc:sldChg>
      <pc:sldChg chg="addSp delSp modSp add mod">
        <pc:chgData name="Luke Pulaski" userId="50ef1bfb-b847-4b03-b994-0e643f64fa1a" providerId="ADAL" clId="{6505EB32-82E3-B84E-B277-7C0308D5DBEE}" dt="2025-04-29T15:58:32.657" v="2008" actId="1076"/>
        <pc:sldMkLst>
          <pc:docMk/>
          <pc:sldMk cId="3935280170" sldId="311"/>
        </pc:sldMkLst>
      </pc:sldChg>
      <pc:sldChg chg="addSp delSp modSp add mod replId">
        <pc:chgData name="Luke Pulaski" userId="50ef1bfb-b847-4b03-b994-0e643f64fa1a" providerId="ADAL" clId="{6505EB32-82E3-B84E-B277-7C0308D5DBEE}" dt="2025-04-29T15:58:49.983" v="2016" actId="1076"/>
        <pc:sldMkLst>
          <pc:docMk/>
          <pc:sldMk cId="1117302688" sldId="312"/>
        </pc:sldMkLst>
      </pc:sldChg>
      <pc:sldChg chg="addSp delSp modSp add mod">
        <pc:chgData name="Luke Pulaski" userId="50ef1bfb-b847-4b03-b994-0e643f64fa1a" providerId="ADAL" clId="{6505EB32-82E3-B84E-B277-7C0308D5DBEE}" dt="2025-04-29T16:02:05.373" v="2086" actId="1076"/>
        <pc:sldMkLst>
          <pc:docMk/>
          <pc:sldMk cId="3310352677" sldId="313"/>
        </pc:sldMkLst>
      </pc:sldChg>
      <pc:sldChg chg="addSp delSp modSp add mod">
        <pc:chgData name="Luke Pulaski" userId="50ef1bfb-b847-4b03-b994-0e643f64fa1a" providerId="ADAL" clId="{6505EB32-82E3-B84E-B277-7C0308D5DBEE}" dt="2025-04-29T16:02:20.802" v="2093" actId="1076"/>
        <pc:sldMkLst>
          <pc:docMk/>
          <pc:sldMk cId="1319404651" sldId="314"/>
        </pc:sldMkLst>
      </pc:sldChg>
      <pc:sldChg chg="addSp delSp modSp add mod">
        <pc:chgData name="Luke Pulaski" userId="50ef1bfb-b847-4b03-b994-0e643f64fa1a" providerId="ADAL" clId="{6505EB32-82E3-B84E-B277-7C0308D5DBEE}" dt="2025-04-29T16:02:46.510" v="2101" actId="1076"/>
        <pc:sldMkLst>
          <pc:docMk/>
          <pc:sldMk cId="3284212356" sldId="315"/>
        </pc:sldMkLst>
      </pc:sldChg>
      <pc:sldChg chg="addSp delSp modSp add mod">
        <pc:chgData name="Luke Pulaski" userId="50ef1bfb-b847-4b03-b994-0e643f64fa1a" providerId="ADAL" clId="{6505EB32-82E3-B84E-B277-7C0308D5DBEE}" dt="2025-04-29T16:03:11.319" v="2108" actId="1076"/>
        <pc:sldMkLst>
          <pc:docMk/>
          <pc:sldMk cId="953918097" sldId="316"/>
        </pc:sldMkLst>
      </pc:sldChg>
      <pc:sldChg chg="addSp delSp modSp add mod">
        <pc:chgData name="Luke Pulaski" userId="50ef1bfb-b847-4b03-b994-0e643f64fa1a" providerId="ADAL" clId="{6505EB32-82E3-B84E-B277-7C0308D5DBEE}" dt="2025-04-29T16:04:48.649" v="2140" actId="1076"/>
        <pc:sldMkLst>
          <pc:docMk/>
          <pc:sldMk cId="3892505732" sldId="317"/>
        </pc:sldMkLst>
      </pc:sldChg>
      <pc:sldChg chg="addSp delSp modSp add mod">
        <pc:chgData name="Luke Pulaski" userId="50ef1bfb-b847-4b03-b994-0e643f64fa1a" providerId="ADAL" clId="{6505EB32-82E3-B84E-B277-7C0308D5DBEE}" dt="2025-04-29T16:05:04.352" v="2147" actId="1076"/>
        <pc:sldMkLst>
          <pc:docMk/>
          <pc:sldMk cId="3275601753" sldId="318"/>
        </pc:sldMkLst>
      </pc:sldChg>
      <pc:sldChg chg="addSp delSp modSp add mod">
        <pc:chgData name="Luke Pulaski" userId="50ef1bfb-b847-4b03-b994-0e643f64fa1a" providerId="ADAL" clId="{6505EB32-82E3-B84E-B277-7C0308D5DBEE}" dt="2025-04-29T16:05:22.806" v="2155" actId="1076"/>
        <pc:sldMkLst>
          <pc:docMk/>
          <pc:sldMk cId="2449181002" sldId="319"/>
        </pc:sldMkLst>
      </pc:sldChg>
      <pc:sldChg chg="add del">
        <pc:chgData name="Luke Pulaski" userId="50ef1bfb-b847-4b03-b994-0e643f64fa1a" providerId="ADAL" clId="{6505EB32-82E3-B84E-B277-7C0308D5DBEE}" dt="2025-04-22T18:54:30.780" v="983" actId="2696"/>
        <pc:sldMkLst>
          <pc:docMk/>
          <pc:sldMk cId="1135019495" sldId="320"/>
        </pc:sldMkLst>
      </pc:sldChg>
      <pc:sldChg chg="addSp delSp modSp add mod">
        <pc:chgData name="Luke Pulaski" userId="50ef1bfb-b847-4b03-b994-0e643f64fa1a" providerId="ADAL" clId="{6505EB32-82E3-B84E-B277-7C0308D5DBEE}" dt="2025-04-29T15:57:22.734" v="1987" actId="1076"/>
        <pc:sldMkLst>
          <pc:docMk/>
          <pc:sldMk cId="2606570279" sldId="321"/>
        </pc:sldMkLst>
      </pc:sldChg>
      <pc:sldChg chg="addSp delSp modSp add mod">
        <pc:chgData name="Luke Pulaski" userId="50ef1bfb-b847-4b03-b994-0e643f64fa1a" providerId="ADAL" clId="{6505EB32-82E3-B84E-B277-7C0308D5DBEE}" dt="2025-04-29T16:03:33.872" v="2116" actId="1076"/>
        <pc:sldMkLst>
          <pc:docMk/>
          <pc:sldMk cId="3247360394" sldId="322"/>
        </pc:sldMkLst>
      </pc:sldChg>
      <pc:sldChg chg="addSp delSp modSp add mod replId">
        <pc:chgData name="Luke Pulaski" userId="50ef1bfb-b847-4b03-b994-0e643f64fa1a" providerId="ADAL" clId="{6505EB32-82E3-B84E-B277-7C0308D5DBEE}" dt="2025-04-29T16:04:31.506" v="2133" actId="1076"/>
        <pc:sldMkLst>
          <pc:docMk/>
          <pc:sldMk cId="401124252" sldId="323"/>
        </pc:sldMkLst>
      </pc:sldChg>
      <pc:sldChg chg="modSp add del mod">
        <pc:chgData name="Luke Pulaski" userId="50ef1bfb-b847-4b03-b994-0e643f64fa1a" providerId="ADAL" clId="{6505EB32-82E3-B84E-B277-7C0308D5DBEE}" dt="2025-04-22T21:34:07.899" v="1246" actId="2696"/>
        <pc:sldMkLst>
          <pc:docMk/>
          <pc:sldMk cId="2966685614" sldId="324"/>
        </pc:sldMkLst>
      </pc:sldChg>
      <pc:sldChg chg="delSp modSp add del mod">
        <pc:chgData name="Luke Pulaski" userId="50ef1bfb-b847-4b03-b994-0e643f64fa1a" providerId="ADAL" clId="{6505EB32-82E3-B84E-B277-7C0308D5DBEE}" dt="2025-04-22T18:54:46.852" v="1005" actId="2696"/>
        <pc:sldMkLst>
          <pc:docMk/>
          <pc:sldMk cId="3085089059" sldId="324"/>
        </pc:sldMkLst>
      </pc:sldChg>
      <pc:sldChg chg="add del replId">
        <pc:chgData name="Luke Pulaski" userId="50ef1bfb-b847-4b03-b994-0e643f64fa1a" providerId="ADAL" clId="{6505EB32-82E3-B84E-B277-7C0308D5DBEE}" dt="2025-04-22T18:52:48.964" v="876" actId="2696"/>
        <pc:sldMkLst>
          <pc:docMk/>
          <pc:sldMk cId="3487760737" sldId="324"/>
        </pc:sldMkLst>
      </pc:sldChg>
      <pc:sldChg chg="addSp delSp modSp add del mod ord">
        <pc:chgData name="Luke Pulaski" userId="50ef1bfb-b847-4b03-b994-0e643f64fa1a" providerId="ADAL" clId="{6505EB32-82E3-B84E-B277-7C0308D5DBEE}" dt="2025-04-29T18:24:11.968" v="2165" actId="2696"/>
        <pc:sldMkLst>
          <pc:docMk/>
          <pc:sldMk cId="1246909250" sldId="325"/>
        </pc:sldMkLst>
      </pc:sldChg>
      <pc:sldChg chg="add del replId">
        <pc:chgData name="Luke Pulaski" userId="50ef1bfb-b847-4b03-b994-0e643f64fa1a" providerId="ADAL" clId="{6505EB32-82E3-B84E-B277-7C0308D5DBEE}" dt="2025-04-22T18:52:48.964" v="876" actId="2696"/>
        <pc:sldMkLst>
          <pc:docMk/>
          <pc:sldMk cId="1680545125" sldId="325"/>
        </pc:sldMkLst>
      </pc:sldChg>
      <pc:sldChg chg="add">
        <pc:chgData name="Luke Pulaski" userId="50ef1bfb-b847-4b03-b994-0e643f64fa1a" providerId="ADAL" clId="{6505EB32-82E3-B84E-B277-7C0308D5DBEE}" dt="2025-04-22T21:34:24.299" v="1249" actId="2890"/>
        <pc:sldMkLst>
          <pc:docMk/>
          <pc:sldMk cId="2045093407" sldId="326"/>
        </pc:sldMkLst>
      </pc:sldChg>
      <pc:sldChg chg="add del">
        <pc:chgData name="Luke Pulaski" userId="50ef1bfb-b847-4b03-b994-0e643f64fa1a" providerId="ADAL" clId="{6505EB32-82E3-B84E-B277-7C0308D5DBEE}" dt="2025-04-22T21:34:18.315" v="1248" actId="2890"/>
        <pc:sldMkLst>
          <pc:docMk/>
          <pc:sldMk cId="3561576556" sldId="326"/>
        </pc:sldMkLst>
      </pc:sldChg>
      <pc:sldChg chg="addSp delSp modSp add mod">
        <pc:chgData name="Luke Pulaski" userId="50ef1bfb-b847-4b03-b994-0e643f64fa1a" providerId="ADAL" clId="{6505EB32-82E3-B84E-B277-7C0308D5DBEE}" dt="2025-04-29T15:59:51.240" v="2037" actId="1076"/>
        <pc:sldMkLst>
          <pc:docMk/>
          <pc:sldMk cId="876358527" sldId="327"/>
        </pc:sldMkLst>
      </pc:sldChg>
      <pc:sldChg chg="addSp delSp modSp add mod">
        <pc:chgData name="Luke Pulaski" userId="50ef1bfb-b847-4b03-b994-0e643f64fa1a" providerId="ADAL" clId="{6505EB32-82E3-B84E-B277-7C0308D5DBEE}" dt="2025-04-29T16:00:05.248" v="2044" actId="1076"/>
        <pc:sldMkLst>
          <pc:docMk/>
          <pc:sldMk cId="950831489" sldId="328"/>
        </pc:sldMkLst>
      </pc:sldChg>
      <pc:sldChg chg="addSp delSp modSp add mod">
        <pc:chgData name="Luke Pulaski" userId="50ef1bfb-b847-4b03-b994-0e643f64fa1a" providerId="ADAL" clId="{6505EB32-82E3-B84E-B277-7C0308D5DBEE}" dt="2025-04-29T16:00:22.499" v="2049" actId="1076"/>
        <pc:sldMkLst>
          <pc:docMk/>
          <pc:sldMk cId="1020931205" sldId="329"/>
        </pc:sldMkLst>
      </pc:sldChg>
      <pc:sldChg chg="addSp delSp modSp add mod">
        <pc:chgData name="Luke Pulaski" userId="50ef1bfb-b847-4b03-b994-0e643f64fa1a" providerId="ADAL" clId="{6505EB32-82E3-B84E-B277-7C0308D5DBEE}" dt="2025-04-29T16:00:35.283" v="2056" actId="1076"/>
        <pc:sldMkLst>
          <pc:docMk/>
          <pc:sldMk cId="2057814936" sldId="330"/>
        </pc:sldMkLst>
      </pc:sldChg>
      <pc:sldChg chg="addSp delSp modSp add mod">
        <pc:chgData name="Luke Pulaski" userId="50ef1bfb-b847-4b03-b994-0e643f64fa1a" providerId="ADAL" clId="{6505EB32-82E3-B84E-B277-7C0308D5DBEE}" dt="2025-04-29T16:00:50.307" v="2063" actId="1076"/>
        <pc:sldMkLst>
          <pc:docMk/>
          <pc:sldMk cId="3909744007" sldId="331"/>
        </pc:sldMkLst>
      </pc:sldChg>
      <pc:sldChg chg="addSp delSp modSp add mod">
        <pc:chgData name="Luke Pulaski" userId="50ef1bfb-b847-4b03-b994-0e643f64fa1a" providerId="ADAL" clId="{6505EB32-82E3-B84E-B277-7C0308D5DBEE}" dt="2025-04-29T16:01:11.978" v="2071" actId="1076"/>
        <pc:sldMkLst>
          <pc:docMk/>
          <pc:sldMk cId="2231625366" sldId="332"/>
        </pc:sldMkLst>
      </pc:sldChg>
      <pc:sldChg chg="addSp delSp modSp add mod">
        <pc:chgData name="Luke Pulaski" userId="50ef1bfb-b847-4b03-b994-0e643f64fa1a" providerId="ADAL" clId="{6505EB32-82E3-B84E-B277-7C0308D5DBEE}" dt="2025-04-29T16:01:27.250" v="2079" actId="1076"/>
        <pc:sldMkLst>
          <pc:docMk/>
          <pc:sldMk cId="1757536122" sldId="333"/>
        </pc:sldMkLst>
      </pc:sldChg>
      <pc:sldChg chg="addSp delSp modSp add mod">
        <pc:chgData name="Luke Pulaski" userId="50ef1bfb-b847-4b03-b994-0e643f64fa1a" providerId="ADAL" clId="{6505EB32-82E3-B84E-B277-7C0308D5DBEE}" dt="2025-04-29T15:59:12.966" v="2023" actId="1076"/>
        <pc:sldMkLst>
          <pc:docMk/>
          <pc:sldMk cId="1735380517" sldId="334"/>
        </pc:sldMkLst>
      </pc:sldChg>
      <pc:sldChg chg="addSp delSp modSp add mod">
        <pc:chgData name="Luke Pulaski" userId="50ef1bfb-b847-4b03-b994-0e643f64fa1a" providerId="ADAL" clId="{6505EB32-82E3-B84E-B277-7C0308D5DBEE}" dt="2025-04-29T15:59:27.364" v="2030" actId="1076"/>
        <pc:sldMkLst>
          <pc:docMk/>
          <pc:sldMk cId="511924060" sldId="335"/>
        </pc:sldMkLst>
      </pc:sldChg>
      <pc:sldChg chg="addSp delSp modSp new mod setBg">
        <pc:chgData name="Luke Pulaski" userId="50ef1bfb-b847-4b03-b994-0e643f64fa1a" providerId="ADAL" clId="{6505EB32-82E3-B84E-B277-7C0308D5DBEE}" dt="2025-04-27T02:44:54.829" v="1674" actId="1076"/>
        <pc:sldMkLst>
          <pc:docMk/>
          <pc:sldMk cId="569096488" sldId="336"/>
        </pc:sldMkLst>
      </pc:sldChg>
      <pc:sldChg chg="addSp modSp add mod">
        <pc:chgData name="Luke Pulaski" userId="50ef1bfb-b847-4b03-b994-0e643f64fa1a" providerId="ADAL" clId="{6505EB32-82E3-B84E-B277-7C0308D5DBEE}" dt="2025-04-27T02:45:22.445" v="1679" actId="1076"/>
        <pc:sldMkLst>
          <pc:docMk/>
          <pc:sldMk cId="806989751" sldId="337"/>
        </pc:sldMkLst>
      </pc:sldChg>
      <pc:sldChg chg="addSp modSp add mod">
        <pc:chgData name="Luke Pulaski" userId="50ef1bfb-b847-4b03-b994-0e643f64fa1a" providerId="ADAL" clId="{6505EB32-82E3-B84E-B277-7C0308D5DBEE}" dt="2025-04-27T02:45:35.279" v="1683" actId="1076"/>
        <pc:sldMkLst>
          <pc:docMk/>
          <pc:sldMk cId="850160085" sldId="338"/>
        </pc:sldMkLst>
      </pc:sldChg>
      <pc:sldChg chg="addSp modSp add mod">
        <pc:chgData name="Luke Pulaski" userId="50ef1bfb-b847-4b03-b994-0e643f64fa1a" providerId="ADAL" clId="{6505EB32-82E3-B84E-B277-7C0308D5DBEE}" dt="2025-04-27T02:45:58.602" v="1687" actId="1076"/>
        <pc:sldMkLst>
          <pc:docMk/>
          <pc:sldMk cId="835906304" sldId="339"/>
        </pc:sldMkLst>
      </pc:sldChg>
      <pc:sldChg chg="addSp modSp add mod">
        <pc:chgData name="Luke Pulaski" userId="50ef1bfb-b847-4b03-b994-0e643f64fa1a" providerId="ADAL" clId="{6505EB32-82E3-B84E-B277-7C0308D5DBEE}" dt="2025-04-27T02:46:21.563" v="1691" actId="1076"/>
        <pc:sldMkLst>
          <pc:docMk/>
          <pc:sldMk cId="3426807794" sldId="340"/>
        </pc:sldMkLst>
      </pc:sldChg>
      <pc:sldChg chg="addSp modSp add mod">
        <pc:chgData name="Luke Pulaski" userId="50ef1bfb-b847-4b03-b994-0e643f64fa1a" providerId="ADAL" clId="{6505EB32-82E3-B84E-B277-7C0308D5DBEE}" dt="2025-04-27T02:46:40.477" v="1695" actId="1076"/>
        <pc:sldMkLst>
          <pc:docMk/>
          <pc:sldMk cId="2164479967" sldId="341"/>
        </pc:sldMkLst>
      </pc:sldChg>
      <pc:sldChg chg="addSp modSp add mod">
        <pc:chgData name="Luke Pulaski" userId="50ef1bfb-b847-4b03-b994-0e643f64fa1a" providerId="ADAL" clId="{6505EB32-82E3-B84E-B277-7C0308D5DBEE}" dt="2025-04-27T02:47:08.163" v="1700" actId="1076"/>
        <pc:sldMkLst>
          <pc:docMk/>
          <pc:sldMk cId="1770843887" sldId="342"/>
        </pc:sldMkLst>
      </pc:sldChg>
      <pc:sldChg chg="addSp modSp add mod">
        <pc:chgData name="Luke Pulaski" userId="50ef1bfb-b847-4b03-b994-0e643f64fa1a" providerId="ADAL" clId="{6505EB32-82E3-B84E-B277-7C0308D5DBEE}" dt="2025-04-27T02:47:21.626" v="1704" actId="1076"/>
        <pc:sldMkLst>
          <pc:docMk/>
          <pc:sldMk cId="383236789" sldId="343"/>
        </pc:sldMkLst>
      </pc:sldChg>
      <pc:sldChg chg="addSp modSp add mod">
        <pc:chgData name="Luke Pulaski" userId="50ef1bfb-b847-4b03-b994-0e643f64fa1a" providerId="ADAL" clId="{6505EB32-82E3-B84E-B277-7C0308D5DBEE}" dt="2025-04-27T02:47:34.145" v="1708" actId="1076"/>
        <pc:sldMkLst>
          <pc:docMk/>
          <pc:sldMk cId="2037151899" sldId="344"/>
        </pc:sldMkLst>
      </pc:sldChg>
      <pc:sldChg chg="addSp modSp add mod">
        <pc:chgData name="Luke Pulaski" userId="50ef1bfb-b847-4b03-b994-0e643f64fa1a" providerId="ADAL" clId="{6505EB32-82E3-B84E-B277-7C0308D5DBEE}" dt="2025-04-27T02:48:22.461" v="1713" actId="1076"/>
        <pc:sldMkLst>
          <pc:docMk/>
          <pc:sldMk cId="1848969291" sldId="345"/>
        </pc:sldMkLst>
      </pc:sldChg>
      <pc:sldChg chg="addSp delSp modSp add mod">
        <pc:chgData name="Luke Pulaski" userId="50ef1bfb-b847-4b03-b994-0e643f64fa1a" providerId="ADAL" clId="{6505EB32-82E3-B84E-B277-7C0308D5DBEE}" dt="2025-04-27T02:55:35.297" v="1724" actId="1076"/>
        <pc:sldMkLst>
          <pc:docMk/>
          <pc:sldMk cId="1757129307" sldId="346"/>
        </pc:sldMkLst>
      </pc:sldChg>
      <pc:sldChg chg="addSp modSp add mod">
        <pc:chgData name="Luke Pulaski" userId="50ef1bfb-b847-4b03-b994-0e643f64fa1a" providerId="ADAL" clId="{6505EB32-82E3-B84E-B277-7C0308D5DBEE}" dt="2025-04-27T02:55:50.998" v="1729" actId="1076"/>
        <pc:sldMkLst>
          <pc:docMk/>
          <pc:sldMk cId="2572351741" sldId="347"/>
        </pc:sldMkLst>
      </pc:sldChg>
      <pc:sldChg chg="addSp modSp add mod">
        <pc:chgData name="Luke Pulaski" userId="50ef1bfb-b847-4b03-b994-0e643f64fa1a" providerId="ADAL" clId="{6505EB32-82E3-B84E-B277-7C0308D5DBEE}" dt="2025-04-27T02:56:22.450" v="1735" actId="1076"/>
        <pc:sldMkLst>
          <pc:docMk/>
          <pc:sldMk cId="668736027" sldId="348"/>
        </pc:sldMkLst>
      </pc:sldChg>
      <pc:sldChg chg="addSp modSp add mod">
        <pc:chgData name="Luke Pulaski" userId="50ef1bfb-b847-4b03-b994-0e643f64fa1a" providerId="ADAL" clId="{6505EB32-82E3-B84E-B277-7C0308D5DBEE}" dt="2025-04-27T02:58:54.191" v="1740" actId="1076"/>
        <pc:sldMkLst>
          <pc:docMk/>
          <pc:sldMk cId="3127923650" sldId="349"/>
        </pc:sldMkLst>
      </pc:sldChg>
      <pc:sldChg chg="addSp modSp add mod">
        <pc:chgData name="Luke Pulaski" userId="50ef1bfb-b847-4b03-b994-0e643f64fa1a" providerId="ADAL" clId="{6505EB32-82E3-B84E-B277-7C0308D5DBEE}" dt="2025-04-27T02:59:08.378" v="1744" actId="1076"/>
        <pc:sldMkLst>
          <pc:docMk/>
          <pc:sldMk cId="598501065" sldId="350"/>
        </pc:sldMkLst>
      </pc:sldChg>
      <pc:sldChg chg="addSp modSp add mod">
        <pc:chgData name="Luke Pulaski" userId="50ef1bfb-b847-4b03-b994-0e643f64fa1a" providerId="ADAL" clId="{6505EB32-82E3-B84E-B277-7C0308D5DBEE}" dt="2025-04-27T02:59:33.815" v="1751" actId="1076"/>
        <pc:sldMkLst>
          <pc:docMk/>
          <pc:sldMk cId="1467039703" sldId="351"/>
        </pc:sldMkLst>
      </pc:sldChg>
      <pc:sldChg chg="addSp modSp add mod">
        <pc:chgData name="Luke Pulaski" userId="50ef1bfb-b847-4b03-b994-0e643f64fa1a" providerId="ADAL" clId="{6505EB32-82E3-B84E-B277-7C0308D5DBEE}" dt="2025-04-27T02:59:46.632" v="1755" actId="1076"/>
        <pc:sldMkLst>
          <pc:docMk/>
          <pc:sldMk cId="2792466120" sldId="352"/>
        </pc:sldMkLst>
      </pc:sldChg>
      <pc:sldChg chg="addSp modSp add mod">
        <pc:chgData name="Luke Pulaski" userId="50ef1bfb-b847-4b03-b994-0e643f64fa1a" providerId="ADAL" clId="{6505EB32-82E3-B84E-B277-7C0308D5DBEE}" dt="2025-04-27T03:00:03.615" v="1760" actId="1076"/>
        <pc:sldMkLst>
          <pc:docMk/>
          <pc:sldMk cId="1499142921" sldId="353"/>
        </pc:sldMkLst>
      </pc:sldChg>
      <pc:sldChg chg="addSp modSp add mod">
        <pc:chgData name="Luke Pulaski" userId="50ef1bfb-b847-4b03-b994-0e643f64fa1a" providerId="ADAL" clId="{6505EB32-82E3-B84E-B277-7C0308D5DBEE}" dt="2025-04-27T03:00:16.761" v="1765" actId="1076"/>
        <pc:sldMkLst>
          <pc:docMk/>
          <pc:sldMk cId="3000261433" sldId="354"/>
        </pc:sldMkLst>
      </pc:sldChg>
      <pc:sldChg chg="addSp modSp add mod">
        <pc:chgData name="Luke Pulaski" userId="50ef1bfb-b847-4b03-b994-0e643f64fa1a" providerId="ADAL" clId="{6505EB32-82E3-B84E-B277-7C0308D5DBEE}" dt="2025-04-27T03:00:35.178" v="1771" actId="1076"/>
        <pc:sldMkLst>
          <pc:docMk/>
          <pc:sldMk cId="2356849700" sldId="355"/>
        </pc:sldMkLst>
      </pc:sldChg>
      <pc:sldChg chg="addSp modSp add mod">
        <pc:chgData name="Luke Pulaski" userId="50ef1bfb-b847-4b03-b994-0e643f64fa1a" providerId="ADAL" clId="{6505EB32-82E3-B84E-B277-7C0308D5DBEE}" dt="2025-04-27T03:00:53.609" v="1777" actId="1076"/>
        <pc:sldMkLst>
          <pc:docMk/>
          <pc:sldMk cId="554960925" sldId="356"/>
        </pc:sldMkLst>
      </pc:sldChg>
      <pc:sldChg chg="addSp modSp add mod">
        <pc:chgData name="Luke Pulaski" userId="50ef1bfb-b847-4b03-b994-0e643f64fa1a" providerId="ADAL" clId="{6505EB32-82E3-B84E-B277-7C0308D5DBEE}" dt="2025-04-27T03:01:59.101" v="1782" actId="1076"/>
        <pc:sldMkLst>
          <pc:docMk/>
          <pc:sldMk cId="1180001293" sldId="357"/>
        </pc:sldMkLst>
      </pc:sldChg>
      <pc:sldChg chg="addSp modSp add mod">
        <pc:chgData name="Luke Pulaski" userId="50ef1bfb-b847-4b03-b994-0e643f64fa1a" providerId="ADAL" clId="{6505EB32-82E3-B84E-B277-7C0308D5DBEE}" dt="2025-04-27T03:02:16.087" v="1788" actId="1076"/>
        <pc:sldMkLst>
          <pc:docMk/>
          <pc:sldMk cId="3348136994" sldId="358"/>
        </pc:sldMkLst>
      </pc:sldChg>
      <pc:sldChg chg="addSp modSp add mod">
        <pc:chgData name="Luke Pulaski" userId="50ef1bfb-b847-4b03-b994-0e643f64fa1a" providerId="ADAL" clId="{6505EB32-82E3-B84E-B277-7C0308D5DBEE}" dt="2025-04-27T03:02:36.883" v="1794" actId="1076"/>
        <pc:sldMkLst>
          <pc:docMk/>
          <pc:sldMk cId="987969219" sldId="359"/>
        </pc:sldMkLst>
      </pc:sldChg>
      <pc:sldChg chg="addSp modSp add mod">
        <pc:chgData name="Luke Pulaski" userId="50ef1bfb-b847-4b03-b994-0e643f64fa1a" providerId="ADAL" clId="{6505EB32-82E3-B84E-B277-7C0308D5DBEE}" dt="2025-04-27T03:03:05.833" v="1801" actId="1076"/>
        <pc:sldMkLst>
          <pc:docMk/>
          <pc:sldMk cId="3375764030" sldId="360"/>
        </pc:sldMkLst>
      </pc:sldChg>
      <pc:sldChg chg="addSp modSp add mod">
        <pc:chgData name="Luke Pulaski" userId="50ef1bfb-b847-4b03-b994-0e643f64fa1a" providerId="ADAL" clId="{6505EB32-82E3-B84E-B277-7C0308D5DBEE}" dt="2025-04-27T03:03:29.809" v="1808" actId="1076"/>
        <pc:sldMkLst>
          <pc:docMk/>
          <pc:sldMk cId="1754237959" sldId="361"/>
        </pc:sldMkLst>
      </pc:sldChg>
      <pc:sldChg chg="addSp modSp add mod">
        <pc:chgData name="Luke Pulaski" userId="50ef1bfb-b847-4b03-b994-0e643f64fa1a" providerId="ADAL" clId="{6505EB32-82E3-B84E-B277-7C0308D5DBEE}" dt="2025-04-27T03:03:54.492" v="1813" actId="1076"/>
        <pc:sldMkLst>
          <pc:docMk/>
          <pc:sldMk cId="3886852604" sldId="362"/>
        </pc:sldMkLst>
      </pc:sldChg>
      <pc:sldChg chg="addSp modSp add mod">
        <pc:chgData name="Luke Pulaski" userId="50ef1bfb-b847-4b03-b994-0e643f64fa1a" providerId="ADAL" clId="{6505EB32-82E3-B84E-B277-7C0308D5DBEE}" dt="2025-04-27T03:04:11.491" v="1818" actId="1076"/>
        <pc:sldMkLst>
          <pc:docMk/>
          <pc:sldMk cId="1165198922" sldId="363"/>
        </pc:sldMkLst>
      </pc:sldChg>
      <pc:sldChg chg="addSp modSp add mod">
        <pc:chgData name="Luke Pulaski" userId="50ef1bfb-b847-4b03-b994-0e643f64fa1a" providerId="ADAL" clId="{6505EB32-82E3-B84E-B277-7C0308D5DBEE}" dt="2025-04-27T03:04:24.606" v="1822" actId="1076"/>
        <pc:sldMkLst>
          <pc:docMk/>
          <pc:sldMk cId="2616133860" sldId="364"/>
        </pc:sldMkLst>
      </pc:sldChg>
      <pc:sldChg chg="addSp modSp add mod">
        <pc:chgData name="Luke Pulaski" userId="50ef1bfb-b847-4b03-b994-0e643f64fa1a" providerId="ADAL" clId="{6505EB32-82E3-B84E-B277-7C0308D5DBEE}" dt="2025-04-27T03:04:52.870" v="1826" actId="1076"/>
        <pc:sldMkLst>
          <pc:docMk/>
          <pc:sldMk cId="4139479791" sldId="365"/>
        </pc:sldMkLst>
      </pc:sldChg>
      <pc:sldChg chg="addSp modSp add mod">
        <pc:chgData name="Luke Pulaski" userId="50ef1bfb-b847-4b03-b994-0e643f64fa1a" providerId="ADAL" clId="{6505EB32-82E3-B84E-B277-7C0308D5DBEE}" dt="2025-04-27T03:05:09.479" v="1832" actId="1076"/>
        <pc:sldMkLst>
          <pc:docMk/>
          <pc:sldMk cId="1689434921" sldId="366"/>
        </pc:sldMkLst>
      </pc:sldChg>
      <pc:sldChg chg="addSp modSp add mod">
        <pc:chgData name="Luke Pulaski" userId="50ef1bfb-b847-4b03-b994-0e643f64fa1a" providerId="ADAL" clId="{6505EB32-82E3-B84E-B277-7C0308D5DBEE}" dt="2025-04-27T03:05:22.091" v="1837" actId="1076"/>
        <pc:sldMkLst>
          <pc:docMk/>
          <pc:sldMk cId="727310036" sldId="367"/>
        </pc:sldMkLst>
      </pc:sldChg>
      <pc:sldChg chg="add del">
        <pc:chgData name="Luke Pulaski" userId="50ef1bfb-b847-4b03-b994-0e643f64fa1a" providerId="ADAL" clId="{6505EB32-82E3-B84E-B277-7C0308D5DBEE}" dt="2025-04-23T04:25:45.319" v="1566" actId="2890"/>
        <pc:sldMkLst>
          <pc:docMk/>
          <pc:sldMk cId="2873397349" sldId="368"/>
        </pc:sldMkLst>
      </pc:sldChg>
      <pc:sldChg chg="addSp delSp modSp add mod">
        <pc:chgData name="Luke Pulaski" userId="50ef1bfb-b847-4b03-b994-0e643f64fa1a" providerId="ADAL" clId="{6505EB32-82E3-B84E-B277-7C0308D5DBEE}" dt="2025-04-29T16:10:13.368" v="2160" actId="1076"/>
        <pc:sldMkLst>
          <pc:docMk/>
          <pc:sldMk cId="4077099936" sldId="368"/>
        </pc:sldMkLst>
      </pc:sldChg>
      <pc:sldChg chg="add del">
        <pc:chgData name="Luke Pulaski" userId="50ef1bfb-b847-4b03-b994-0e643f64fa1a" providerId="ADAL" clId="{6505EB32-82E3-B84E-B277-7C0308D5DBEE}" dt="2025-04-29T16:04:18.274" v="2126" actId="2696"/>
        <pc:sldMkLst>
          <pc:docMk/>
          <pc:sldMk cId="3062854644" sldId="369"/>
        </pc:sldMkLst>
      </pc:sldChg>
      <pc:sldChg chg="addSp delSp modSp add mod">
        <pc:chgData name="Luke Pulaski" userId="50ef1bfb-b847-4b03-b994-0e643f64fa1a" providerId="ADAL" clId="{6505EB32-82E3-B84E-B277-7C0308D5DBEE}" dt="2025-05-01T16:54:15.972" v="2172" actId="1076"/>
        <pc:sldMkLst>
          <pc:docMk/>
          <pc:sldMk cId="3181089299" sldId="369"/>
        </pc:sldMkLst>
      </pc:sldChg>
      <pc:sldChg chg="addSp delSp modSp add mod replId">
        <pc:chgData name="Luke Pulaski" userId="50ef1bfb-b847-4b03-b994-0e643f64fa1a" providerId="ADAL" clId="{6505EB32-82E3-B84E-B277-7C0308D5DBEE}" dt="2025-05-01T16:54:30.547" v="2176" actId="1076"/>
        <pc:sldMkLst>
          <pc:docMk/>
          <pc:sldMk cId="3052456712" sldId="3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A77D2-9DF5-D04C-8184-CEABB2310C8F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F900B-EF6E-EC48-B6B8-452E915C2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5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6FE0-09A0-03E0-DB80-572E4B115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70E7A-5343-D9B1-E04D-B5ED2882E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15609-CB4C-9C34-63CF-BC228082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8762-7E7D-F3C1-F2A3-349FAC80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D341-142C-1113-D00C-D036FD38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3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7738-C970-80FC-5D12-48F8204C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0101-4566-17A2-E6D2-104A43FC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13927-F9B0-E64B-3E2C-B4EE1ADF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EE74-F395-5D9E-1339-E6FBE85D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4A23-9D65-A129-2CBF-36DCED16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B062D1-6BA7-99CD-C1DB-E06B9E101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D60A8-EE54-B8AE-A370-8F89A0DBC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3740-D31A-699D-8FF9-270B6DAB0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F9D7-D87C-9279-30CD-9BC98A07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33E1C-9D49-F6D5-7323-581D224A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3346-73AE-ED89-2EEE-86554AFDD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33B8-BF88-E923-FC1D-CE9B25BB5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E0F4-7863-E34B-3006-509A610C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0FA3E-3E82-6FF4-6D75-88E5C7452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A7A81-3EBF-EB44-6E8A-432DA622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76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910B-6DD5-9B4C-D7BC-D60301B13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0AACD-95DB-F712-8EE5-FFBF6C806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96240-6DA6-6ACE-D31A-D97043A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AD08-DECD-A168-ED5E-726DB70BF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9D0DC-068B-867D-3E83-86C4DB82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0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F323-A3E0-7640-B3B8-9C4F6122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40FEC-A7F6-D240-F7EC-83DA01EA7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4886A-0745-8C14-101D-B144DF08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C5937-8079-2350-0B53-AF233ECE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E3ACA-A1A4-3ABE-0F3C-BDADA44C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4F5E5-69FC-E77D-8017-B9CE4802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42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53D1-4DC7-FF92-2497-670F8434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D6147-C3CC-7D78-FFF2-88FB945F3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832A8-87A7-3629-6703-A47157F0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E2102-9FCC-EBB6-F764-546D75563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CD952-7FE9-E7E4-FA07-4BCEC9EA1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CCF03-BD39-0537-B0BD-49049C25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57104-2409-4691-0232-29ACA9EB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86FFD8-9944-4E40-EC7E-49EFD5A67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10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2012-6129-F096-45F2-79A60948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985F-738B-2D15-6A85-92CF79AA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11A1DB-8095-9DC6-B81D-14536F114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EE158-60AF-DBA8-5F71-7BA85864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7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644A9-B12F-88CF-548A-63477809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E98DC-AE22-A197-3F93-E7C7630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B56CC-CB04-CECA-B283-FB61E92C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26F33-0858-AA82-E215-6366034F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C19C6-E281-1DBC-AF9A-290666D6D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48136-865D-6265-1396-D649E461E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2A8B3-21FA-EDD1-B976-2320DB014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C4B40-8E4E-62C3-CFC8-18BAAB2B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5AB06-A1FC-06C1-21D1-8F9CA3B5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6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FC4B-9269-CB9C-0411-E20E77AC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E64705-7913-8560-0BAB-D2BD8832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33935-40C1-047A-2281-D28F02E77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243B7-B4C5-C4D9-868B-02A7EE84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7C290-450A-A1F0-9E52-A5625D1E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6A691-F151-178D-7B3E-656AF0F5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8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8FDCCE-67AE-4F58-310B-7B16A1A4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0D2E9-4C49-BA44-B70A-682EC0325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4BD9-56B2-8C0D-AD86-1D3F158F7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7CC36-9138-DA4C-9FAF-7AAFC3CE0A8E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9CF1-F2B7-91FC-B61F-102D012DB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8D136-FAB9-C6DE-4459-84A8521F6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F4B1E-E010-3546-896F-D1AAE6F29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B88DE-B4F8-B289-DB5C-C3C5580E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7C2B1E-22CC-BBDC-FB38-4F0F1B09FAC3}"/>
              </a:ext>
            </a:extLst>
          </p:cNvPr>
          <p:cNvSpPr txBox="1"/>
          <p:nvPr/>
        </p:nvSpPr>
        <p:spPr>
          <a:xfrm>
            <a:off x="844378" y="2413337"/>
            <a:ext cx="10503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MENA CONCENTRATION &amp; HEALTH OUTCOMES</a:t>
            </a:r>
          </a:p>
          <a:p>
            <a:pPr algn="ctr"/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(Michigan only)</a:t>
            </a:r>
          </a:p>
        </p:txBody>
      </p:sp>
    </p:spTree>
    <p:extLst>
      <p:ext uri="{BB962C8B-B14F-4D97-AF65-F5344CB8AC3E}">
        <p14:creationId xmlns:p14="http://schemas.microsoft.com/office/powerpoint/2010/main" val="968070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76AF4-019E-6D83-2E8C-8C7109DCD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3F37CD-D0AD-13CC-FCA1-2975B9D827EA}"/>
              </a:ext>
            </a:extLst>
          </p:cNvPr>
          <p:cNvSpPr txBox="1"/>
          <p:nvPr/>
        </p:nvSpPr>
        <p:spPr>
          <a:xfrm>
            <a:off x="0" y="39330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Utilization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E8A40-51F6-87F1-D15C-A9433DB2BAD1}"/>
              </a:ext>
            </a:extLst>
          </p:cNvPr>
          <p:cNvSpPr txBox="1"/>
          <p:nvPr/>
        </p:nvSpPr>
        <p:spPr>
          <a:xfrm>
            <a:off x="1782304" y="1549829"/>
            <a:ext cx="86273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Due to the correlation between health risk factors and MENA concentration, we would hope that tracts with higher MENA concentration are seeking more medical care</a:t>
            </a:r>
          </a:p>
          <a:p>
            <a:endParaRPr lang="en-US" dirty="0"/>
          </a:p>
          <a:p>
            <a:r>
              <a:rPr lang="en-US" dirty="0"/>
              <a:t>However, in census tracts with nonzero MENA concentration, as MENA concentration increases, individuals are less likely to…</a:t>
            </a:r>
          </a:p>
          <a:p>
            <a:pPr marL="285750" indent="-285750">
              <a:buFontTx/>
              <a:buChar char="-"/>
            </a:pPr>
            <a:r>
              <a:rPr lang="en-US" dirty="0"/>
              <a:t>Visit a PCP for an annual physical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screened for colorectal cancer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a mammogram</a:t>
            </a:r>
          </a:p>
          <a:p>
            <a:pPr marL="285750" indent="-285750">
              <a:buFontTx/>
              <a:buChar char="-"/>
            </a:pPr>
            <a:r>
              <a:rPr lang="en-US" dirty="0"/>
              <a:t>Get cholesterol screening</a:t>
            </a:r>
          </a:p>
        </p:txBody>
      </p:sp>
    </p:spTree>
    <p:extLst>
      <p:ext uri="{BB962C8B-B14F-4D97-AF65-F5344CB8AC3E}">
        <p14:creationId xmlns:p14="http://schemas.microsoft.com/office/powerpoint/2010/main" val="2775599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66A7C-0B5F-12B9-23D3-2F55EB054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734148-263D-6D69-EFE0-3B2590030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8" y="0"/>
            <a:ext cx="11426684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29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1BE8D-EA74-9A78-AA2E-52D224A75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4514A-4A19-8E28-A435-E2231570D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0"/>
            <a:ext cx="11430001" cy="68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5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8D85D-84BB-B8FD-1FDD-F5A6C96B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6F93EB-AC36-D50D-F33A-AAD43AB1B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0"/>
            <a:ext cx="11430000" cy="68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36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E4A09-FB0D-E37C-0BD7-86D77D298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BF3F7-4669-319D-AF7B-3A55AC8CD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7" y="0"/>
            <a:ext cx="1142668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923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B818E-6590-CB7D-B849-AE92FA2CD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7A026-E177-E907-F8F8-CEEADEA32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0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6F72F-1764-0F08-F02F-39BD9F69B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F34309-4771-C1E4-47BD-7C69CD2E2EFA}"/>
              </a:ext>
            </a:extLst>
          </p:cNvPr>
          <p:cNvSpPr txBox="1"/>
          <p:nvPr/>
        </p:nvSpPr>
        <p:spPr>
          <a:xfrm>
            <a:off x="0" y="377804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Chronic Health Conditions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BBE25-AB4D-2A58-4F94-0C2337FB9C83}"/>
              </a:ext>
            </a:extLst>
          </p:cNvPr>
          <p:cNvSpPr txBox="1"/>
          <p:nvPr/>
        </p:nvSpPr>
        <p:spPr>
          <a:xfrm>
            <a:off x="1635070" y="1456839"/>
            <a:ext cx="89218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relationships between MENA concentration and various health outcomes reflect the relationships between MENA concentration and risk factors/utilization </a:t>
            </a:r>
          </a:p>
          <a:p>
            <a:endParaRPr lang="en-US" dirty="0"/>
          </a:p>
          <a:p>
            <a:r>
              <a:rPr lang="en-US" dirty="0"/>
              <a:t>In census tracts with nonzero MENA concentration, as MENA concentration increases, individuals are…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likely to have diabetes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likely to suffer from respiratory diseases like COPD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likely to suffer from circulatory diseases like coronary artery disease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Also more likely to have had a stroke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likely to suffer from depression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More likely to have lost all their teeth</a:t>
            </a:r>
          </a:p>
          <a:p>
            <a:pPr marL="285750" indent="-285750">
              <a:buFontTx/>
              <a:buChar char="-"/>
            </a:pPr>
            <a:r>
              <a:rPr lang="en-US" dirty="0"/>
              <a:t>Less likely to have been diagnosed with cancer</a:t>
            </a:r>
          </a:p>
        </p:txBody>
      </p:sp>
    </p:spTree>
    <p:extLst>
      <p:ext uri="{BB962C8B-B14F-4D97-AF65-F5344CB8AC3E}">
        <p14:creationId xmlns:p14="http://schemas.microsoft.com/office/powerpoint/2010/main" val="1556873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479A9-97A2-166A-53CA-309D3B9F7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1DB2F9-2C87-05F5-1D22-B3024596E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56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7D53F-B582-43A7-4596-D2F1846D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A5526-245A-343C-9FF0-383DF51A1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79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EBA3E-BB1A-02F5-461E-F4DF3015F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327CA5-EB9A-7BA4-3E95-FE01BFFF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162B-03AE-0D2B-E0A6-2A9AAEF78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D8D3D-0DC8-8E76-46EC-E78ED1B48FAA}"/>
              </a:ext>
            </a:extLst>
          </p:cNvPr>
          <p:cNvSpPr txBox="1"/>
          <p:nvPr/>
        </p:nvSpPr>
        <p:spPr>
          <a:xfrm>
            <a:off x="0" y="23832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Economic risk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5ED252-2AFB-B5AF-73C5-81CCEE694B37}"/>
              </a:ext>
            </a:extLst>
          </p:cNvPr>
          <p:cNvSpPr txBox="1"/>
          <p:nvPr/>
        </p:nvSpPr>
        <p:spPr>
          <a:xfrm>
            <a:off x="1704813" y="1363850"/>
            <a:ext cx="878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census tracts with nonzero MENA concentration, as MENA concentration increases…</a:t>
            </a:r>
          </a:p>
          <a:p>
            <a:pPr marL="285750" indent="-285750">
              <a:buFontTx/>
              <a:buChar char="-"/>
            </a:pPr>
            <a:r>
              <a:rPr lang="en-US" dirty="0"/>
              <a:t>Uninsurance is more prevalent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Food insecurity is more prevalent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Housing insecurity is more prevalent</a:t>
            </a:r>
          </a:p>
        </p:txBody>
      </p:sp>
    </p:spTree>
    <p:extLst>
      <p:ext uri="{BB962C8B-B14F-4D97-AF65-F5344CB8AC3E}">
        <p14:creationId xmlns:p14="http://schemas.microsoft.com/office/powerpoint/2010/main" val="375196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CCB4-7328-D8D0-FA59-614645B8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20B450-CBEA-DDA1-F60E-D16D79D2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1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C152F-298E-ACD3-432B-384C3E5A4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19FF8-13DE-4245-0843-6699353E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64AB8-0085-BD1F-A0A8-99DD3C683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915711-AEDC-6868-98D6-79CCA8D86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0"/>
            <a:ext cx="11430001" cy="68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69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67E22F-58EC-060F-2C9E-8C1FE4D3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9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58684-A48B-EB46-4CDF-955044B0D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person with a red line&#10;&#10;AI-generated content may be incorrect.">
            <a:extLst>
              <a:ext uri="{FF2B5EF4-FFF2-40B4-BE49-F238E27FC236}">
                <a16:creationId xmlns:a16="http://schemas.microsoft.com/office/drawing/2014/main" id="{055AA90A-BAC4-5DDB-06DC-AFF714AE6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5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342A3-4480-79A2-30B0-E947D1E5C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5736F0-6E02-2C87-CE92-A81D025CD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7" y="0"/>
            <a:ext cx="1142668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B1920-D128-DFC6-819E-97FDFACEB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198C7C-49DE-749A-D30F-A80785131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7" y="0"/>
            <a:ext cx="1142668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98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04CCA-A03A-DB14-4665-B1475CB5F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BED601-FAA1-38E8-9F51-94F8CD581BAF}"/>
              </a:ext>
            </a:extLst>
          </p:cNvPr>
          <p:cNvSpPr txBox="1"/>
          <p:nvPr/>
        </p:nvSpPr>
        <p:spPr>
          <a:xfrm>
            <a:off x="0" y="300312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Individual risk factors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FD79C-5329-2063-1420-9A14508A688D}"/>
              </a:ext>
            </a:extLst>
          </p:cNvPr>
          <p:cNvSpPr txBox="1"/>
          <p:nvPr/>
        </p:nvSpPr>
        <p:spPr>
          <a:xfrm>
            <a:off x="1709979" y="1565328"/>
            <a:ext cx="8772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addition to systemic economic factors, the prevalence of individual (“behavioral”) risk factors is higher in tracts with higher MENA concentration</a:t>
            </a:r>
          </a:p>
          <a:p>
            <a:endParaRPr lang="en-US" dirty="0"/>
          </a:p>
          <a:p>
            <a:r>
              <a:rPr lang="en-US" dirty="0"/>
              <a:t>In census tracts with nonzero MENA concentration, as MENA concentration increases…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Individuals are more likely to smoke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Individuals are more likely to report poor quality sleep</a:t>
            </a:r>
          </a:p>
          <a:p>
            <a:pPr marL="285750" indent="-285750">
              <a:buFontTx/>
              <a:buChar char="-"/>
            </a:pPr>
            <a:r>
              <a:rPr lang="en-US" dirty="0"/>
              <a:t>Individuals are more likely to report feeling socially isolated</a:t>
            </a:r>
          </a:p>
        </p:txBody>
      </p:sp>
    </p:spTree>
    <p:extLst>
      <p:ext uri="{BB962C8B-B14F-4D97-AF65-F5344CB8AC3E}">
        <p14:creationId xmlns:p14="http://schemas.microsoft.com/office/powerpoint/2010/main" val="1879442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88CEB-6AFA-B6EF-70C8-65D0D861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017A7D-3A08-48A9-F4AF-B5883FE4A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69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4DAD-1530-9780-2050-D28DD51D4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C15B5-B0FE-18A1-2D0E-D41BA1CE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59" y="0"/>
            <a:ext cx="11426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33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9C3F-49D2-D7DD-2DAA-ED7446FE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203D8D-AAD0-EC40-C391-1490B49A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8" y="17608"/>
            <a:ext cx="11397344" cy="684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23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9389</TotalTime>
  <Words>263</Words>
  <Application>Microsoft Macintosh PowerPoint</Application>
  <PresentationFormat>Widescreen</PresentationFormat>
  <Paragraphs>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Pulaski</dc:creator>
  <cp:lastModifiedBy>Luke Pulaski</cp:lastModifiedBy>
  <cp:revision>1</cp:revision>
  <dcterms:created xsi:type="dcterms:W3CDTF">2025-03-19T16:43:34Z</dcterms:created>
  <dcterms:modified xsi:type="dcterms:W3CDTF">2025-05-07T23:43:51Z</dcterms:modified>
</cp:coreProperties>
</file>