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72" r:id="rId3"/>
    <p:sldId id="368" r:id="rId4"/>
    <p:sldId id="282" r:id="rId5"/>
    <p:sldId id="369" r:id="rId6"/>
    <p:sldId id="268" r:id="rId7"/>
    <p:sldId id="284" r:id="rId8"/>
    <p:sldId id="297" r:id="rId9"/>
    <p:sldId id="300" r:id="rId10"/>
    <p:sldId id="372" r:id="rId11"/>
    <p:sldId id="373" r:id="rId12"/>
    <p:sldId id="3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8CFB0-C216-8940-A658-AB765E95B3AE}" v="9" dt="2025-04-30T16:42:56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8"/>
  </p:normalViewPr>
  <p:slideViewPr>
    <p:cSldViewPr snapToGrid="0">
      <p:cViewPr varScale="1">
        <p:scale>
          <a:sx n="109" d="100"/>
          <a:sy n="109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Pulaski" userId="50ef1bfb-b847-4b03-b994-0e643f64fa1a" providerId="ADAL" clId="{E808CFB0-C216-8940-A658-AB765E95B3AE}"/>
    <pc:docChg chg="custSel addSld delSld modSld sldOrd">
      <pc:chgData name="Luke Pulaski" userId="50ef1bfb-b847-4b03-b994-0e643f64fa1a" providerId="ADAL" clId="{E808CFB0-C216-8940-A658-AB765E95B3AE}" dt="2025-04-30T16:43:07.701" v="1720" actId="1076"/>
      <pc:docMkLst>
        <pc:docMk/>
      </pc:docMkLst>
      <pc:sldChg chg="modSp mod">
        <pc:chgData name="Luke Pulaski" userId="50ef1bfb-b847-4b03-b994-0e643f64fa1a" providerId="ADAL" clId="{E808CFB0-C216-8940-A658-AB765E95B3AE}" dt="2025-04-29T23:14:59.514" v="57" actId="20577"/>
        <pc:sldMkLst>
          <pc:docMk/>
          <pc:sldMk cId="968070402" sldId="262"/>
        </pc:sldMkLst>
        <pc:spChg chg="mod">
          <ac:chgData name="Luke Pulaski" userId="50ef1bfb-b847-4b03-b994-0e643f64fa1a" providerId="ADAL" clId="{E808CFB0-C216-8940-A658-AB765E95B3AE}" dt="2025-04-29T23:14:59.514" v="57" actId="20577"/>
          <ac:spMkLst>
            <pc:docMk/>
            <pc:sldMk cId="968070402" sldId="262"/>
            <ac:spMk id="2" creationId="{197C2B1E-22CC-BBDC-FB38-4F0F1B09FAC3}"/>
          </ac:spMkLst>
        </pc:spChg>
      </pc:sldChg>
      <pc:sldChg chg="delSp modSp mod">
        <pc:chgData name="Luke Pulaski" userId="50ef1bfb-b847-4b03-b994-0e643f64fa1a" providerId="ADAL" clId="{E808CFB0-C216-8940-A658-AB765E95B3AE}" dt="2025-04-29T23:20:50.006" v="318" actId="478"/>
        <pc:sldMkLst>
          <pc:docMk/>
          <pc:sldMk cId="668194272" sldId="272"/>
        </pc:sldMkLst>
        <pc:spChg chg="del mod">
          <ac:chgData name="Luke Pulaski" userId="50ef1bfb-b847-4b03-b994-0e643f64fa1a" providerId="ADAL" clId="{E808CFB0-C216-8940-A658-AB765E95B3AE}" dt="2025-04-29T23:20:50.006" v="318" actId="478"/>
          <ac:spMkLst>
            <pc:docMk/>
            <pc:sldMk cId="668194272" sldId="272"/>
            <ac:spMk id="3" creationId="{AE5E35E7-7033-4568-21A0-E0B73F2842CD}"/>
          </ac:spMkLst>
        </pc:spChg>
      </pc:sldChg>
      <pc:sldChg chg="modSp mod">
        <pc:chgData name="Luke Pulaski" userId="50ef1bfb-b847-4b03-b994-0e643f64fa1a" providerId="ADAL" clId="{E808CFB0-C216-8940-A658-AB765E95B3AE}" dt="2025-04-29T23:20:32.370" v="317" actId="20577"/>
        <pc:sldMkLst>
          <pc:docMk/>
          <pc:sldMk cId="992836038" sldId="282"/>
        </pc:sldMkLst>
        <pc:spChg chg="mod">
          <ac:chgData name="Luke Pulaski" userId="50ef1bfb-b847-4b03-b994-0e643f64fa1a" providerId="ADAL" clId="{E808CFB0-C216-8940-A658-AB765E95B3AE}" dt="2025-04-29T23:15:29.329" v="73" actId="20577"/>
          <ac:spMkLst>
            <pc:docMk/>
            <pc:sldMk cId="992836038" sldId="282"/>
            <ac:spMk id="8" creationId="{1C869D6E-8671-059E-F022-420FEB74A481}"/>
          </ac:spMkLst>
        </pc:spChg>
        <pc:graphicFrameChg chg="modGraphic">
          <ac:chgData name="Luke Pulaski" userId="50ef1bfb-b847-4b03-b994-0e643f64fa1a" providerId="ADAL" clId="{E808CFB0-C216-8940-A658-AB765E95B3AE}" dt="2025-04-29T23:20:32.370" v="317" actId="20577"/>
          <ac:graphicFrameMkLst>
            <pc:docMk/>
            <pc:sldMk cId="992836038" sldId="282"/>
            <ac:graphicFrameMk id="2" creationId="{0A1B35B2-40D1-5528-72B5-48C863F8C41C}"/>
          </ac:graphicFrameMkLst>
        </pc:graphicFrameChg>
        <pc:graphicFrameChg chg="modGraphic">
          <ac:chgData name="Luke Pulaski" userId="50ef1bfb-b847-4b03-b994-0e643f64fa1a" providerId="ADAL" clId="{E808CFB0-C216-8940-A658-AB765E95B3AE}" dt="2025-04-29T23:19:20.970" v="259" actId="20577"/>
          <ac:graphicFrameMkLst>
            <pc:docMk/>
            <pc:sldMk cId="992836038" sldId="282"/>
            <ac:graphicFrameMk id="4" creationId="{7FF7944B-1ED0-30E2-2BF6-BEE847FD91F1}"/>
          </ac:graphicFrameMkLst>
        </pc:graphicFrameChg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751968939" sldId="296"/>
        </pc:sldMkLst>
      </pc:sldChg>
      <pc:sldChg chg="modSp mod">
        <pc:chgData name="Luke Pulaski" userId="50ef1bfb-b847-4b03-b994-0e643f64fa1a" providerId="ADAL" clId="{E808CFB0-C216-8940-A658-AB765E95B3AE}" dt="2025-04-30T01:57:32.855" v="363" actId="20577"/>
        <pc:sldMkLst>
          <pc:docMk/>
          <pc:sldMk cId="3316852817" sldId="297"/>
        </pc:sldMkLst>
        <pc:spChg chg="mod">
          <ac:chgData name="Luke Pulaski" userId="50ef1bfb-b847-4b03-b994-0e643f64fa1a" providerId="ADAL" clId="{E808CFB0-C216-8940-A658-AB765E95B3AE}" dt="2025-04-30T01:57:32.855" v="363" actId="20577"/>
          <ac:spMkLst>
            <pc:docMk/>
            <pc:sldMk cId="3316852817" sldId="297"/>
            <ac:spMk id="2" creationId="{2D4D7F33-C5BD-840D-A161-A15F692EB636}"/>
          </ac:spMkLst>
        </pc:spChg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516843543" sldId="298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017337015" sldId="299"/>
        </pc:sldMkLst>
      </pc:sldChg>
      <pc:sldChg chg="addSp delSp modSp mod">
        <pc:chgData name="Luke Pulaski" userId="50ef1bfb-b847-4b03-b994-0e643f64fa1a" providerId="ADAL" clId="{E808CFB0-C216-8940-A658-AB765E95B3AE}" dt="2025-04-30T16:43:07.701" v="1720" actId="1076"/>
        <pc:sldMkLst>
          <pc:docMk/>
          <pc:sldMk cId="3233971326" sldId="300"/>
        </pc:sldMkLst>
        <pc:picChg chg="add mod">
          <ac:chgData name="Luke Pulaski" userId="50ef1bfb-b847-4b03-b994-0e643f64fa1a" providerId="ADAL" clId="{E808CFB0-C216-8940-A658-AB765E95B3AE}" dt="2025-04-30T16:43:07.701" v="1720" actId="1076"/>
          <ac:picMkLst>
            <pc:docMk/>
            <pc:sldMk cId="3233971326" sldId="300"/>
            <ac:picMk id="3" creationId="{F6367733-A88A-3203-18A8-824CA4994691}"/>
          </ac:picMkLst>
        </pc:picChg>
        <pc:picChg chg="del">
          <ac:chgData name="Luke Pulaski" userId="50ef1bfb-b847-4b03-b994-0e643f64fa1a" providerId="ADAL" clId="{E808CFB0-C216-8940-A658-AB765E95B3AE}" dt="2025-04-29T23:22:12.653" v="337" actId="478"/>
          <ac:picMkLst>
            <pc:docMk/>
            <pc:sldMk cId="3233971326" sldId="300"/>
            <ac:picMk id="10" creationId="{679AD73B-6200-4FBC-935A-6385E7D550C2}"/>
          </ac:picMkLst>
        </pc:picChg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475231159" sldId="301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4063297933" sldId="302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524815497" sldId="303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038779767" sldId="304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702323204" sldId="305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262494173" sldId="306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818564941" sldId="307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451995181" sldId="308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651089436" sldId="309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863475898" sldId="310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935280170" sldId="311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117302688" sldId="312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310352677" sldId="313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319404651" sldId="314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284212356" sldId="315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953918097" sldId="316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892505732" sldId="317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275601753" sldId="318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449181002" sldId="319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606570279" sldId="321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247360394" sldId="322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401124252" sldId="323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045093407" sldId="326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876358527" sldId="327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950831489" sldId="328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020931205" sldId="329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057814936" sldId="330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909744007" sldId="331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231625366" sldId="332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757536122" sldId="333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735380517" sldId="334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511924060" sldId="335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569096488" sldId="336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806989751" sldId="337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850160085" sldId="338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835906304" sldId="339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426807794" sldId="340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164479967" sldId="341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770843887" sldId="342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83236789" sldId="343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037151899" sldId="344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848969291" sldId="345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757129307" sldId="346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572351741" sldId="347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668736027" sldId="348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127923650" sldId="349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598501065" sldId="350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467039703" sldId="351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792466120" sldId="352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499142921" sldId="353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000261433" sldId="354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356849700" sldId="355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554960925" sldId="356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180001293" sldId="357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348136994" sldId="358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987969219" sldId="359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375764030" sldId="360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754237959" sldId="361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3886852604" sldId="362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165198922" sldId="363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2616133860" sldId="364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4139479791" sldId="365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1689434921" sldId="366"/>
        </pc:sldMkLst>
      </pc:sldChg>
      <pc:sldChg chg="del">
        <pc:chgData name="Luke Pulaski" userId="50ef1bfb-b847-4b03-b994-0e643f64fa1a" providerId="ADAL" clId="{E808CFB0-C216-8940-A658-AB765E95B3AE}" dt="2025-04-29T23:22:07.075" v="336" actId="2696"/>
        <pc:sldMkLst>
          <pc:docMk/>
          <pc:sldMk cId="727310036" sldId="367"/>
        </pc:sldMkLst>
      </pc:sldChg>
      <pc:sldChg chg="addSp delSp modSp mod">
        <pc:chgData name="Luke Pulaski" userId="50ef1bfb-b847-4b03-b994-0e643f64fa1a" providerId="ADAL" clId="{E808CFB0-C216-8940-A658-AB765E95B3AE}" dt="2025-04-29T23:19:37.502" v="266" actId="20577"/>
        <pc:sldMkLst>
          <pc:docMk/>
          <pc:sldMk cId="4077099936" sldId="368"/>
        </pc:sldMkLst>
        <pc:spChg chg="mod">
          <ac:chgData name="Luke Pulaski" userId="50ef1bfb-b847-4b03-b994-0e643f64fa1a" providerId="ADAL" clId="{E808CFB0-C216-8940-A658-AB765E95B3AE}" dt="2025-04-29T23:15:23" v="65" actId="20577"/>
          <ac:spMkLst>
            <pc:docMk/>
            <pc:sldMk cId="4077099936" sldId="368"/>
            <ac:spMk id="8" creationId="{BDB5698A-09B8-1605-C4F1-B29017ADC77C}"/>
          </ac:spMkLst>
        </pc:spChg>
        <pc:graphicFrameChg chg="del">
          <ac:chgData name="Luke Pulaski" userId="50ef1bfb-b847-4b03-b994-0e643f64fa1a" providerId="ADAL" clId="{E808CFB0-C216-8940-A658-AB765E95B3AE}" dt="2025-04-29T23:16:03.718" v="144" actId="478"/>
          <ac:graphicFrameMkLst>
            <pc:docMk/>
            <pc:sldMk cId="4077099936" sldId="368"/>
            <ac:graphicFrameMk id="2" creationId="{A87DC952-79CB-F6AA-500B-834A77A452A9}"/>
          </ac:graphicFrameMkLst>
        </pc:graphicFrameChg>
        <pc:graphicFrameChg chg="add mod modGraphic">
          <ac:chgData name="Luke Pulaski" userId="50ef1bfb-b847-4b03-b994-0e643f64fa1a" providerId="ADAL" clId="{E808CFB0-C216-8940-A658-AB765E95B3AE}" dt="2025-04-29T23:18:13.412" v="224" actId="20577"/>
          <ac:graphicFrameMkLst>
            <pc:docMk/>
            <pc:sldMk cId="4077099936" sldId="368"/>
            <ac:graphicFrameMk id="3" creationId="{61059258-F65A-7348-EC1D-9660D61E0A16}"/>
          </ac:graphicFrameMkLst>
        </pc:graphicFrameChg>
        <pc:graphicFrameChg chg="del">
          <ac:chgData name="Luke Pulaski" userId="50ef1bfb-b847-4b03-b994-0e643f64fa1a" providerId="ADAL" clId="{E808CFB0-C216-8940-A658-AB765E95B3AE}" dt="2025-04-29T23:16:03.718" v="144" actId="478"/>
          <ac:graphicFrameMkLst>
            <pc:docMk/>
            <pc:sldMk cId="4077099936" sldId="368"/>
            <ac:graphicFrameMk id="4" creationId="{FEA68DEE-76E2-F90F-2A3B-EC48806F9EC8}"/>
          </ac:graphicFrameMkLst>
        </pc:graphicFrameChg>
        <pc:graphicFrameChg chg="add mod modGraphic">
          <ac:chgData name="Luke Pulaski" userId="50ef1bfb-b847-4b03-b994-0e643f64fa1a" providerId="ADAL" clId="{E808CFB0-C216-8940-A658-AB765E95B3AE}" dt="2025-04-29T23:19:37.502" v="266" actId="20577"/>
          <ac:graphicFrameMkLst>
            <pc:docMk/>
            <pc:sldMk cId="4077099936" sldId="368"/>
            <ac:graphicFrameMk id="5" creationId="{2F53566D-522A-0C93-28C8-A20FF9902B41}"/>
          </ac:graphicFrameMkLst>
        </pc:graphicFrameChg>
      </pc:sldChg>
      <pc:sldChg chg="addSp delSp modSp new mod ord">
        <pc:chgData name="Luke Pulaski" userId="50ef1bfb-b847-4b03-b994-0e643f64fa1a" providerId="ADAL" clId="{E808CFB0-C216-8940-A658-AB765E95B3AE}" dt="2025-04-29T23:21:28.815" v="334" actId="1076"/>
        <pc:sldMkLst>
          <pc:docMk/>
          <pc:sldMk cId="3040408233" sldId="369"/>
        </pc:sldMkLst>
        <pc:spChg chg="del">
          <ac:chgData name="Luke Pulaski" userId="50ef1bfb-b847-4b03-b994-0e643f64fa1a" providerId="ADAL" clId="{E808CFB0-C216-8940-A658-AB765E95B3AE}" dt="2025-04-29T23:21:00.188" v="322" actId="478"/>
          <ac:spMkLst>
            <pc:docMk/>
            <pc:sldMk cId="3040408233" sldId="369"/>
            <ac:spMk id="2" creationId="{A4E02C8D-B7C9-3FE4-1823-C7B98970FF37}"/>
          </ac:spMkLst>
        </pc:spChg>
        <pc:spChg chg="del">
          <ac:chgData name="Luke Pulaski" userId="50ef1bfb-b847-4b03-b994-0e643f64fa1a" providerId="ADAL" clId="{E808CFB0-C216-8940-A658-AB765E95B3AE}" dt="2025-04-29T23:21:01.564" v="323" actId="478"/>
          <ac:spMkLst>
            <pc:docMk/>
            <pc:sldMk cId="3040408233" sldId="369"/>
            <ac:spMk id="3" creationId="{0A6B0C26-D75E-D68C-ABF9-B639A61A3DB4}"/>
          </ac:spMkLst>
        </pc:spChg>
        <pc:picChg chg="add mod">
          <ac:chgData name="Luke Pulaski" userId="50ef1bfb-b847-4b03-b994-0e643f64fa1a" providerId="ADAL" clId="{E808CFB0-C216-8940-A658-AB765E95B3AE}" dt="2025-04-29T23:21:28.815" v="334" actId="1076"/>
          <ac:picMkLst>
            <pc:docMk/>
            <pc:sldMk cId="3040408233" sldId="369"/>
            <ac:picMk id="5" creationId="{1AAB7356-3279-E167-5A40-093D3BF3D57C}"/>
          </ac:picMkLst>
        </pc:picChg>
      </pc:sldChg>
      <pc:sldChg chg="add del">
        <pc:chgData name="Luke Pulaski" userId="50ef1bfb-b847-4b03-b994-0e643f64fa1a" providerId="ADAL" clId="{E808CFB0-C216-8940-A658-AB765E95B3AE}" dt="2025-04-29T23:22:07.075" v="336" actId="2696"/>
        <pc:sldMkLst>
          <pc:docMk/>
          <pc:sldMk cId="1453891393" sldId="370"/>
        </pc:sldMkLst>
      </pc:sldChg>
      <pc:sldChg chg="add del ord">
        <pc:chgData name="Luke Pulaski" userId="50ef1bfb-b847-4b03-b994-0e643f64fa1a" providerId="ADAL" clId="{E808CFB0-C216-8940-A658-AB765E95B3AE}" dt="2025-04-30T16:32:08.162" v="1714" actId="2696"/>
        <pc:sldMkLst>
          <pc:docMk/>
          <pc:sldMk cId="2841560183" sldId="370"/>
        </pc:sldMkLst>
      </pc:sldChg>
      <pc:sldChg chg="addSp modSp add mod ord">
        <pc:chgData name="Luke Pulaski" userId="50ef1bfb-b847-4b03-b994-0e643f64fa1a" providerId="ADAL" clId="{E808CFB0-C216-8940-A658-AB765E95B3AE}" dt="2025-04-30T16:06:06.133" v="1700" actId="20578"/>
        <pc:sldMkLst>
          <pc:docMk/>
          <pc:sldMk cId="3021716899" sldId="371"/>
        </pc:sldMkLst>
        <pc:picChg chg="add mod">
          <ac:chgData name="Luke Pulaski" userId="50ef1bfb-b847-4b03-b994-0e643f64fa1a" providerId="ADAL" clId="{E808CFB0-C216-8940-A658-AB765E95B3AE}" dt="2025-04-30T03:06:02.602" v="1697" actId="1076"/>
          <ac:picMkLst>
            <pc:docMk/>
            <pc:sldMk cId="3021716899" sldId="371"/>
            <ac:picMk id="3" creationId="{A5DD9939-8C56-7864-EEE6-6856370BE429}"/>
          </ac:picMkLst>
        </pc:picChg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4096229201" sldId="371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101775245" sldId="372"/>
        </pc:sldMkLst>
      </pc:sldChg>
      <pc:sldChg chg="addSp delSp modSp add mod ord replId">
        <pc:chgData name="Luke Pulaski" userId="50ef1bfb-b847-4b03-b994-0e643f64fa1a" providerId="ADAL" clId="{E808CFB0-C216-8940-A658-AB765E95B3AE}" dt="2025-04-30T03:01:17.979" v="1692" actId="20578"/>
        <pc:sldMkLst>
          <pc:docMk/>
          <pc:sldMk cId="3127743072" sldId="372"/>
        </pc:sldMkLst>
        <pc:spChg chg="add del mod">
          <ac:chgData name="Luke Pulaski" userId="50ef1bfb-b847-4b03-b994-0e643f64fa1a" providerId="ADAL" clId="{E808CFB0-C216-8940-A658-AB765E95B3AE}" dt="2025-04-30T02:46:24.636" v="375" actId="478"/>
          <ac:spMkLst>
            <pc:docMk/>
            <pc:sldMk cId="3127743072" sldId="372"/>
            <ac:spMk id="4" creationId="{A7A46999-063D-4215-FA51-F10057ECBB5E}"/>
          </ac:spMkLst>
        </pc:spChg>
        <pc:spChg chg="add mod">
          <ac:chgData name="Luke Pulaski" userId="50ef1bfb-b847-4b03-b994-0e643f64fa1a" providerId="ADAL" clId="{E808CFB0-C216-8940-A658-AB765E95B3AE}" dt="2025-04-30T03:01:11.252" v="1691" actId="1076"/>
          <ac:spMkLst>
            <pc:docMk/>
            <pc:sldMk cId="3127743072" sldId="372"/>
            <ac:spMk id="5" creationId="{10FB3200-A250-8EC5-F7C6-68D6222B834A}"/>
          </ac:spMkLst>
        </pc:spChg>
        <pc:picChg chg="add mod">
          <ac:chgData name="Luke Pulaski" userId="50ef1bfb-b847-4b03-b994-0e643f64fa1a" providerId="ADAL" clId="{E808CFB0-C216-8940-A658-AB765E95B3AE}" dt="2025-04-30T02:46:02.648" v="372" actId="1076"/>
          <ac:picMkLst>
            <pc:docMk/>
            <pc:sldMk cId="3127743072" sldId="372"/>
            <ac:picMk id="3" creationId="{CD779087-05E5-155C-6761-7CFFBAEFE10E}"/>
          </ac:picMkLst>
        </pc:picChg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884911055" sldId="373"/>
        </pc:sldMkLst>
      </pc:sldChg>
      <pc:sldChg chg="addSp delSp modSp add mod">
        <pc:chgData name="Luke Pulaski" userId="50ef1bfb-b847-4b03-b994-0e643f64fa1a" providerId="ADAL" clId="{E808CFB0-C216-8940-A658-AB765E95B3AE}" dt="2025-04-30T16:31:23.315" v="1713" actId="1076"/>
        <pc:sldMkLst>
          <pc:docMk/>
          <pc:sldMk cId="3467996331" sldId="373"/>
        </pc:sldMkLst>
        <pc:picChg chg="del">
          <ac:chgData name="Luke Pulaski" userId="50ef1bfb-b847-4b03-b994-0e643f64fa1a" providerId="ADAL" clId="{E808CFB0-C216-8940-A658-AB765E95B3AE}" dt="2025-04-30T16:06:00.133" v="1699" actId="478"/>
          <ac:picMkLst>
            <pc:docMk/>
            <pc:sldMk cId="3467996331" sldId="373"/>
            <ac:picMk id="3" creationId="{12C76A61-48AB-B830-E20F-E9AC46807BEE}"/>
          </ac:picMkLst>
        </pc:picChg>
        <pc:picChg chg="add del mod">
          <ac:chgData name="Luke Pulaski" userId="50ef1bfb-b847-4b03-b994-0e643f64fa1a" providerId="ADAL" clId="{E808CFB0-C216-8940-A658-AB765E95B3AE}" dt="2025-04-30T16:31:06.506" v="1707" actId="478"/>
          <ac:picMkLst>
            <pc:docMk/>
            <pc:sldMk cId="3467996331" sldId="373"/>
            <ac:picMk id="4" creationId="{BAE62FC6-841A-D719-930E-DEFC61C0BD75}"/>
          </ac:picMkLst>
        </pc:picChg>
        <pc:picChg chg="add mod">
          <ac:chgData name="Luke Pulaski" userId="50ef1bfb-b847-4b03-b994-0e643f64fa1a" providerId="ADAL" clId="{E808CFB0-C216-8940-A658-AB765E95B3AE}" dt="2025-04-30T16:31:23.315" v="1713" actId="1076"/>
          <ac:picMkLst>
            <pc:docMk/>
            <pc:sldMk cId="3467996331" sldId="373"/>
            <ac:picMk id="6" creationId="{14E7F779-127C-7D6B-5864-9B104C0564C4}"/>
          </ac:picMkLst>
        </pc:picChg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964910832" sldId="374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362210729" sldId="375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942438055" sldId="376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891701454" sldId="377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779115546" sldId="378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323176575" sldId="379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500468044" sldId="380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363687835" sldId="381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113510510" sldId="382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582144488" sldId="383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06036129" sldId="384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977395447" sldId="385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836593837" sldId="386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4097562410" sldId="387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564246966" sldId="388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247241845" sldId="389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646260054" sldId="390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939932805" sldId="391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543567435" sldId="392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962992684" sldId="393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420931426" sldId="394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742229640" sldId="395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772003466" sldId="396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923597099" sldId="397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929421751" sldId="398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632938255" sldId="399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11826116" sldId="400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907139408" sldId="401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595999518" sldId="402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718791327" sldId="403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807915669" sldId="404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931780130" sldId="405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206335694" sldId="406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972502227" sldId="407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488657477" sldId="408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269271656" sldId="409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908244180" sldId="410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815200677" sldId="411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963325166" sldId="412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4205437249" sldId="413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486559215" sldId="414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572034297" sldId="415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885431162" sldId="416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496569970" sldId="417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167283050" sldId="418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389741236" sldId="419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4219923790" sldId="420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278384869" sldId="421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249045519" sldId="422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511403431" sldId="423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99670017" sldId="424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931407156" sldId="425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59437413" sldId="426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393747300" sldId="427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3648811347" sldId="428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927948456" sldId="429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818277642" sldId="430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616072513" sldId="431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697828575" sldId="432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90547056" sldId="433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4223964121" sldId="434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2702537315" sldId="435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65346108" sldId="436"/>
        </pc:sldMkLst>
      </pc:sldChg>
      <pc:sldChg chg="add del replId">
        <pc:chgData name="Luke Pulaski" userId="50ef1bfb-b847-4b03-b994-0e643f64fa1a" providerId="ADAL" clId="{E808CFB0-C216-8940-A658-AB765E95B3AE}" dt="2025-04-29T23:22:07.075" v="336" actId="2696"/>
        <pc:sldMkLst>
          <pc:docMk/>
          <pc:sldMk cId="1348003772" sldId="437"/>
        </pc:sldMkLst>
      </pc:sldChg>
    </pc:docChg>
  </pc:docChgLst>
  <pc:docChgLst>
    <pc:chgData name="Luke Pulaski" userId="50ef1bfb-b847-4b03-b994-0e643f64fa1a" providerId="ADAL" clId="{9A394F65-9FA6-6F4E-9736-03AE40FEB31F}"/>
    <pc:docChg chg="undo custSel addSld delSld modSld sldOrd">
      <pc:chgData name="Luke Pulaski" userId="50ef1bfb-b847-4b03-b994-0e643f64fa1a" providerId="ADAL" clId="{9A394F65-9FA6-6F4E-9736-03AE40FEB31F}" dt="2025-04-17T14:27:34.118" v="3056" actId="1076"/>
      <pc:docMkLst>
        <pc:docMk/>
      </pc:docMkLst>
      <pc:sldChg chg="addSp delSp modSp mod ord">
        <pc:chgData name="Luke Pulaski" userId="50ef1bfb-b847-4b03-b994-0e643f64fa1a" providerId="ADAL" clId="{9A394F65-9FA6-6F4E-9736-03AE40FEB31F}" dt="2025-04-02T21:47:17.484" v="1174" actId="20578"/>
        <pc:sldMkLst>
          <pc:docMk/>
          <pc:sldMk cId="1777192604" sldId="256"/>
        </pc:sldMkLst>
      </pc:sldChg>
      <pc:sldChg chg="addSp delSp modSp mod">
        <pc:chgData name="Luke Pulaski" userId="50ef1bfb-b847-4b03-b994-0e643f64fa1a" providerId="ADAL" clId="{9A394F65-9FA6-6F4E-9736-03AE40FEB31F}" dt="2025-04-02T21:55:59.577" v="1181" actId="1076"/>
        <pc:sldMkLst>
          <pc:docMk/>
          <pc:sldMk cId="575416235" sldId="257"/>
        </pc:sldMkLst>
      </pc:sldChg>
      <pc:sldChg chg="addSp delSp modSp mod">
        <pc:chgData name="Luke Pulaski" userId="50ef1bfb-b847-4b03-b994-0e643f64fa1a" providerId="ADAL" clId="{9A394F65-9FA6-6F4E-9736-03AE40FEB31F}" dt="2025-04-02T21:56:13.289" v="1187" actId="1076"/>
        <pc:sldMkLst>
          <pc:docMk/>
          <pc:sldMk cId="2567627063" sldId="258"/>
        </pc:sldMkLst>
      </pc:sldChg>
      <pc:sldChg chg="addSp delSp modSp mod">
        <pc:chgData name="Luke Pulaski" userId="50ef1bfb-b847-4b03-b994-0e643f64fa1a" providerId="ADAL" clId="{9A394F65-9FA6-6F4E-9736-03AE40FEB31F}" dt="2025-04-02T21:56:26.546" v="1193" actId="1076"/>
        <pc:sldMkLst>
          <pc:docMk/>
          <pc:sldMk cId="1632796484" sldId="259"/>
        </pc:sldMkLst>
      </pc:sldChg>
      <pc:sldChg chg="addSp delSp modSp mod ord">
        <pc:chgData name="Luke Pulaski" userId="50ef1bfb-b847-4b03-b994-0e643f64fa1a" providerId="ADAL" clId="{9A394F65-9FA6-6F4E-9736-03AE40FEB31F}" dt="2025-04-17T13:39:19.970" v="2999" actId="1076"/>
        <pc:sldMkLst>
          <pc:docMk/>
          <pc:sldMk cId="4001569011" sldId="260"/>
        </pc:sldMkLst>
      </pc:sldChg>
      <pc:sldChg chg="addSp delSp modSp mod">
        <pc:chgData name="Luke Pulaski" userId="50ef1bfb-b847-4b03-b994-0e643f64fa1a" providerId="ADAL" clId="{9A394F65-9FA6-6F4E-9736-03AE40FEB31F}" dt="2025-04-02T21:42:16.603" v="1149" actId="1076"/>
        <pc:sldMkLst>
          <pc:docMk/>
          <pc:sldMk cId="3991989539" sldId="261"/>
        </pc:sldMkLst>
      </pc:sldChg>
      <pc:sldChg chg="addSp delSp modSp add mod ord setBg">
        <pc:chgData name="Luke Pulaski" userId="50ef1bfb-b847-4b03-b994-0e643f64fa1a" providerId="ADAL" clId="{9A394F65-9FA6-6F4E-9736-03AE40FEB31F}" dt="2025-03-19T18:59:07.133" v="215" actId="1076"/>
        <pc:sldMkLst>
          <pc:docMk/>
          <pc:sldMk cId="968070402" sldId="262"/>
        </pc:sldMkLst>
        <pc:spChg chg="add mod">
          <ac:chgData name="Luke Pulaski" userId="50ef1bfb-b847-4b03-b994-0e643f64fa1a" providerId="ADAL" clId="{9A394F65-9FA6-6F4E-9736-03AE40FEB31F}" dt="2025-03-19T18:59:07.133" v="215" actId="1076"/>
          <ac:spMkLst>
            <pc:docMk/>
            <pc:sldMk cId="968070402" sldId="262"/>
            <ac:spMk id="2" creationId="{197C2B1E-22CC-BBDC-FB38-4F0F1B09FAC3}"/>
          </ac:spMkLst>
        </pc:spChg>
      </pc:sldChg>
      <pc:sldChg chg="modSp add mod ord">
        <pc:chgData name="Luke Pulaski" userId="50ef1bfb-b847-4b03-b994-0e643f64fa1a" providerId="ADAL" clId="{9A394F65-9FA6-6F4E-9736-03AE40FEB31F}" dt="2025-04-03T13:59:20.802" v="2151" actId="20577"/>
        <pc:sldMkLst>
          <pc:docMk/>
          <pc:sldMk cId="2034254649" sldId="263"/>
        </pc:sldMkLst>
      </pc:sldChg>
      <pc:sldChg chg="add del">
        <pc:chgData name="Luke Pulaski" userId="50ef1bfb-b847-4b03-b994-0e643f64fa1a" providerId="ADAL" clId="{9A394F65-9FA6-6F4E-9736-03AE40FEB31F}" dt="2025-03-19T18:56:32.288" v="79" actId="2696"/>
        <pc:sldMkLst>
          <pc:docMk/>
          <pc:sldMk cId="3465041477" sldId="263"/>
        </pc:sldMkLst>
      </pc:sldChg>
      <pc:sldChg chg="modSp add mod">
        <pc:chgData name="Luke Pulaski" userId="50ef1bfb-b847-4b03-b994-0e643f64fa1a" providerId="ADAL" clId="{9A394F65-9FA6-6F4E-9736-03AE40FEB31F}" dt="2025-04-03T13:59:29.252" v="2152" actId="20577"/>
        <pc:sldMkLst>
          <pc:docMk/>
          <pc:sldMk cId="1888834822" sldId="264"/>
        </pc:sldMkLst>
      </pc:sldChg>
      <pc:sldChg chg="add del">
        <pc:chgData name="Luke Pulaski" userId="50ef1bfb-b847-4b03-b994-0e643f64fa1a" providerId="ADAL" clId="{9A394F65-9FA6-6F4E-9736-03AE40FEB31F}" dt="2025-03-19T18:56:32.288" v="79" actId="2696"/>
        <pc:sldMkLst>
          <pc:docMk/>
          <pc:sldMk cId="3009767011" sldId="264"/>
        </pc:sldMkLst>
      </pc:sldChg>
      <pc:sldChg chg="add del replId">
        <pc:chgData name="Luke Pulaski" userId="50ef1bfb-b847-4b03-b994-0e643f64fa1a" providerId="ADAL" clId="{9A394F65-9FA6-6F4E-9736-03AE40FEB31F}" dt="2025-03-19T18:56:32.288" v="79" actId="2696"/>
        <pc:sldMkLst>
          <pc:docMk/>
          <pc:sldMk cId="2342578998" sldId="265"/>
        </pc:sldMkLst>
      </pc:sldChg>
      <pc:sldChg chg="modSp add mod replId">
        <pc:chgData name="Luke Pulaski" userId="50ef1bfb-b847-4b03-b994-0e643f64fa1a" providerId="ADAL" clId="{9A394F65-9FA6-6F4E-9736-03AE40FEB31F}" dt="2025-04-03T13:59:37.888" v="2153" actId="20577"/>
        <pc:sldMkLst>
          <pc:docMk/>
          <pc:sldMk cId="4212022789" sldId="265"/>
        </pc:sldMkLst>
      </pc:sldChg>
      <pc:sldChg chg="modSp add mod">
        <pc:chgData name="Luke Pulaski" userId="50ef1bfb-b847-4b03-b994-0e643f64fa1a" providerId="ADAL" clId="{9A394F65-9FA6-6F4E-9736-03AE40FEB31F}" dt="2025-04-03T13:59:45.102" v="2154" actId="20577"/>
        <pc:sldMkLst>
          <pc:docMk/>
          <pc:sldMk cId="2188327209" sldId="266"/>
        </pc:sldMkLst>
      </pc:sldChg>
      <pc:sldChg chg="modSp add mod ord replId">
        <pc:chgData name="Luke Pulaski" userId="50ef1bfb-b847-4b03-b994-0e643f64fa1a" providerId="ADAL" clId="{9A394F65-9FA6-6F4E-9736-03AE40FEB31F}" dt="2025-04-03T13:59:14.892" v="2150" actId="20577"/>
        <pc:sldMkLst>
          <pc:docMk/>
          <pc:sldMk cId="742233819" sldId="267"/>
        </pc:sldMkLst>
      </pc:sldChg>
      <pc:sldChg chg="modSp add mod">
        <pc:chgData name="Luke Pulaski" userId="50ef1bfb-b847-4b03-b994-0e643f64fa1a" providerId="ADAL" clId="{9A394F65-9FA6-6F4E-9736-03AE40FEB31F}" dt="2025-04-08T02:59:43.155" v="2629" actId="20577"/>
        <pc:sldMkLst>
          <pc:docMk/>
          <pc:sldMk cId="2505207926" sldId="268"/>
        </pc:sldMkLst>
        <pc:spChg chg="mod">
          <ac:chgData name="Luke Pulaski" userId="50ef1bfb-b847-4b03-b994-0e643f64fa1a" providerId="ADAL" clId="{9A394F65-9FA6-6F4E-9736-03AE40FEB31F}" dt="2025-04-08T02:59:43.155" v="2629" actId="20577"/>
          <ac:spMkLst>
            <pc:docMk/>
            <pc:sldMk cId="2505207926" sldId="268"/>
            <ac:spMk id="2" creationId="{F656D5D1-A777-0081-2AF0-F06CEBBCD460}"/>
          </ac:spMkLst>
        </pc:spChg>
      </pc:sldChg>
      <pc:sldChg chg="addSp delSp modSp new mod">
        <pc:chgData name="Luke Pulaski" userId="50ef1bfb-b847-4b03-b994-0e643f64fa1a" providerId="ADAL" clId="{9A394F65-9FA6-6F4E-9736-03AE40FEB31F}" dt="2025-04-03T16:00:40.292" v="2161" actId="1076"/>
        <pc:sldMkLst>
          <pc:docMk/>
          <pc:sldMk cId="1728949155" sldId="269"/>
        </pc:sldMkLst>
      </pc:sldChg>
      <pc:sldChg chg="addSp delSp modSp add mod ord">
        <pc:chgData name="Luke Pulaski" userId="50ef1bfb-b847-4b03-b994-0e643f64fa1a" providerId="ADAL" clId="{9A394F65-9FA6-6F4E-9736-03AE40FEB31F}" dt="2025-04-03T03:18:34.522" v="1293" actId="1076"/>
        <pc:sldMkLst>
          <pc:docMk/>
          <pc:sldMk cId="2210656623" sldId="270"/>
        </pc:sldMkLst>
      </pc:sldChg>
      <pc:sldChg chg="addSp delSp modSp add mod ord">
        <pc:chgData name="Luke Pulaski" userId="50ef1bfb-b847-4b03-b994-0e643f64fa1a" providerId="ADAL" clId="{9A394F65-9FA6-6F4E-9736-03AE40FEB31F}" dt="2025-04-03T03:26:31.420" v="1306" actId="1076"/>
        <pc:sldMkLst>
          <pc:docMk/>
          <pc:sldMk cId="3549092590" sldId="271"/>
        </pc:sldMkLst>
      </pc:sldChg>
      <pc:sldChg chg="modSp add mod ord">
        <pc:chgData name="Luke Pulaski" userId="50ef1bfb-b847-4b03-b994-0e643f64fa1a" providerId="ADAL" clId="{9A394F65-9FA6-6F4E-9736-03AE40FEB31F}" dt="2025-03-21T12:44:07.128" v="389" actId="20577"/>
        <pc:sldMkLst>
          <pc:docMk/>
          <pc:sldMk cId="668194272" sldId="272"/>
        </pc:sldMkLst>
        <pc:spChg chg="mod">
          <ac:chgData name="Luke Pulaski" userId="50ef1bfb-b847-4b03-b994-0e643f64fa1a" providerId="ADAL" clId="{9A394F65-9FA6-6F4E-9736-03AE40FEB31F}" dt="2025-03-21T12:44:07.128" v="389" actId="20577"/>
          <ac:spMkLst>
            <pc:docMk/>
            <pc:sldMk cId="668194272" sldId="272"/>
            <ac:spMk id="2" creationId="{FAA45BB5-0CD1-5DE6-36F7-94096FFD8EB7}"/>
          </ac:spMkLst>
        </pc:spChg>
      </pc:sldChg>
      <pc:sldChg chg="addSp delSp modSp add mod ord">
        <pc:chgData name="Luke Pulaski" userId="50ef1bfb-b847-4b03-b994-0e643f64fa1a" providerId="ADAL" clId="{9A394F65-9FA6-6F4E-9736-03AE40FEB31F}" dt="2025-04-08T02:58:51.335" v="2580" actId="20577"/>
        <pc:sldMkLst>
          <pc:docMk/>
          <pc:sldMk cId="155038369" sldId="273"/>
        </pc:sldMkLst>
      </pc:sldChg>
      <pc:sldChg chg="addSp delSp modSp add mod ord">
        <pc:chgData name="Luke Pulaski" userId="50ef1bfb-b847-4b03-b994-0e643f64fa1a" providerId="ADAL" clId="{9A394F65-9FA6-6F4E-9736-03AE40FEB31F}" dt="2025-04-08T02:59:09.162" v="2583" actId="20578"/>
        <pc:sldMkLst>
          <pc:docMk/>
          <pc:sldMk cId="1706131515" sldId="274"/>
        </pc:sldMkLst>
      </pc:sldChg>
      <pc:sldChg chg="addSp modSp add ord">
        <pc:chgData name="Luke Pulaski" userId="50ef1bfb-b847-4b03-b994-0e643f64fa1a" providerId="ADAL" clId="{9A394F65-9FA6-6F4E-9736-03AE40FEB31F}" dt="2025-04-08T02:54:04.828" v="2304" actId="20578"/>
        <pc:sldMkLst>
          <pc:docMk/>
          <pc:sldMk cId="524712100" sldId="275"/>
        </pc:sldMkLst>
      </pc:sldChg>
      <pc:sldChg chg="addSp delSp modSp add mod">
        <pc:chgData name="Luke Pulaski" userId="50ef1bfb-b847-4b03-b994-0e643f64fa1a" providerId="ADAL" clId="{9A394F65-9FA6-6F4E-9736-03AE40FEB31F}" dt="2025-04-03T03:16:35.694" v="1281" actId="1076"/>
        <pc:sldMkLst>
          <pc:docMk/>
          <pc:sldMk cId="2734258946" sldId="276"/>
        </pc:sldMkLst>
      </pc:sldChg>
      <pc:sldChg chg="addSp modSp add mod">
        <pc:chgData name="Luke Pulaski" userId="50ef1bfb-b847-4b03-b994-0e643f64fa1a" providerId="ADAL" clId="{9A394F65-9FA6-6F4E-9736-03AE40FEB31F}" dt="2025-04-02T21:26:59.899" v="1124" actId="1076"/>
        <pc:sldMkLst>
          <pc:docMk/>
          <pc:sldMk cId="3226463063" sldId="277"/>
        </pc:sldMkLst>
      </pc:sldChg>
      <pc:sldChg chg="addSp delSp modSp add mod">
        <pc:chgData name="Luke Pulaski" userId="50ef1bfb-b847-4b03-b994-0e643f64fa1a" providerId="ADAL" clId="{9A394F65-9FA6-6F4E-9736-03AE40FEB31F}" dt="2025-04-03T03:18:49.658" v="1299" actId="1076"/>
        <pc:sldMkLst>
          <pc:docMk/>
          <pc:sldMk cId="3174670419" sldId="278"/>
        </pc:sldMkLst>
      </pc:sldChg>
      <pc:sldChg chg="addSp delSp modSp add mod ord replId">
        <pc:chgData name="Luke Pulaski" userId="50ef1bfb-b847-4b03-b994-0e643f64fa1a" providerId="ADAL" clId="{9A394F65-9FA6-6F4E-9736-03AE40FEB31F}" dt="2025-04-02T21:44:04.063" v="1152" actId="20578"/>
        <pc:sldMkLst>
          <pc:docMk/>
          <pc:sldMk cId="3333275226" sldId="279"/>
        </pc:sldMkLst>
      </pc:sldChg>
      <pc:sldChg chg="addSp delSp modSp new mod">
        <pc:chgData name="Luke Pulaski" userId="50ef1bfb-b847-4b03-b994-0e643f64fa1a" providerId="ADAL" clId="{9A394F65-9FA6-6F4E-9736-03AE40FEB31F}" dt="2025-04-02T22:06:47.217" v="1205" actId="1076"/>
        <pc:sldMkLst>
          <pc:docMk/>
          <pc:sldMk cId="768635179" sldId="280"/>
        </pc:sldMkLst>
      </pc:sldChg>
      <pc:sldChg chg="delSp add del mod">
        <pc:chgData name="Luke Pulaski" userId="50ef1bfb-b847-4b03-b994-0e643f64fa1a" providerId="ADAL" clId="{9A394F65-9FA6-6F4E-9736-03AE40FEB31F}" dt="2025-04-02T22:06:16.798" v="1196" actId="2696"/>
        <pc:sldMkLst>
          <pc:docMk/>
          <pc:sldMk cId="1583453838" sldId="280"/>
        </pc:sldMkLst>
      </pc:sldChg>
      <pc:sldChg chg="addSp modSp add mod modNotesTx">
        <pc:chgData name="Luke Pulaski" userId="50ef1bfb-b847-4b03-b994-0e643f64fa1a" providerId="ADAL" clId="{9A394F65-9FA6-6F4E-9736-03AE40FEB31F}" dt="2025-04-02T22:10:12.076" v="1262" actId="20577"/>
        <pc:sldMkLst>
          <pc:docMk/>
          <pc:sldMk cId="712067794" sldId="281"/>
        </pc:sldMkLst>
      </pc:sldChg>
      <pc:sldChg chg="delSp modSp add mod">
        <pc:chgData name="Luke Pulaski" userId="50ef1bfb-b847-4b03-b994-0e643f64fa1a" providerId="ADAL" clId="{9A394F65-9FA6-6F4E-9736-03AE40FEB31F}" dt="2025-04-08T20:24:28.598" v="2922" actId="1076"/>
        <pc:sldMkLst>
          <pc:docMk/>
          <pc:sldMk cId="992836038" sldId="282"/>
        </pc:sldMkLst>
        <pc:spChg chg="mod">
          <ac:chgData name="Luke Pulaski" userId="50ef1bfb-b847-4b03-b994-0e643f64fa1a" providerId="ADAL" clId="{9A394F65-9FA6-6F4E-9736-03AE40FEB31F}" dt="2025-04-08T02:51:05.188" v="2204" actId="1076"/>
          <ac:spMkLst>
            <pc:docMk/>
            <pc:sldMk cId="992836038" sldId="282"/>
            <ac:spMk id="8" creationId="{1C869D6E-8671-059E-F022-420FEB74A481}"/>
          </ac:spMkLst>
        </pc:spChg>
      </pc:sldChg>
      <pc:sldChg chg="add">
        <pc:chgData name="Luke Pulaski" userId="50ef1bfb-b847-4b03-b994-0e643f64fa1a" providerId="ADAL" clId="{9A394F65-9FA6-6F4E-9736-03AE40FEB31F}" dt="2025-04-08T02:54:15.375" v="2305" actId="2890"/>
        <pc:sldMkLst>
          <pc:docMk/>
          <pc:sldMk cId="404239829" sldId="283"/>
        </pc:sldMkLst>
      </pc:sldChg>
      <pc:sldChg chg="addSp delSp modSp add mod">
        <pc:chgData name="Luke Pulaski" userId="50ef1bfb-b847-4b03-b994-0e643f64fa1a" providerId="ADAL" clId="{9A394F65-9FA6-6F4E-9736-03AE40FEB31F}" dt="2025-04-08T03:05:59.147" v="2902" actId="20577"/>
        <pc:sldMkLst>
          <pc:docMk/>
          <pc:sldMk cId="2207527250" sldId="284"/>
        </pc:sldMkLst>
        <pc:spChg chg="add mod">
          <ac:chgData name="Luke Pulaski" userId="50ef1bfb-b847-4b03-b994-0e643f64fa1a" providerId="ADAL" clId="{9A394F65-9FA6-6F4E-9736-03AE40FEB31F}" dt="2025-04-08T03:05:59.147" v="2902" actId="20577"/>
          <ac:spMkLst>
            <pc:docMk/>
            <pc:sldMk cId="2207527250" sldId="284"/>
            <ac:spMk id="3" creationId="{73E50839-3C0B-0008-AFC2-8B4E4FDDECD2}"/>
          </ac:spMkLst>
        </pc:spChg>
      </pc:sldChg>
      <pc:sldChg chg="addSp delSp modSp new mod">
        <pc:chgData name="Luke Pulaski" userId="50ef1bfb-b847-4b03-b994-0e643f64fa1a" providerId="ADAL" clId="{9A394F65-9FA6-6F4E-9736-03AE40FEB31F}" dt="2025-04-08T03:01:16.104" v="2640" actId="1076"/>
        <pc:sldMkLst>
          <pc:docMk/>
          <pc:sldMk cId="615257772" sldId="285"/>
        </pc:sldMkLst>
      </pc:sldChg>
      <pc:sldChg chg="addSp delSp modSp add mod">
        <pc:chgData name="Luke Pulaski" userId="50ef1bfb-b847-4b03-b994-0e643f64fa1a" providerId="ADAL" clId="{9A394F65-9FA6-6F4E-9736-03AE40FEB31F}" dt="2025-04-08T03:03:42.443" v="2658" actId="1076"/>
        <pc:sldMkLst>
          <pc:docMk/>
          <pc:sldMk cId="2594928448" sldId="286"/>
        </pc:sldMkLst>
      </pc:sldChg>
      <pc:sldChg chg="addSp delSp modSp add del mod">
        <pc:chgData name="Luke Pulaski" userId="50ef1bfb-b847-4b03-b994-0e643f64fa1a" providerId="ADAL" clId="{9A394F65-9FA6-6F4E-9736-03AE40FEB31F}" dt="2025-04-08T20:26:55.938" v="2923" actId="2696"/>
        <pc:sldMkLst>
          <pc:docMk/>
          <pc:sldMk cId="1807175995" sldId="287"/>
        </pc:sldMkLst>
      </pc:sldChg>
      <pc:sldChg chg="addSp delSp modSp add mod">
        <pc:chgData name="Luke Pulaski" userId="50ef1bfb-b847-4b03-b994-0e643f64fa1a" providerId="ADAL" clId="{9A394F65-9FA6-6F4E-9736-03AE40FEB31F}" dt="2025-04-17T13:33:03.737" v="2968" actId="1076"/>
        <pc:sldMkLst>
          <pc:docMk/>
          <pc:sldMk cId="766491153" sldId="288"/>
        </pc:sldMkLst>
      </pc:sldChg>
      <pc:sldChg chg="add">
        <pc:chgData name="Luke Pulaski" userId="50ef1bfb-b847-4b03-b994-0e643f64fa1a" providerId="ADAL" clId="{9A394F65-9FA6-6F4E-9736-03AE40FEB31F}" dt="2025-04-08T20:28:25.733" v="2930" actId="2890"/>
        <pc:sldMkLst>
          <pc:docMk/>
          <pc:sldMk cId="2311891514" sldId="289"/>
        </pc:sldMkLst>
      </pc:sldChg>
      <pc:sldChg chg="addSp delSp modSp add mod ord">
        <pc:chgData name="Luke Pulaski" userId="50ef1bfb-b847-4b03-b994-0e643f64fa1a" providerId="ADAL" clId="{9A394F65-9FA6-6F4E-9736-03AE40FEB31F}" dt="2025-04-08T20:30:29.456" v="2953" actId="1076"/>
        <pc:sldMkLst>
          <pc:docMk/>
          <pc:sldMk cId="3081438869" sldId="290"/>
        </pc:sldMkLst>
      </pc:sldChg>
      <pc:sldChg chg="addSp delSp modSp add mod replId">
        <pc:chgData name="Luke Pulaski" userId="50ef1bfb-b847-4b03-b994-0e643f64fa1a" providerId="ADAL" clId="{9A394F65-9FA6-6F4E-9736-03AE40FEB31F}" dt="2025-04-08T20:30:11.451" v="2946" actId="1076"/>
        <pc:sldMkLst>
          <pc:docMk/>
          <pc:sldMk cId="2245267338" sldId="291"/>
        </pc:sldMkLst>
      </pc:sldChg>
      <pc:sldChg chg="add">
        <pc:chgData name="Luke Pulaski" userId="50ef1bfb-b847-4b03-b994-0e643f64fa1a" providerId="ADAL" clId="{9A394F65-9FA6-6F4E-9736-03AE40FEB31F}" dt="2025-04-17T13:29:21.220" v="2955" actId="2890"/>
        <pc:sldMkLst>
          <pc:docMk/>
          <pc:sldMk cId="285561088" sldId="292"/>
        </pc:sldMkLst>
      </pc:sldChg>
      <pc:sldChg chg="addSp modSp add mod ord">
        <pc:chgData name="Luke Pulaski" userId="50ef1bfb-b847-4b03-b994-0e643f64fa1a" providerId="ADAL" clId="{9A394F65-9FA6-6F4E-9736-03AE40FEB31F}" dt="2025-04-17T13:45:29.120" v="3006" actId="20578"/>
        <pc:sldMkLst>
          <pc:docMk/>
          <pc:sldMk cId="1010660810" sldId="293"/>
        </pc:sldMkLst>
      </pc:sldChg>
      <pc:sldChg chg="addSp delSp modSp add mod">
        <pc:chgData name="Luke Pulaski" userId="50ef1bfb-b847-4b03-b994-0e643f64fa1a" providerId="ADAL" clId="{9A394F65-9FA6-6F4E-9736-03AE40FEB31F}" dt="2025-04-17T13:37:14.983" v="2976" actId="1076"/>
        <pc:sldMkLst>
          <pc:docMk/>
          <pc:sldMk cId="3350036859" sldId="294"/>
        </pc:sldMkLst>
      </pc:sldChg>
      <pc:sldChg chg="addSp delSp modSp add mod ord">
        <pc:chgData name="Luke Pulaski" userId="50ef1bfb-b847-4b03-b994-0e643f64fa1a" providerId="ADAL" clId="{9A394F65-9FA6-6F4E-9736-03AE40FEB31F}" dt="2025-04-17T14:27:04.918" v="3046" actId="1076"/>
        <pc:sldMkLst>
          <pc:docMk/>
          <pc:sldMk cId="561184129" sldId="295"/>
        </pc:sldMkLst>
      </pc:sldChg>
      <pc:sldChg chg="addSp delSp modSp add mod">
        <pc:chgData name="Luke Pulaski" userId="50ef1bfb-b847-4b03-b994-0e643f64fa1a" providerId="ADAL" clId="{9A394F65-9FA6-6F4E-9736-03AE40FEB31F}" dt="2025-04-17T14:18:23.356" v="3023" actId="1076"/>
        <pc:sldMkLst>
          <pc:docMk/>
          <pc:sldMk cId="239005575" sldId="296"/>
        </pc:sldMkLst>
      </pc:sldChg>
      <pc:sldChg chg="addSp modSp add mod ord">
        <pc:chgData name="Luke Pulaski" userId="50ef1bfb-b847-4b03-b994-0e643f64fa1a" providerId="ADAL" clId="{9A394F65-9FA6-6F4E-9736-03AE40FEB31F}" dt="2025-04-17T14:26:39.018" v="3037" actId="20578"/>
        <pc:sldMkLst>
          <pc:docMk/>
          <pc:sldMk cId="2570772149" sldId="297"/>
        </pc:sldMkLst>
      </pc:sldChg>
      <pc:sldChg chg="addSp modSp add mod">
        <pc:chgData name="Luke Pulaski" userId="50ef1bfb-b847-4b03-b994-0e643f64fa1a" providerId="ADAL" clId="{9A394F65-9FA6-6F4E-9736-03AE40FEB31F}" dt="2025-04-17T14:18:35.994" v="3029" actId="1076"/>
        <pc:sldMkLst>
          <pc:docMk/>
          <pc:sldMk cId="1708810495" sldId="298"/>
        </pc:sldMkLst>
      </pc:sldChg>
      <pc:sldChg chg="addSp modSp add mod">
        <pc:chgData name="Luke Pulaski" userId="50ef1bfb-b847-4b03-b994-0e643f64fa1a" providerId="ADAL" clId="{9A394F65-9FA6-6F4E-9736-03AE40FEB31F}" dt="2025-04-17T14:27:34.118" v="3056" actId="1076"/>
        <pc:sldMkLst>
          <pc:docMk/>
          <pc:sldMk cId="1704767637" sldId="299"/>
        </pc:sldMkLst>
      </pc:sldChg>
      <pc:sldChg chg="addSp modSp add mod">
        <pc:chgData name="Luke Pulaski" userId="50ef1bfb-b847-4b03-b994-0e643f64fa1a" providerId="ADAL" clId="{9A394F65-9FA6-6F4E-9736-03AE40FEB31F}" dt="2025-04-17T13:38:37.373" v="2988" actId="1076"/>
        <pc:sldMkLst>
          <pc:docMk/>
          <pc:sldMk cId="2375869070" sldId="300"/>
        </pc:sldMkLst>
      </pc:sldChg>
      <pc:sldChg chg="addSp delSp modSp add mod">
        <pc:chgData name="Luke Pulaski" userId="50ef1bfb-b847-4b03-b994-0e643f64fa1a" providerId="ADAL" clId="{9A394F65-9FA6-6F4E-9736-03AE40FEB31F}" dt="2025-04-17T13:46:46.464" v="3015" actId="1076"/>
        <pc:sldMkLst>
          <pc:docMk/>
          <pc:sldMk cId="2062466217" sldId="301"/>
        </pc:sldMkLst>
      </pc:sldChg>
      <pc:sldChg chg="add del">
        <pc:chgData name="Luke Pulaski" userId="50ef1bfb-b847-4b03-b994-0e643f64fa1a" providerId="ADAL" clId="{9A394F65-9FA6-6F4E-9736-03AE40FEB31F}" dt="2025-04-17T13:45:32.543" v="3007" actId="2696"/>
        <pc:sldMkLst>
          <pc:docMk/>
          <pc:sldMk cId="2143703171" sldId="301"/>
        </pc:sldMkLst>
      </pc:sldChg>
      <pc:sldChg chg="delSp add mod">
        <pc:chgData name="Luke Pulaski" userId="50ef1bfb-b847-4b03-b994-0e643f64fa1a" providerId="ADAL" clId="{9A394F65-9FA6-6F4E-9736-03AE40FEB31F}" dt="2025-04-17T13:58:19.865" v="3017" actId="478"/>
        <pc:sldMkLst>
          <pc:docMk/>
          <pc:sldMk cId="431238484" sldId="302"/>
        </pc:sldMkLst>
      </pc:sldChg>
    </pc:docChg>
  </pc:docChgLst>
  <pc:docChgLst>
    <pc:chgData name="Luke Pulaski" userId="50ef1bfb-b847-4b03-b994-0e643f64fa1a" providerId="ADAL" clId="{6505EB32-82E3-B84E-B277-7C0308D5DBEE}"/>
    <pc:docChg chg="undo custSel addSld delSld modSld sldOrd">
      <pc:chgData name="Luke Pulaski" userId="50ef1bfb-b847-4b03-b994-0e643f64fa1a" providerId="ADAL" clId="{6505EB32-82E3-B84E-B277-7C0308D5DBEE}" dt="2025-04-29T18:24:11.968" v="2165" actId="2696"/>
      <pc:docMkLst>
        <pc:docMk/>
      </pc:docMkLst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77192604" sldId="25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575416235" sldId="25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567627063" sldId="25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632796484" sldId="25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001569011" sldId="26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991989539" sldId="261"/>
        </pc:sldMkLst>
      </pc:sldChg>
      <pc:sldChg chg="modSp mod">
        <pc:chgData name="Luke Pulaski" userId="50ef1bfb-b847-4b03-b994-0e643f64fa1a" providerId="ADAL" clId="{6505EB32-82E3-B84E-B277-7C0308D5DBEE}" dt="2025-04-22T18:35:19.958" v="5" actId="20577"/>
        <pc:sldMkLst>
          <pc:docMk/>
          <pc:sldMk cId="968070402" sldId="262"/>
        </pc:sldMkLst>
        <pc:spChg chg="mod">
          <ac:chgData name="Luke Pulaski" userId="50ef1bfb-b847-4b03-b994-0e643f64fa1a" providerId="ADAL" clId="{6505EB32-82E3-B84E-B277-7C0308D5DBEE}" dt="2025-04-22T18:35:19.958" v="5" actId="20577"/>
          <ac:spMkLst>
            <pc:docMk/>
            <pc:sldMk cId="968070402" sldId="262"/>
            <ac:spMk id="2" creationId="{197C2B1E-22CC-BBDC-FB38-4F0F1B09FAC3}"/>
          </ac:spMkLst>
        </pc:spChg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034254649" sldId="263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888834822" sldId="264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212022789" sldId="265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188327209" sldId="26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42233819" sldId="26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28949155" sldId="26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210656623" sldId="27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549092590" sldId="271"/>
        </pc:sldMkLst>
      </pc:sldChg>
      <pc:sldChg chg="addSp modSp mod">
        <pc:chgData name="Luke Pulaski" userId="50ef1bfb-b847-4b03-b994-0e643f64fa1a" providerId="ADAL" clId="{6505EB32-82E3-B84E-B277-7C0308D5DBEE}" dt="2025-04-22T19:24:15.564" v="1079" actId="20577"/>
        <pc:sldMkLst>
          <pc:docMk/>
          <pc:sldMk cId="668194272" sldId="272"/>
        </pc:sldMkLst>
      </pc:sldChg>
      <pc:sldChg chg="delSp del mod">
        <pc:chgData name="Luke Pulaski" userId="50ef1bfb-b847-4b03-b994-0e643f64fa1a" providerId="ADAL" clId="{6505EB32-82E3-B84E-B277-7C0308D5DBEE}" dt="2025-04-22T19:24:26.659" v="1081" actId="2696"/>
        <pc:sldMkLst>
          <pc:docMk/>
          <pc:sldMk cId="155038369" sldId="273"/>
        </pc:sldMkLst>
      </pc:sldChg>
      <pc:sldChg chg="del">
        <pc:chgData name="Luke Pulaski" userId="50ef1bfb-b847-4b03-b994-0e643f64fa1a" providerId="ADAL" clId="{6505EB32-82E3-B84E-B277-7C0308D5DBEE}" dt="2025-04-22T19:23:26.894" v="1018" actId="2696"/>
        <pc:sldMkLst>
          <pc:docMk/>
          <pc:sldMk cId="1706131515" sldId="274"/>
        </pc:sldMkLst>
      </pc:sldChg>
      <pc:sldChg chg="del">
        <pc:chgData name="Luke Pulaski" userId="50ef1bfb-b847-4b03-b994-0e643f64fa1a" providerId="ADAL" clId="{6505EB32-82E3-B84E-B277-7C0308D5DBEE}" dt="2025-04-22T18:55:41.066" v="1017" actId="2696"/>
        <pc:sldMkLst>
          <pc:docMk/>
          <pc:sldMk cId="524712100" sldId="275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734258946" sldId="27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226463063" sldId="27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174670419" sldId="27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333275226" sldId="27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68635179" sldId="28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12067794" sldId="281"/>
        </pc:sldMkLst>
      </pc:sldChg>
      <pc:sldChg chg="addSp delSp modSp mod">
        <pc:chgData name="Luke Pulaski" userId="50ef1bfb-b847-4b03-b994-0e643f64fa1a" providerId="ADAL" clId="{6505EB32-82E3-B84E-B277-7C0308D5DBEE}" dt="2025-04-29T16:10:47.899" v="2163"/>
        <pc:sldMkLst>
          <pc:docMk/>
          <pc:sldMk cId="992836038" sldId="282"/>
        </pc:sldMkLst>
        <pc:graphicFrameChg chg="add mod">
          <ac:chgData name="Luke Pulaski" userId="50ef1bfb-b847-4b03-b994-0e643f64fa1a" providerId="ADAL" clId="{6505EB32-82E3-B84E-B277-7C0308D5DBEE}" dt="2025-04-29T16:10:47.899" v="2163"/>
          <ac:graphicFrameMkLst>
            <pc:docMk/>
            <pc:sldMk cId="992836038" sldId="282"/>
            <ac:graphicFrameMk id="2" creationId="{0A1B35B2-40D1-5528-72B5-48C863F8C41C}"/>
          </ac:graphicFrameMkLst>
        </pc:graphicFrameChg>
        <pc:graphicFrameChg chg="del modGraphic">
          <ac:chgData name="Luke Pulaski" userId="50ef1bfb-b847-4b03-b994-0e643f64fa1a" providerId="ADAL" clId="{6505EB32-82E3-B84E-B277-7C0308D5DBEE}" dt="2025-04-29T16:10:26.325" v="2162" actId="478"/>
          <ac:graphicFrameMkLst>
            <pc:docMk/>
            <pc:sldMk cId="992836038" sldId="282"/>
            <ac:graphicFrameMk id="3" creationId="{2A407FF1-AC0E-A7DF-BB7F-F68F6B6F8B2D}"/>
          </ac:graphicFrameMkLst>
        </pc:graphicFrameChg>
        <pc:graphicFrameChg chg="add mod">
          <ac:chgData name="Luke Pulaski" userId="50ef1bfb-b847-4b03-b994-0e643f64fa1a" providerId="ADAL" clId="{6505EB32-82E3-B84E-B277-7C0308D5DBEE}" dt="2025-04-29T16:10:47.899" v="2163"/>
          <ac:graphicFrameMkLst>
            <pc:docMk/>
            <pc:sldMk cId="992836038" sldId="282"/>
            <ac:graphicFrameMk id="4" creationId="{7FF7944B-1ED0-30E2-2BF6-BEE847FD91F1}"/>
          </ac:graphicFrameMkLst>
        </pc:graphicFrameChg>
        <pc:graphicFrameChg chg="del modGraphic">
          <ac:chgData name="Luke Pulaski" userId="50ef1bfb-b847-4b03-b994-0e643f64fa1a" providerId="ADAL" clId="{6505EB32-82E3-B84E-B277-7C0308D5DBEE}" dt="2025-04-29T16:10:18.899" v="2161" actId="478"/>
          <ac:graphicFrameMkLst>
            <pc:docMk/>
            <pc:sldMk cId="992836038" sldId="282"/>
            <ac:graphicFrameMk id="7" creationId="{3757C53A-AAC5-FC51-1F2D-288639CC9928}"/>
          </ac:graphicFrameMkLst>
        </pc:graphicFrameChg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04239829" sldId="283"/>
        </pc:sldMkLst>
      </pc:sldChg>
      <pc:sldChg chg="modSp mod">
        <pc:chgData name="Luke Pulaski" userId="50ef1bfb-b847-4b03-b994-0e643f64fa1a" providerId="ADAL" clId="{6505EB32-82E3-B84E-B277-7C0308D5DBEE}" dt="2025-04-27T02:43:17.459" v="1662" actId="5793"/>
        <pc:sldMkLst>
          <pc:docMk/>
          <pc:sldMk cId="2207527250" sldId="284"/>
        </pc:sldMkLst>
        <pc:spChg chg="mod">
          <ac:chgData name="Luke Pulaski" userId="50ef1bfb-b847-4b03-b994-0e643f64fa1a" providerId="ADAL" clId="{6505EB32-82E3-B84E-B277-7C0308D5DBEE}" dt="2025-04-27T02:43:17.459" v="1662" actId="5793"/>
          <ac:spMkLst>
            <pc:docMk/>
            <pc:sldMk cId="2207527250" sldId="284"/>
            <ac:spMk id="3" creationId="{73E50839-3C0B-0008-AFC2-8B4E4FDDECD2}"/>
          </ac:spMkLst>
        </pc:spChg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615257772" sldId="285"/>
        </pc:sldMkLst>
      </pc:sldChg>
      <pc:sldChg chg="delSp add del mod">
        <pc:chgData name="Luke Pulaski" userId="50ef1bfb-b847-4b03-b994-0e643f64fa1a" providerId="ADAL" clId="{6505EB32-82E3-B84E-B277-7C0308D5DBEE}" dt="2025-04-22T18:48:39.557" v="675" actId="2696"/>
        <pc:sldMkLst>
          <pc:docMk/>
          <pc:sldMk cId="3401851248" sldId="285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2269556300" sldId="28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594928448" sldId="286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1692721226" sldId="28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66491153" sldId="288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2019446155" sldId="28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311891514" sldId="289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3996482545" sldId="28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081438869" sldId="290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4137864462" sldId="29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245267338" sldId="291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2936143724" sldId="291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85561088" sldId="292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3554501369" sldId="292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010660810" sldId="293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3502409792" sldId="293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1512257477" sldId="294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350036859" sldId="294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561184129" sldId="295"/>
        </pc:sldMkLst>
      </pc:sldChg>
      <pc:sldChg chg="add del setBg">
        <pc:chgData name="Luke Pulaski" userId="50ef1bfb-b847-4b03-b994-0e643f64fa1a" providerId="ADAL" clId="{6505EB32-82E3-B84E-B277-7C0308D5DBEE}" dt="2025-04-22T18:36:27.578" v="15" actId="2696"/>
        <pc:sldMkLst>
          <pc:docMk/>
          <pc:sldMk cId="2417118925" sldId="295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39005575" sldId="296"/>
        </pc:sldMkLst>
      </pc:sldChg>
      <pc:sldChg chg="addSp delSp modSp add mod ord">
        <pc:chgData name="Luke Pulaski" userId="50ef1bfb-b847-4b03-b994-0e643f64fa1a" providerId="ADAL" clId="{6505EB32-82E3-B84E-B277-7C0308D5DBEE}" dt="2025-04-22T18:45:05.976" v="424" actId="20577"/>
        <pc:sldMkLst>
          <pc:docMk/>
          <pc:sldMk cId="3751968939" sldId="296"/>
        </pc:sldMkLst>
      </pc:sldChg>
      <pc:sldChg chg="add del">
        <pc:chgData name="Luke Pulaski" userId="50ef1bfb-b847-4b03-b994-0e643f64fa1a" providerId="ADAL" clId="{6505EB32-82E3-B84E-B277-7C0308D5DBEE}" dt="2025-04-22T18:38:32.507" v="37" actId="2890"/>
        <pc:sldMkLst>
          <pc:docMk/>
          <pc:sldMk cId="40264341" sldId="29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570772149" sldId="297"/>
        </pc:sldMkLst>
      </pc:sldChg>
      <pc:sldChg chg="modSp add mod ord">
        <pc:chgData name="Luke Pulaski" userId="50ef1bfb-b847-4b03-b994-0e643f64fa1a" providerId="ADAL" clId="{6505EB32-82E3-B84E-B277-7C0308D5DBEE}" dt="2025-04-22T18:46:25.334" v="512" actId="20577"/>
        <pc:sldMkLst>
          <pc:docMk/>
          <pc:sldMk cId="3316852817" sldId="297"/>
        </pc:sldMkLst>
        <pc:spChg chg="mod">
          <ac:chgData name="Luke Pulaski" userId="50ef1bfb-b847-4b03-b994-0e643f64fa1a" providerId="ADAL" clId="{6505EB32-82E3-B84E-B277-7C0308D5DBEE}" dt="2025-04-22T18:46:25.334" v="512" actId="20577"/>
          <ac:spMkLst>
            <pc:docMk/>
            <pc:sldMk cId="3316852817" sldId="297"/>
            <ac:spMk id="2" creationId="{2D4D7F33-C5BD-840D-A161-A15F692EB636}"/>
          </ac:spMkLst>
        </pc:spChg>
      </pc:sldChg>
      <pc:sldChg chg="modSp add mod">
        <pc:chgData name="Luke Pulaski" userId="50ef1bfb-b847-4b03-b994-0e643f64fa1a" providerId="ADAL" clId="{6505EB32-82E3-B84E-B277-7C0308D5DBEE}" dt="2025-04-22T21:34:34.364" v="1261" actId="20577"/>
        <pc:sldMkLst>
          <pc:docMk/>
          <pc:sldMk cId="516843543" sldId="298"/>
        </pc:sldMkLst>
      </pc:sldChg>
      <pc:sldChg chg="add del">
        <pc:chgData name="Luke Pulaski" userId="50ef1bfb-b847-4b03-b994-0e643f64fa1a" providerId="ADAL" clId="{6505EB32-82E3-B84E-B277-7C0308D5DBEE}" dt="2025-04-22T18:38:31.149" v="36" actId="2890"/>
        <pc:sldMkLst>
          <pc:docMk/>
          <pc:sldMk cId="1230925894" sldId="29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08810495" sldId="29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04767637" sldId="299"/>
        </pc:sldMkLst>
      </pc:sldChg>
      <pc:sldChg chg="modSp add mod replId">
        <pc:chgData name="Luke Pulaski" userId="50ef1bfb-b847-4b03-b994-0e643f64fa1a" providerId="ADAL" clId="{6505EB32-82E3-B84E-B277-7C0308D5DBEE}" dt="2025-04-22T18:53:46.450" v="935" actId="20577"/>
        <pc:sldMkLst>
          <pc:docMk/>
          <pc:sldMk cId="2017337015" sldId="29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375869070" sldId="300"/>
        </pc:sldMkLst>
      </pc:sldChg>
      <pc:sldChg chg="addSp delSp modSp add mod">
        <pc:chgData name="Luke Pulaski" userId="50ef1bfb-b847-4b03-b994-0e643f64fa1a" providerId="ADAL" clId="{6505EB32-82E3-B84E-B277-7C0308D5DBEE}" dt="2025-04-29T15:53:25.457" v="1922" actId="1076"/>
        <pc:sldMkLst>
          <pc:docMk/>
          <pc:sldMk cId="3233971326" sldId="300"/>
        </pc:sldMkLst>
        <pc:spChg chg="add del mod">
          <ac:chgData name="Luke Pulaski" userId="50ef1bfb-b847-4b03-b994-0e643f64fa1a" providerId="ADAL" clId="{6505EB32-82E3-B84E-B277-7C0308D5DBEE}" dt="2025-04-29T15:12:43.417" v="1847" actId="478"/>
          <ac:spMkLst>
            <pc:docMk/>
            <pc:sldMk cId="3233971326" sldId="300"/>
            <ac:spMk id="3" creationId="{4BB45D3B-5A41-DE64-2B15-9E93CCFAA12B}"/>
          </ac:spMkLst>
        </pc:spChg>
        <pc:picChg chg="add del mod">
          <ac:chgData name="Luke Pulaski" userId="50ef1bfb-b847-4b03-b994-0e643f64fa1a" providerId="ADAL" clId="{6505EB32-82E3-B84E-B277-7C0308D5DBEE}" dt="2025-04-29T15:14:09.680" v="1855" actId="478"/>
          <ac:picMkLst>
            <pc:docMk/>
            <pc:sldMk cId="3233971326" sldId="300"/>
            <ac:picMk id="4" creationId="{B48C1DC3-1C7C-3353-D3D6-B3FA55ECEB9D}"/>
          </ac:picMkLst>
        </pc:picChg>
        <pc:picChg chg="add del mod">
          <ac:chgData name="Luke Pulaski" userId="50ef1bfb-b847-4b03-b994-0e643f64fa1a" providerId="ADAL" clId="{6505EB32-82E3-B84E-B277-7C0308D5DBEE}" dt="2025-04-29T15:19:22.050" v="1876" actId="478"/>
          <ac:picMkLst>
            <pc:docMk/>
            <pc:sldMk cId="3233971326" sldId="300"/>
            <ac:picMk id="6" creationId="{E7C062D1-F027-FAA8-C8E3-46AFFFA14771}"/>
          </ac:picMkLst>
        </pc:picChg>
        <pc:picChg chg="add del mod">
          <ac:chgData name="Luke Pulaski" userId="50ef1bfb-b847-4b03-b994-0e643f64fa1a" providerId="ADAL" clId="{6505EB32-82E3-B84E-B277-7C0308D5DBEE}" dt="2025-04-29T15:52:50.360" v="1911" actId="478"/>
          <ac:picMkLst>
            <pc:docMk/>
            <pc:sldMk cId="3233971326" sldId="300"/>
            <ac:picMk id="8" creationId="{37BE1AA4-A602-38F3-9FD6-5C24626078A8}"/>
          </ac:picMkLst>
        </pc:picChg>
        <pc:picChg chg="add mod">
          <ac:chgData name="Luke Pulaski" userId="50ef1bfb-b847-4b03-b994-0e643f64fa1a" providerId="ADAL" clId="{6505EB32-82E3-B84E-B277-7C0308D5DBEE}" dt="2025-04-29T15:53:25.457" v="1922" actId="1076"/>
          <ac:picMkLst>
            <pc:docMk/>
            <pc:sldMk cId="3233971326" sldId="300"/>
            <ac:picMk id="10" creationId="{679AD73B-6200-4FBC-935A-6385E7D550C2}"/>
          </ac:picMkLst>
        </pc:picChg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062466217" sldId="301"/>
        </pc:sldMkLst>
      </pc:sldChg>
      <pc:sldChg chg="addSp delSp modSp add mod">
        <pc:chgData name="Luke Pulaski" userId="50ef1bfb-b847-4b03-b994-0e643f64fa1a" providerId="ADAL" clId="{6505EB32-82E3-B84E-B277-7C0308D5DBEE}" dt="2025-04-29T15:53:46.694" v="1929" actId="1076"/>
        <pc:sldMkLst>
          <pc:docMk/>
          <pc:sldMk cId="3475231159" sldId="301"/>
        </pc:sldMkLst>
        <pc:spChg chg="add del mod">
          <ac:chgData name="Luke Pulaski" userId="50ef1bfb-b847-4b03-b994-0e643f64fa1a" providerId="ADAL" clId="{6505EB32-82E3-B84E-B277-7C0308D5DBEE}" dt="2025-04-29T15:13:10.918" v="1851" actId="478"/>
          <ac:spMkLst>
            <pc:docMk/>
            <pc:sldMk cId="3475231159" sldId="301"/>
            <ac:spMk id="3" creationId="{6C129C54-DBED-812E-B30F-C099394CC82D}"/>
          </ac:spMkLst>
        </pc:spChg>
        <pc:picChg chg="add del mod">
          <ac:chgData name="Luke Pulaski" userId="50ef1bfb-b847-4b03-b994-0e643f64fa1a" providerId="ADAL" clId="{6505EB32-82E3-B84E-B277-7C0308D5DBEE}" dt="2025-04-29T15:14:12.470" v="1856" actId="478"/>
          <ac:picMkLst>
            <pc:docMk/>
            <pc:sldMk cId="3475231159" sldId="301"/>
            <ac:picMk id="4" creationId="{FD9FCD79-EA22-D5E9-E06D-BF17AD30D5ED}"/>
          </ac:picMkLst>
        </pc:picChg>
        <pc:picChg chg="add del mod">
          <ac:chgData name="Luke Pulaski" userId="50ef1bfb-b847-4b03-b994-0e643f64fa1a" providerId="ADAL" clId="{6505EB32-82E3-B84E-B277-7C0308D5DBEE}" dt="2025-04-29T15:19:19.507" v="1875" actId="478"/>
          <ac:picMkLst>
            <pc:docMk/>
            <pc:sldMk cId="3475231159" sldId="301"/>
            <ac:picMk id="6" creationId="{C955ECA8-3071-14DA-4276-026D950988DA}"/>
          </ac:picMkLst>
        </pc:picChg>
        <pc:picChg chg="add del mod">
          <ac:chgData name="Luke Pulaski" userId="50ef1bfb-b847-4b03-b994-0e643f64fa1a" providerId="ADAL" clId="{6505EB32-82E3-B84E-B277-7C0308D5DBEE}" dt="2025-04-29T15:52:52.707" v="1912" actId="478"/>
          <ac:picMkLst>
            <pc:docMk/>
            <pc:sldMk cId="3475231159" sldId="301"/>
            <ac:picMk id="8" creationId="{EC4A2039-0EA7-8A2C-5847-34DBA3E2E270}"/>
          </ac:picMkLst>
        </pc:picChg>
        <pc:picChg chg="add mod">
          <ac:chgData name="Luke Pulaski" userId="50ef1bfb-b847-4b03-b994-0e643f64fa1a" providerId="ADAL" clId="{6505EB32-82E3-B84E-B277-7C0308D5DBEE}" dt="2025-04-29T15:53:46.694" v="1929" actId="1076"/>
          <ac:picMkLst>
            <pc:docMk/>
            <pc:sldMk cId="3475231159" sldId="301"/>
            <ac:picMk id="10" creationId="{9B43E1BD-8486-A936-EC24-96F1B3D80E14}"/>
          </ac:picMkLst>
        </pc:picChg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31238484" sldId="302"/>
        </pc:sldMkLst>
      </pc:sldChg>
      <pc:sldChg chg="addSp delSp modSp add mod">
        <pc:chgData name="Luke Pulaski" userId="50ef1bfb-b847-4b03-b994-0e643f64fa1a" providerId="ADAL" clId="{6505EB32-82E3-B84E-B277-7C0308D5DBEE}" dt="2025-04-29T15:54:55.038" v="1936" actId="1076"/>
        <pc:sldMkLst>
          <pc:docMk/>
          <pc:sldMk cId="4063297933" sldId="302"/>
        </pc:sldMkLst>
        <pc:spChg chg="del mod">
          <ac:chgData name="Luke Pulaski" userId="50ef1bfb-b847-4b03-b994-0e643f64fa1a" providerId="ADAL" clId="{6505EB32-82E3-B84E-B277-7C0308D5DBEE}" dt="2025-04-29T15:18:31.314" v="1865" actId="478"/>
          <ac:spMkLst>
            <pc:docMk/>
            <pc:sldMk cId="4063297933" sldId="302"/>
            <ac:spMk id="3" creationId="{C4746D8B-DCC9-2C55-9D32-6913DCD7877B}"/>
          </ac:spMkLst>
        </pc:spChg>
        <pc:picChg chg="add del mod">
          <ac:chgData name="Luke Pulaski" userId="50ef1bfb-b847-4b03-b994-0e643f64fa1a" providerId="ADAL" clId="{6505EB32-82E3-B84E-B277-7C0308D5DBEE}" dt="2025-04-29T15:19:16.863" v="1874" actId="478"/>
          <ac:picMkLst>
            <pc:docMk/>
            <pc:sldMk cId="4063297933" sldId="302"/>
            <ac:picMk id="4" creationId="{AB4447F4-254C-33F6-75E2-2521148D37F4}"/>
          </ac:picMkLst>
        </pc:picChg>
        <pc:picChg chg="add del mod">
          <ac:chgData name="Luke Pulaski" userId="50ef1bfb-b847-4b03-b994-0e643f64fa1a" providerId="ADAL" clId="{6505EB32-82E3-B84E-B277-7C0308D5DBEE}" dt="2025-04-29T15:52:55.323" v="1913" actId="478"/>
          <ac:picMkLst>
            <pc:docMk/>
            <pc:sldMk cId="4063297933" sldId="302"/>
            <ac:picMk id="6" creationId="{2AF0CC4D-E203-EE5C-626F-74D5E3B47F03}"/>
          </ac:picMkLst>
        </pc:picChg>
        <pc:picChg chg="add mod">
          <ac:chgData name="Luke Pulaski" userId="50ef1bfb-b847-4b03-b994-0e643f64fa1a" providerId="ADAL" clId="{6505EB32-82E3-B84E-B277-7C0308D5DBEE}" dt="2025-04-29T15:54:55.038" v="1936" actId="1076"/>
          <ac:picMkLst>
            <pc:docMk/>
            <pc:sldMk cId="4063297933" sldId="302"/>
            <ac:picMk id="8" creationId="{010FD202-864C-4C7A-546A-215FB7BF40F3}"/>
          </ac:picMkLst>
        </pc:picChg>
      </pc:sldChg>
      <pc:sldChg chg="addSp delSp modSp add mod replId">
        <pc:chgData name="Luke Pulaski" userId="50ef1bfb-b847-4b03-b994-0e643f64fa1a" providerId="ADAL" clId="{6505EB32-82E3-B84E-B277-7C0308D5DBEE}" dt="2025-04-29T15:55:09.983" v="1943" actId="1076"/>
        <pc:sldMkLst>
          <pc:docMk/>
          <pc:sldMk cId="2524815497" sldId="303"/>
        </pc:sldMkLst>
        <pc:spChg chg="del mod">
          <ac:chgData name="Luke Pulaski" userId="50ef1bfb-b847-4b03-b994-0e643f64fa1a" providerId="ADAL" clId="{6505EB32-82E3-B84E-B277-7C0308D5DBEE}" dt="2025-04-29T15:18:55.796" v="1869" actId="478"/>
          <ac:spMkLst>
            <pc:docMk/>
            <pc:sldMk cId="2524815497" sldId="303"/>
            <ac:spMk id="3" creationId="{AD492C4A-3125-597F-AE14-380F4EC56131}"/>
          </ac:spMkLst>
        </pc:spChg>
        <pc:picChg chg="add del mod">
          <ac:chgData name="Luke Pulaski" userId="50ef1bfb-b847-4b03-b994-0e643f64fa1a" providerId="ADAL" clId="{6505EB32-82E3-B84E-B277-7C0308D5DBEE}" dt="2025-04-29T15:19:14.225" v="1873" actId="478"/>
          <ac:picMkLst>
            <pc:docMk/>
            <pc:sldMk cId="2524815497" sldId="303"/>
            <ac:picMk id="4" creationId="{E9A9B0A8-895E-CF42-B3D2-58291CAC2A91}"/>
          </ac:picMkLst>
        </pc:picChg>
        <pc:picChg chg="add del mod">
          <ac:chgData name="Luke Pulaski" userId="50ef1bfb-b847-4b03-b994-0e643f64fa1a" providerId="ADAL" clId="{6505EB32-82E3-B84E-B277-7C0308D5DBEE}" dt="2025-04-29T15:52:58.570" v="1914" actId="478"/>
          <ac:picMkLst>
            <pc:docMk/>
            <pc:sldMk cId="2524815497" sldId="303"/>
            <ac:picMk id="6" creationId="{91D9628D-5EA2-79F4-F8D6-EAD807BD3C74}"/>
          </ac:picMkLst>
        </pc:picChg>
        <pc:picChg chg="add mod">
          <ac:chgData name="Luke Pulaski" userId="50ef1bfb-b847-4b03-b994-0e643f64fa1a" providerId="ADAL" clId="{6505EB32-82E3-B84E-B277-7C0308D5DBEE}" dt="2025-04-29T15:55:09.983" v="1943" actId="1076"/>
          <ac:picMkLst>
            <pc:docMk/>
            <pc:sldMk cId="2524815497" sldId="303"/>
            <ac:picMk id="8" creationId="{48CD9403-4E83-ECFC-2BE0-38C672630A43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5:55:25.348" v="1951" actId="1076"/>
        <pc:sldMkLst>
          <pc:docMk/>
          <pc:sldMk cId="1038779767" sldId="304"/>
        </pc:sldMkLst>
        <pc:spChg chg="del mod">
          <ac:chgData name="Luke Pulaski" userId="50ef1bfb-b847-4b03-b994-0e643f64fa1a" providerId="ADAL" clId="{6505EB32-82E3-B84E-B277-7C0308D5DBEE}" dt="2025-04-29T15:48:39.634" v="1903" actId="478"/>
          <ac:spMkLst>
            <pc:docMk/>
            <pc:sldMk cId="1038779767" sldId="304"/>
            <ac:spMk id="3" creationId="{5DB3474D-0928-73D8-37B8-20855DFF5031}"/>
          </ac:spMkLst>
        </pc:spChg>
        <pc:picChg chg="add del mod">
          <ac:chgData name="Luke Pulaski" userId="50ef1bfb-b847-4b03-b994-0e643f64fa1a" providerId="ADAL" clId="{6505EB32-82E3-B84E-B277-7C0308D5DBEE}" dt="2025-04-29T15:53:01.058" v="1915" actId="478"/>
          <ac:picMkLst>
            <pc:docMk/>
            <pc:sldMk cId="1038779767" sldId="304"/>
            <ac:picMk id="4" creationId="{E1C0953E-A3D5-22B6-685D-9B3EF38C95EC}"/>
          </ac:picMkLst>
        </pc:picChg>
        <pc:picChg chg="add mod">
          <ac:chgData name="Luke Pulaski" userId="50ef1bfb-b847-4b03-b994-0e643f64fa1a" providerId="ADAL" clId="{6505EB32-82E3-B84E-B277-7C0308D5DBEE}" dt="2025-04-29T15:55:25.348" v="1951" actId="1076"/>
          <ac:picMkLst>
            <pc:docMk/>
            <pc:sldMk cId="1038779767" sldId="304"/>
            <ac:picMk id="6" creationId="{BBD431D6-F605-A9AC-604C-E381554E129B}"/>
          </ac:picMkLst>
        </pc:picChg>
      </pc:sldChg>
      <pc:sldChg chg="addSp delSp modSp add mod replId">
        <pc:chgData name="Luke Pulaski" userId="50ef1bfb-b847-4b03-b994-0e643f64fa1a" providerId="ADAL" clId="{6505EB32-82E3-B84E-B277-7C0308D5DBEE}" dt="2025-04-29T15:56:03.981" v="1958" actId="1076"/>
        <pc:sldMkLst>
          <pc:docMk/>
          <pc:sldMk cId="2702323204" sldId="305"/>
        </pc:sldMkLst>
        <pc:spChg chg="del mod">
          <ac:chgData name="Luke Pulaski" userId="50ef1bfb-b847-4b03-b994-0e643f64fa1a" providerId="ADAL" clId="{6505EB32-82E3-B84E-B277-7C0308D5DBEE}" dt="2025-04-29T15:55:48.322" v="1952" actId="478"/>
          <ac:spMkLst>
            <pc:docMk/>
            <pc:sldMk cId="2702323204" sldId="305"/>
            <ac:spMk id="3" creationId="{E2B75E65-21EC-1416-E0DF-56BD0AF5C5CC}"/>
          </ac:spMkLst>
        </pc:spChg>
        <pc:picChg chg="add mod">
          <ac:chgData name="Luke Pulaski" userId="50ef1bfb-b847-4b03-b994-0e643f64fa1a" providerId="ADAL" clId="{6505EB32-82E3-B84E-B277-7C0308D5DBEE}" dt="2025-04-29T15:56:03.981" v="1958" actId="1076"/>
          <ac:picMkLst>
            <pc:docMk/>
            <pc:sldMk cId="2702323204" sldId="305"/>
            <ac:picMk id="4" creationId="{034E4F48-CB68-1871-8E32-40F4A22477F9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5:56:28.026" v="1965" actId="1076"/>
        <pc:sldMkLst>
          <pc:docMk/>
          <pc:sldMk cId="3262494173" sldId="306"/>
        </pc:sldMkLst>
        <pc:spChg chg="del mod">
          <ac:chgData name="Luke Pulaski" userId="50ef1bfb-b847-4b03-b994-0e643f64fa1a" providerId="ADAL" clId="{6505EB32-82E3-B84E-B277-7C0308D5DBEE}" dt="2025-04-29T15:56:15.863" v="1959" actId="478"/>
          <ac:spMkLst>
            <pc:docMk/>
            <pc:sldMk cId="3262494173" sldId="306"/>
            <ac:spMk id="3" creationId="{F0DB3950-9CEE-E38E-A49F-288FE0E29594}"/>
          </ac:spMkLst>
        </pc:spChg>
        <pc:picChg chg="add mod">
          <ac:chgData name="Luke Pulaski" userId="50ef1bfb-b847-4b03-b994-0e643f64fa1a" providerId="ADAL" clId="{6505EB32-82E3-B84E-B277-7C0308D5DBEE}" dt="2025-04-29T15:56:28.026" v="1965" actId="1076"/>
          <ac:picMkLst>
            <pc:docMk/>
            <pc:sldMk cId="3262494173" sldId="306"/>
            <ac:picMk id="4" creationId="{42D5AC58-9BBE-B7A5-60E3-10497A1E4B5B}"/>
          </ac:picMkLst>
        </pc:picChg>
      </pc:sldChg>
      <pc:sldChg chg="addSp delSp modSp add mod replId">
        <pc:chgData name="Luke Pulaski" userId="50ef1bfb-b847-4b03-b994-0e643f64fa1a" providerId="ADAL" clId="{6505EB32-82E3-B84E-B277-7C0308D5DBEE}" dt="2025-04-29T15:56:43.273" v="1972" actId="1076"/>
        <pc:sldMkLst>
          <pc:docMk/>
          <pc:sldMk cId="3818564941" sldId="307"/>
        </pc:sldMkLst>
        <pc:spChg chg="del mod">
          <ac:chgData name="Luke Pulaski" userId="50ef1bfb-b847-4b03-b994-0e643f64fa1a" providerId="ADAL" clId="{6505EB32-82E3-B84E-B277-7C0308D5DBEE}" dt="2025-04-29T15:56:32.402" v="1966" actId="478"/>
          <ac:spMkLst>
            <pc:docMk/>
            <pc:sldMk cId="3818564941" sldId="307"/>
            <ac:spMk id="3" creationId="{EF104082-EA90-6417-F9ED-C156C7B0B63F}"/>
          </ac:spMkLst>
        </pc:spChg>
        <pc:picChg chg="add mod">
          <ac:chgData name="Luke Pulaski" userId="50ef1bfb-b847-4b03-b994-0e643f64fa1a" providerId="ADAL" clId="{6505EB32-82E3-B84E-B277-7C0308D5DBEE}" dt="2025-04-29T15:56:43.273" v="1972" actId="1076"/>
          <ac:picMkLst>
            <pc:docMk/>
            <pc:sldMk cId="3818564941" sldId="307"/>
            <ac:picMk id="4" creationId="{95FB4D92-D278-3ED6-1774-C7427EE276DB}"/>
          </ac:picMkLst>
        </pc:picChg>
      </pc:sldChg>
      <pc:sldChg chg="addSp delSp modSp add mod replId">
        <pc:chgData name="Luke Pulaski" userId="50ef1bfb-b847-4b03-b994-0e643f64fa1a" providerId="ADAL" clId="{6505EB32-82E3-B84E-B277-7C0308D5DBEE}" dt="2025-04-29T15:57:02.226" v="1980" actId="1076"/>
        <pc:sldMkLst>
          <pc:docMk/>
          <pc:sldMk cId="1451995181" sldId="308"/>
        </pc:sldMkLst>
        <pc:spChg chg="del mod">
          <ac:chgData name="Luke Pulaski" userId="50ef1bfb-b847-4b03-b994-0e643f64fa1a" providerId="ADAL" clId="{6505EB32-82E3-B84E-B277-7C0308D5DBEE}" dt="2025-04-29T15:56:47.024" v="1973" actId="478"/>
          <ac:spMkLst>
            <pc:docMk/>
            <pc:sldMk cId="1451995181" sldId="308"/>
            <ac:spMk id="3" creationId="{56814571-BA3F-87A4-ED11-F087CAA52D9C}"/>
          </ac:spMkLst>
        </pc:spChg>
        <pc:picChg chg="add mod">
          <ac:chgData name="Luke Pulaski" userId="50ef1bfb-b847-4b03-b994-0e643f64fa1a" providerId="ADAL" clId="{6505EB32-82E3-B84E-B277-7C0308D5DBEE}" dt="2025-04-29T15:57:02.226" v="1980" actId="1076"/>
          <ac:picMkLst>
            <pc:docMk/>
            <pc:sldMk cId="1451995181" sldId="308"/>
            <ac:picMk id="4" creationId="{AA4B7D27-77F3-C573-642C-752E278D30F0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5:57:40.316" v="1994" actId="1076"/>
        <pc:sldMkLst>
          <pc:docMk/>
          <pc:sldMk cId="651089436" sldId="309"/>
        </pc:sldMkLst>
        <pc:spChg chg="del mod">
          <ac:chgData name="Luke Pulaski" userId="50ef1bfb-b847-4b03-b994-0e643f64fa1a" providerId="ADAL" clId="{6505EB32-82E3-B84E-B277-7C0308D5DBEE}" dt="2025-04-29T15:57:29.193" v="1988" actId="478"/>
          <ac:spMkLst>
            <pc:docMk/>
            <pc:sldMk cId="651089436" sldId="309"/>
            <ac:spMk id="3" creationId="{78185E36-196A-4202-A2B1-2145FD1A684D}"/>
          </ac:spMkLst>
        </pc:spChg>
        <pc:picChg chg="add mod">
          <ac:chgData name="Luke Pulaski" userId="50ef1bfb-b847-4b03-b994-0e643f64fa1a" providerId="ADAL" clId="{6505EB32-82E3-B84E-B277-7C0308D5DBEE}" dt="2025-04-29T15:57:40.316" v="1994" actId="1076"/>
          <ac:picMkLst>
            <pc:docMk/>
            <pc:sldMk cId="651089436" sldId="309"/>
            <ac:picMk id="4" creationId="{A41283B5-A321-7BD7-6D94-84E07DB95937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5:58:06.057" v="2001" actId="1076"/>
        <pc:sldMkLst>
          <pc:docMk/>
          <pc:sldMk cId="2863475898" sldId="310"/>
        </pc:sldMkLst>
        <pc:spChg chg="del mod">
          <ac:chgData name="Luke Pulaski" userId="50ef1bfb-b847-4b03-b994-0e643f64fa1a" providerId="ADAL" clId="{6505EB32-82E3-B84E-B277-7C0308D5DBEE}" dt="2025-04-29T15:57:54.088" v="1995" actId="478"/>
          <ac:spMkLst>
            <pc:docMk/>
            <pc:sldMk cId="2863475898" sldId="310"/>
            <ac:spMk id="3" creationId="{3E84CBE9-6168-9777-545C-70FC4F7C24EC}"/>
          </ac:spMkLst>
        </pc:spChg>
        <pc:picChg chg="add mod">
          <ac:chgData name="Luke Pulaski" userId="50ef1bfb-b847-4b03-b994-0e643f64fa1a" providerId="ADAL" clId="{6505EB32-82E3-B84E-B277-7C0308D5DBEE}" dt="2025-04-29T15:58:06.057" v="2001" actId="1076"/>
          <ac:picMkLst>
            <pc:docMk/>
            <pc:sldMk cId="2863475898" sldId="310"/>
            <ac:picMk id="4" creationId="{05DD27B3-4D5F-DC49-6C4C-A275258A57B7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5:58:32.657" v="2008" actId="1076"/>
        <pc:sldMkLst>
          <pc:docMk/>
          <pc:sldMk cId="3935280170" sldId="311"/>
        </pc:sldMkLst>
        <pc:spChg chg="del mod">
          <ac:chgData name="Luke Pulaski" userId="50ef1bfb-b847-4b03-b994-0e643f64fa1a" providerId="ADAL" clId="{6505EB32-82E3-B84E-B277-7C0308D5DBEE}" dt="2025-04-29T15:58:24.333" v="2002" actId="478"/>
          <ac:spMkLst>
            <pc:docMk/>
            <pc:sldMk cId="3935280170" sldId="311"/>
            <ac:spMk id="3" creationId="{AF0D4F0D-24D4-AC6A-E214-B5BABA31A06E}"/>
          </ac:spMkLst>
        </pc:spChg>
        <pc:picChg chg="add mod">
          <ac:chgData name="Luke Pulaski" userId="50ef1bfb-b847-4b03-b994-0e643f64fa1a" providerId="ADAL" clId="{6505EB32-82E3-B84E-B277-7C0308D5DBEE}" dt="2025-04-29T15:58:32.657" v="2008" actId="1076"/>
          <ac:picMkLst>
            <pc:docMk/>
            <pc:sldMk cId="3935280170" sldId="311"/>
            <ac:picMk id="4" creationId="{24F3F07B-A4AE-D7C5-2DDE-4975E4E5345C}"/>
          </ac:picMkLst>
        </pc:picChg>
      </pc:sldChg>
      <pc:sldChg chg="addSp delSp modSp add mod replId">
        <pc:chgData name="Luke Pulaski" userId="50ef1bfb-b847-4b03-b994-0e643f64fa1a" providerId="ADAL" clId="{6505EB32-82E3-B84E-B277-7C0308D5DBEE}" dt="2025-04-29T15:58:49.983" v="2016" actId="1076"/>
        <pc:sldMkLst>
          <pc:docMk/>
          <pc:sldMk cId="1117302688" sldId="312"/>
        </pc:sldMkLst>
        <pc:spChg chg="del mod">
          <ac:chgData name="Luke Pulaski" userId="50ef1bfb-b847-4b03-b994-0e643f64fa1a" providerId="ADAL" clId="{6505EB32-82E3-B84E-B277-7C0308D5DBEE}" dt="2025-04-29T15:58:35.839" v="2009" actId="478"/>
          <ac:spMkLst>
            <pc:docMk/>
            <pc:sldMk cId="1117302688" sldId="312"/>
            <ac:spMk id="3" creationId="{AD9607BC-3894-B350-A06F-AEAA11F4B02D}"/>
          </ac:spMkLst>
        </pc:spChg>
        <pc:picChg chg="add mod">
          <ac:chgData name="Luke Pulaski" userId="50ef1bfb-b847-4b03-b994-0e643f64fa1a" providerId="ADAL" clId="{6505EB32-82E3-B84E-B277-7C0308D5DBEE}" dt="2025-04-29T15:58:49.983" v="2016" actId="1076"/>
          <ac:picMkLst>
            <pc:docMk/>
            <pc:sldMk cId="1117302688" sldId="312"/>
            <ac:picMk id="4" creationId="{3589DCC6-05C4-B410-B8F9-DA54F4E4917D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2:05.373" v="2086" actId="1076"/>
        <pc:sldMkLst>
          <pc:docMk/>
          <pc:sldMk cId="3310352677" sldId="313"/>
        </pc:sldMkLst>
        <pc:spChg chg="del mod">
          <ac:chgData name="Luke Pulaski" userId="50ef1bfb-b847-4b03-b994-0e643f64fa1a" providerId="ADAL" clId="{6505EB32-82E3-B84E-B277-7C0308D5DBEE}" dt="2025-04-29T16:01:55.303" v="2080" actId="478"/>
          <ac:spMkLst>
            <pc:docMk/>
            <pc:sldMk cId="3310352677" sldId="313"/>
            <ac:spMk id="3" creationId="{1B379EC8-72A4-9F61-89B4-A42C2256024A}"/>
          </ac:spMkLst>
        </pc:spChg>
        <pc:picChg chg="add mod">
          <ac:chgData name="Luke Pulaski" userId="50ef1bfb-b847-4b03-b994-0e643f64fa1a" providerId="ADAL" clId="{6505EB32-82E3-B84E-B277-7C0308D5DBEE}" dt="2025-04-29T16:02:05.373" v="2086" actId="1076"/>
          <ac:picMkLst>
            <pc:docMk/>
            <pc:sldMk cId="3310352677" sldId="313"/>
            <ac:picMk id="4" creationId="{C67B7389-3BD3-F2F9-71D8-AE86871E0F01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2:20.802" v="2093" actId="1076"/>
        <pc:sldMkLst>
          <pc:docMk/>
          <pc:sldMk cId="1319404651" sldId="314"/>
        </pc:sldMkLst>
        <pc:spChg chg="del mod">
          <ac:chgData name="Luke Pulaski" userId="50ef1bfb-b847-4b03-b994-0e643f64fa1a" providerId="ADAL" clId="{6505EB32-82E3-B84E-B277-7C0308D5DBEE}" dt="2025-04-29T16:02:08.564" v="2087" actId="478"/>
          <ac:spMkLst>
            <pc:docMk/>
            <pc:sldMk cId="1319404651" sldId="314"/>
            <ac:spMk id="3" creationId="{29BA0B69-670D-33F0-44CA-524ABBF54DCA}"/>
          </ac:spMkLst>
        </pc:spChg>
        <pc:picChg chg="add mod">
          <ac:chgData name="Luke Pulaski" userId="50ef1bfb-b847-4b03-b994-0e643f64fa1a" providerId="ADAL" clId="{6505EB32-82E3-B84E-B277-7C0308D5DBEE}" dt="2025-04-29T16:02:20.802" v="2093" actId="1076"/>
          <ac:picMkLst>
            <pc:docMk/>
            <pc:sldMk cId="1319404651" sldId="314"/>
            <ac:picMk id="4" creationId="{8B5AF41F-A7C6-B824-05E0-C759C9FE10FA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2:46.510" v="2101" actId="1076"/>
        <pc:sldMkLst>
          <pc:docMk/>
          <pc:sldMk cId="3284212356" sldId="315"/>
        </pc:sldMkLst>
        <pc:spChg chg="del mod">
          <ac:chgData name="Luke Pulaski" userId="50ef1bfb-b847-4b03-b994-0e643f64fa1a" providerId="ADAL" clId="{6505EB32-82E3-B84E-B277-7C0308D5DBEE}" dt="2025-04-29T16:02:26.040" v="2094" actId="478"/>
          <ac:spMkLst>
            <pc:docMk/>
            <pc:sldMk cId="3284212356" sldId="315"/>
            <ac:spMk id="3" creationId="{4C3E6F5F-F5B6-28AF-2F43-8262F6AACD8D}"/>
          </ac:spMkLst>
        </pc:spChg>
        <pc:picChg chg="add mod">
          <ac:chgData name="Luke Pulaski" userId="50ef1bfb-b847-4b03-b994-0e643f64fa1a" providerId="ADAL" clId="{6505EB32-82E3-B84E-B277-7C0308D5DBEE}" dt="2025-04-29T16:02:46.510" v="2101" actId="1076"/>
          <ac:picMkLst>
            <pc:docMk/>
            <pc:sldMk cId="3284212356" sldId="315"/>
            <ac:picMk id="4" creationId="{BA86B4EA-F407-4921-D29F-C468F6F55D54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3:11.319" v="2108" actId="1076"/>
        <pc:sldMkLst>
          <pc:docMk/>
          <pc:sldMk cId="953918097" sldId="316"/>
        </pc:sldMkLst>
        <pc:spChg chg="del mod">
          <ac:chgData name="Luke Pulaski" userId="50ef1bfb-b847-4b03-b994-0e643f64fa1a" providerId="ADAL" clId="{6505EB32-82E3-B84E-B277-7C0308D5DBEE}" dt="2025-04-29T16:02:58.601" v="2102" actId="478"/>
          <ac:spMkLst>
            <pc:docMk/>
            <pc:sldMk cId="953918097" sldId="316"/>
            <ac:spMk id="3" creationId="{4125527B-FDE1-79DF-9CD0-B8AE12DF5D59}"/>
          </ac:spMkLst>
        </pc:spChg>
        <pc:picChg chg="add mod">
          <ac:chgData name="Luke Pulaski" userId="50ef1bfb-b847-4b03-b994-0e643f64fa1a" providerId="ADAL" clId="{6505EB32-82E3-B84E-B277-7C0308D5DBEE}" dt="2025-04-29T16:03:11.319" v="2108" actId="1076"/>
          <ac:picMkLst>
            <pc:docMk/>
            <pc:sldMk cId="953918097" sldId="316"/>
            <ac:picMk id="4" creationId="{40630C75-FE68-2258-D463-D0B6A6680A68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4:48.649" v="2140" actId="1076"/>
        <pc:sldMkLst>
          <pc:docMk/>
          <pc:sldMk cId="3892505732" sldId="317"/>
        </pc:sldMkLst>
        <pc:spChg chg="del mod">
          <ac:chgData name="Luke Pulaski" userId="50ef1bfb-b847-4b03-b994-0e643f64fa1a" providerId="ADAL" clId="{6505EB32-82E3-B84E-B277-7C0308D5DBEE}" dt="2025-04-29T16:04:39.112" v="2134" actId="478"/>
          <ac:spMkLst>
            <pc:docMk/>
            <pc:sldMk cId="3892505732" sldId="317"/>
            <ac:spMk id="3" creationId="{DACFE432-C07F-9B9E-B8C6-2C76EDFF3B68}"/>
          </ac:spMkLst>
        </pc:spChg>
        <pc:picChg chg="add mod">
          <ac:chgData name="Luke Pulaski" userId="50ef1bfb-b847-4b03-b994-0e643f64fa1a" providerId="ADAL" clId="{6505EB32-82E3-B84E-B277-7C0308D5DBEE}" dt="2025-04-29T16:04:48.649" v="2140" actId="1076"/>
          <ac:picMkLst>
            <pc:docMk/>
            <pc:sldMk cId="3892505732" sldId="317"/>
            <ac:picMk id="4" creationId="{1E6268E4-161A-2525-7E6C-22D673EB6B08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5:04.352" v="2147" actId="1076"/>
        <pc:sldMkLst>
          <pc:docMk/>
          <pc:sldMk cId="3275601753" sldId="318"/>
        </pc:sldMkLst>
        <pc:spChg chg="del mod">
          <ac:chgData name="Luke Pulaski" userId="50ef1bfb-b847-4b03-b994-0e643f64fa1a" providerId="ADAL" clId="{6505EB32-82E3-B84E-B277-7C0308D5DBEE}" dt="2025-04-29T16:04:55.021" v="2141" actId="478"/>
          <ac:spMkLst>
            <pc:docMk/>
            <pc:sldMk cId="3275601753" sldId="318"/>
            <ac:spMk id="3" creationId="{93B8D900-27AB-00DB-503C-6953A99238ED}"/>
          </ac:spMkLst>
        </pc:spChg>
        <pc:picChg chg="add mod">
          <ac:chgData name="Luke Pulaski" userId="50ef1bfb-b847-4b03-b994-0e643f64fa1a" providerId="ADAL" clId="{6505EB32-82E3-B84E-B277-7C0308D5DBEE}" dt="2025-04-29T16:05:04.352" v="2147" actId="1076"/>
          <ac:picMkLst>
            <pc:docMk/>
            <pc:sldMk cId="3275601753" sldId="318"/>
            <ac:picMk id="4" creationId="{1AED1EA7-9885-1755-F7E2-128D23993288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5:22.806" v="2155" actId="1076"/>
        <pc:sldMkLst>
          <pc:docMk/>
          <pc:sldMk cId="2449181002" sldId="319"/>
        </pc:sldMkLst>
        <pc:spChg chg="del mod">
          <ac:chgData name="Luke Pulaski" userId="50ef1bfb-b847-4b03-b994-0e643f64fa1a" providerId="ADAL" clId="{6505EB32-82E3-B84E-B277-7C0308D5DBEE}" dt="2025-04-29T16:05:08.261" v="2148" actId="478"/>
          <ac:spMkLst>
            <pc:docMk/>
            <pc:sldMk cId="2449181002" sldId="319"/>
            <ac:spMk id="3" creationId="{B36A3B85-29AF-E984-AC89-D2441A7516AD}"/>
          </ac:spMkLst>
        </pc:spChg>
        <pc:picChg chg="add mod">
          <ac:chgData name="Luke Pulaski" userId="50ef1bfb-b847-4b03-b994-0e643f64fa1a" providerId="ADAL" clId="{6505EB32-82E3-B84E-B277-7C0308D5DBEE}" dt="2025-04-29T16:05:22.806" v="2155" actId="1076"/>
          <ac:picMkLst>
            <pc:docMk/>
            <pc:sldMk cId="2449181002" sldId="319"/>
            <ac:picMk id="4" creationId="{91832313-979C-6545-00CD-11B89DBE0EBB}"/>
          </ac:picMkLst>
        </pc:picChg>
      </pc:sldChg>
      <pc:sldChg chg="add del">
        <pc:chgData name="Luke Pulaski" userId="50ef1bfb-b847-4b03-b994-0e643f64fa1a" providerId="ADAL" clId="{6505EB32-82E3-B84E-B277-7C0308D5DBEE}" dt="2025-04-22T18:54:30.780" v="983" actId="2696"/>
        <pc:sldMkLst>
          <pc:docMk/>
          <pc:sldMk cId="1135019495" sldId="320"/>
        </pc:sldMkLst>
      </pc:sldChg>
      <pc:sldChg chg="addSp delSp modSp add mod">
        <pc:chgData name="Luke Pulaski" userId="50ef1bfb-b847-4b03-b994-0e643f64fa1a" providerId="ADAL" clId="{6505EB32-82E3-B84E-B277-7C0308D5DBEE}" dt="2025-04-29T15:57:22.734" v="1987" actId="1076"/>
        <pc:sldMkLst>
          <pc:docMk/>
          <pc:sldMk cId="2606570279" sldId="321"/>
        </pc:sldMkLst>
        <pc:spChg chg="del mod">
          <ac:chgData name="Luke Pulaski" userId="50ef1bfb-b847-4b03-b994-0e643f64fa1a" providerId="ADAL" clId="{6505EB32-82E3-B84E-B277-7C0308D5DBEE}" dt="2025-04-29T15:57:09.586" v="1981" actId="478"/>
          <ac:spMkLst>
            <pc:docMk/>
            <pc:sldMk cId="2606570279" sldId="321"/>
            <ac:spMk id="3" creationId="{AFA239B2-56A9-BB12-40C0-0FB0FB987EAB}"/>
          </ac:spMkLst>
        </pc:spChg>
        <pc:picChg chg="add mod">
          <ac:chgData name="Luke Pulaski" userId="50ef1bfb-b847-4b03-b994-0e643f64fa1a" providerId="ADAL" clId="{6505EB32-82E3-B84E-B277-7C0308D5DBEE}" dt="2025-04-29T15:57:22.734" v="1987" actId="1076"/>
          <ac:picMkLst>
            <pc:docMk/>
            <pc:sldMk cId="2606570279" sldId="321"/>
            <ac:picMk id="4" creationId="{896FB2C2-9395-0E77-EB43-FE6C2009A1E6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3:33.872" v="2116" actId="1076"/>
        <pc:sldMkLst>
          <pc:docMk/>
          <pc:sldMk cId="3247360394" sldId="322"/>
        </pc:sldMkLst>
        <pc:spChg chg="del mod">
          <ac:chgData name="Luke Pulaski" userId="50ef1bfb-b847-4b03-b994-0e643f64fa1a" providerId="ADAL" clId="{6505EB32-82E3-B84E-B277-7C0308D5DBEE}" dt="2025-04-29T16:03:16.604" v="2109" actId="478"/>
          <ac:spMkLst>
            <pc:docMk/>
            <pc:sldMk cId="3247360394" sldId="322"/>
            <ac:spMk id="3" creationId="{8A4E1E20-4A4D-C7BF-7803-F85EB123D072}"/>
          </ac:spMkLst>
        </pc:spChg>
        <pc:picChg chg="add mod">
          <ac:chgData name="Luke Pulaski" userId="50ef1bfb-b847-4b03-b994-0e643f64fa1a" providerId="ADAL" clId="{6505EB32-82E3-B84E-B277-7C0308D5DBEE}" dt="2025-04-29T16:03:33.872" v="2116" actId="1076"/>
          <ac:picMkLst>
            <pc:docMk/>
            <pc:sldMk cId="3247360394" sldId="322"/>
            <ac:picMk id="4" creationId="{81045E1C-0B4B-13B5-1F31-D3C71F7B2788}"/>
          </ac:picMkLst>
        </pc:picChg>
      </pc:sldChg>
      <pc:sldChg chg="addSp delSp modSp add mod replId">
        <pc:chgData name="Luke Pulaski" userId="50ef1bfb-b847-4b03-b994-0e643f64fa1a" providerId="ADAL" clId="{6505EB32-82E3-B84E-B277-7C0308D5DBEE}" dt="2025-04-29T16:04:31.506" v="2133" actId="1076"/>
        <pc:sldMkLst>
          <pc:docMk/>
          <pc:sldMk cId="401124252" sldId="323"/>
        </pc:sldMkLst>
        <pc:spChg chg="del mod">
          <ac:chgData name="Luke Pulaski" userId="50ef1bfb-b847-4b03-b994-0e643f64fa1a" providerId="ADAL" clId="{6505EB32-82E3-B84E-B277-7C0308D5DBEE}" dt="2025-04-29T16:03:37.636" v="2117" actId="478"/>
          <ac:spMkLst>
            <pc:docMk/>
            <pc:sldMk cId="401124252" sldId="323"/>
            <ac:spMk id="3" creationId="{D20CC092-5456-6D1F-BBB4-A2C2560EA05C}"/>
          </ac:spMkLst>
        </pc:spChg>
        <pc:picChg chg="add del mod">
          <ac:chgData name="Luke Pulaski" userId="50ef1bfb-b847-4b03-b994-0e643f64fa1a" providerId="ADAL" clId="{6505EB32-82E3-B84E-B277-7C0308D5DBEE}" dt="2025-04-29T16:04:21.866" v="2127" actId="478"/>
          <ac:picMkLst>
            <pc:docMk/>
            <pc:sldMk cId="401124252" sldId="323"/>
            <ac:picMk id="4" creationId="{AB38293F-2AB0-07DB-393B-5C80D587FFE8}"/>
          </ac:picMkLst>
        </pc:picChg>
        <pc:picChg chg="add mod">
          <ac:chgData name="Luke Pulaski" userId="50ef1bfb-b847-4b03-b994-0e643f64fa1a" providerId="ADAL" clId="{6505EB32-82E3-B84E-B277-7C0308D5DBEE}" dt="2025-04-29T16:04:31.506" v="2133" actId="1076"/>
          <ac:picMkLst>
            <pc:docMk/>
            <pc:sldMk cId="401124252" sldId="323"/>
            <ac:picMk id="6" creationId="{2164BBB7-2E81-6414-D247-27259B089F88}"/>
          </ac:picMkLst>
        </pc:picChg>
      </pc:sldChg>
      <pc:sldChg chg="modSp add del mod">
        <pc:chgData name="Luke Pulaski" userId="50ef1bfb-b847-4b03-b994-0e643f64fa1a" providerId="ADAL" clId="{6505EB32-82E3-B84E-B277-7C0308D5DBEE}" dt="2025-04-22T21:34:07.899" v="1246" actId="2696"/>
        <pc:sldMkLst>
          <pc:docMk/>
          <pc:sldMk cId="2966685614" sldId="324"/>
        </pc:sldMkLst>
      </pc:sldChg>
      <pc:sldChg chg="delSp modSp add del mod">
        <pc:chgData name="Luke Pulaski" userId="50ef1bfb-b847-4b03-b994-0e643f64fa1a" providerId="ADAL" clId="{6505EB32-82E3-B84E-B277-7C0308D5DBEE}" dt="2025-04-22T18:54:46.852" v="1005" actId="2696"/>
        <pc:sldMkLst>
          <pc:docMk/>
          <pc:sldMk cId="3085089059" sldId="324"/>
        </pc:sldMkLst>
      </pc:sldChg>
      <pc:sldChg chg="add del replId">
        <pc:chgData name="Luke Pulaski" userId="50ef1bfb-b847-4b03-b994-0e643f64fa1a" providerId="ADAL" clId="{6505EB32-82E3-B84E-B277-7C0308D5DBEE}" dt="2025-04-22T18:52:48.964" v="876" actId="2696"/>
        <pc:sldMkLst>
          <pc:docMk/>
          <pc:sldMk cId="3487760737" sldId="324"/>
        </pc:sldMkLst>
      </pc:sldChg>
      <pc:sldChg chg="addSp delSp modSp add del mod ord">
        <pc:chgData name="Luke Pulaski" userId="50ef1bfb-b847-4b03-b994-0e643f64fa1a" providerId="ADAL" clId="{6505EB32-82E3-B84E-B277-7C0308D5DBEE}" dt="2025-04-29T18:24:11.968" v="2165" actId="2696"/>
        <pc:sldMkLst>
          <pc:docMk/>
          <pc:sldMk cId="1246909250" sldId="325"/>
        </pc:sldMkLst>
        <pc:spChg chg="add mod">
          <ac:chgData name="Luke Pulaski" userId="50ef1bfb-b847-4b03-b994-0e643f64fa1a" providerId="ADAL" clId="{6505EB32-82E3-B84E-B277-7C0308D5DBEE}" dt="2025-04-29T15:07:04.381" v="1844" actId="767"/>
          <ac:spMkLst>
            <pc:docMk/>
            <pc:sldMk cId="1246909250" sldId="325"/>
            <ac:spMk id="2" creationId="{BE38C5C6-4D40-AE89-12E2-BB7275D472D4}"/>
          </ac:spMkLst>
        </pc:spChg>
        <pc:spChg chg="add del mod">
          <ac:chgData name="Luke Pulaski" userId="50ef1bfb-b847-4b03-b994-0e643f64fa1a" providerId="ADAL" clId="{6505EB32-82E3-B84E-B277-7C0308D5DBEE}" dt="2025-04-29T18:23:16.143" v="2164" actId="478"/>
          <ac:spMkLst>
            <pc:docMk/>
            <pc:sldMk cId="1246909250" sldId="325"/>
            <ac:spMk id="4" creationId="{169D916A-82E4-086C-A448-F207FDA77DD0}"/>
          </ac:spMkLst>
        </pc:spChg>
      </pc:sldChg>
      <pc:sldChg chg="add del replId">
        <pc:chgData name="Luke Pulaski" userId="50ef1bfb-b847-4b03-b994-0e643f64fa1a" providerId="ADAL" clId="{6505EB32-82E3-B84E-B277-7C0308D5DBEE}" dt="2025-04-22T18:52:48.964" v="876" actId="2696"/>
        <pc:sldMkLst>
          <pc:docMk/>
          <pc:sldMk cId="1680545125" sldId="325"/>
        </pc:sldMkLst>
      </pc:sldChg>
      <pc:sldChg chg="add">
        <pc:chgData name="Luke Pulaski" userId="50ef1bfb-b847-4b03-b994-0e643f64fa1a" providerId="ADAL" clId="{6505EB32-82E3-B84E-B277-7C0308D5DBEE}" dt="2025-04-22T21:34:24.299" v="1249" actId="2890"/>
        <pc:sldMkLst>
          <pc:docMk/>
          <pc:sldMk cId="2045093407" sldId="326"/>
        </pc:sldMkLst>
      </pc:sldChg>
      <pc:sldChg chg="add del">
        <pc:chgData name="Luke Pulaski" userId="50ef1bfb-b847-4b03-b994-0e643f64fa1a" providerId="ADAL" clId="{6505EB32-82E3-B84E-B277-7C0308D5DBEE}" dt="2025-04-22T21:34:18.315" v="1248" actId="2890"/>
        <pc:sldMkLst>
          <pc:docMk/>
          <pc:sldMk cId="3561576556" sldId="326"/>
        </pc:sldMkLst>
      </pc:sldChg>
      <pc:sldChg chg="addSp delSp modSp add mod">
        <pc:chgData name="Luke Pulaski" userId="50ef1bfb-b847-4b03-b994-0e643f64fa1a" providerId="ADAL" clId="{6505EB32-82E3-B84E-B277-7C0308D5DBEE}" dt="2025-04-29T15:59:51.240" v="2037" actId="1076"/>
        <pc:sldMkLst>
          <pc:docMk/>
          <pc:sldMk cId="876358527" sldId="327"/>
        </pc:sldMkLst>
        <pc:spChg chg="del mod">
          <ac:chgData name="Luke Pulaski" userId="50ef1bfb-b847-4b03-b994-0e643f64fa1a" providerId="ADAL" clId="{6505EB32-82E3-B84E-B277-7C0308D5DBEE}" dt="2025-04-29T15:59:37.858" v="2031" actId="478"/>
          <ac:spMkLst>
            <pc:docMk/>
            <pc:sldMk cId="876358527" sldId="327"/>
            <ac:spMk id="3" creationId="{3069AC81-4522-1D35-15F5-C6986829B414}"/>
          </ac:spMkLst>
        </pc:spChg>
        <pc:picChg chg="add mod">
          <ac:chgData name="Luke Pulaski" userId="50ef1bfb-b847-4b03-b994-0e643f64fa1a" providerId="ADAL" clId="{6505EB32-82E3-B84E-B277-7C0308D5DBEE}" dt="2025-04-29T15:59:51.240" v="2037" actId="1076"/>
          <ac:picMkLst>
            <pc:docMk/>
            <pc:sldMk cId="876358527" sldId="327"/>
            <ac:picMk id="4" creationId="{BA05C516-8607-8A8F-DEBB-4EB9E1A71560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0:05.248" v="2044" actId="1076"/>
        <pc:sldMkLst>
          <pc:docMk/>
          <pc:sldMk cId="950831489" sldId="328"/>
        </pc:sldMkLst>
        <pc:spChg chg="del mod">
          <ac:chgData name="Luke Pulaski" userId="50ef1bfb-b847-4b03-b994-0e643f64fa1a" providerId="ADAL" clId="{6505EB32-82E3-B84E-B277-7C0308D5DBEE}" dt="2025-04-29T15:59:54.900" v="2038" actId="478"/>
          <ac:spMkLst>
            <pc:docMk/>
            <pc:sldMk cId="950831489" sldId="328"/>
            <ac:spMk id="3" creationId="{BBB68644-90BE-A50D-D2D9-1BA04F6EB866}"/>
          </ac:spMkLst>
        </pc:spChg>
        <pc:picChg chg="add mod">
          <ac:chgData name="Luke Pulaski" userId="50ef1bfb-b847-4b03-b994-0e643f64fa1a" providerId="ADAL" clId="{6505EB32-82E3-B84E-B277-7C0308D5DBEE}" dt="2025-04-29T16:00:05.248" v="2044" actId="1076"/>
          <ac:picMkLst>
            <pc:docMk/>
            <pc:sldMk cId="950831489" sldId="328"/>
            <ac:picMk id="4" creationId="{90C9EEE1-28C7-A667-A378-C2EBE859B04D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0:22.499" v="2049" actId="1076"/>
        <pc:sldMkLst>
          <pc:docMk/>
          <pc:sldMk cId="1020931205" sldId="329"/>
        </pc:sldMkLst>
        <pc:spChg chg="del mod">
          <ac:chgData name="Luke Pulaski" userId="50ef1bfb-b847-4b03-b994-0e643f64fa1a" providerId="ADAL" clId="{6505EB32-82E3-B84E-B277-7C0308D5DBEE}" dt="2025-04-29T16:00:13.921" v="2045" actId="478"/>
          <ac:spMkLst>
            <pc:docMk/>
            <pc:sldMk cId="1020931205" sldId="329"/>
            <ac:spMk id="3" creationId="{F173887E-125C-C9D7-EABC-D823FE6AE110}"/>
          </ac:spMkLst>
        </pc:spChg>
        <pc:picChg chg="add mod">
          <ac:chgData name="Luke Pulaski" userId="50ef1bfb-b847-4b03-b994-0e643f64fa1a" providerId="ADAL" clId="{6505EB32-82E3-B84E-B277-7C0308D5DBEE}" dt="2025-04-29T16:00:22.499" v="2049" actId="1076"/>
          <ac:picMkLst>
            <pc:docMk/>
            <pc:sldMk cId="1020931205" sldId="329"/>
            <ac:picMk id="4" creationId="{64A1EBFD-E21D-2241-8FF0-3690439934B8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0:35.283" v="2056" actId="1076"/>
        <pc:sldMkLst>
          <pc:docMk/>
          <pc:sldMk cId="2057814936" sldId="330"/>
        </pc:sldMkLst>
        <pc:spChg chg="del mod">
          <ac:chgData name="Luke Pulaski" userId="50ef1bfb-b847-4b03-b994-0e643f64fa1a" providerId="ADAL" clId="{6505EB32-82E3-B84E-B277-7C0308D5DBEE}" dt="2025-04-29T16:00:26.818" v="2050" actId="478"/>
          <ac:spMkLst>
            <pc:docMk/>
            <pc:sldMk cId="2057814936" sldId="330"/>
            <ac:spMk id="3" creationId="{0AC975AC-1388-5CB6-D173-F0DEB3F87E42}"/>
          </ac:spMkLst>
        </pc:spChg>
        <pc:picChg chg="add mod">
          <ac:chgData name="Luke Pulaski" userId="50ef1bfb-b847-4b03-b994-0e643f64fa1a" providerId="ADAL" clId="{6505EB32-82E3-B84E-B277-7C0308D5DBEE}" dt="2025-04-29T16:00:35.283" v="2056" actId="1076"/>
          <ac:picMkLst>
            <pc:docMk/>
            <pc:sldMk cId="2057814936" sldId="330"/>
            <ac:picMk id="4" creationId="{B5BE1123-23D2-DBEA-2A31-0575F9F8C9EE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0:50.307" v="2063" actId="1076"/>
        <pc:sldMkLst>
          <pc:docMk/>
          <pc:sldMk cId="3909744007" sldId="331"/>
        </pc:sldMkLst>
        <pc:spChg chg="del mod">
          <ac:chgData name="Luke Pulaski" userId="50ef1bfb-b847-4b03-b994-0e643f64fa1a" providerId="ADAL" clId="{6505EB32-82E3-B84E-B277-7C0308D5DBEE}" dt="2025-04-29T16:00:39.792" v="2057" actId="478"/>
          <ac:spMkLst>
            <pc:docMk/>
            <pc:sldMk cId="3909744007" sldId="331"/>
            <ac:spMk id="3" creationId="{3828112E-2112-C24D-02B3-0BBDE7D5E95C}"/>
          </ac:spMkLst>
        </pc:spChg>
        <pc:picChg chg="add mod">
          <ac:chgData name="Luke Pulaski" userId="50ef1bfb-b847-4b03-b994-0e643f64fa1a" providerId="ADAL" clId="{6505EB32-82E3-B84E-B277-7C0308D5DBEE}" dt="2025-04-29T16:00:50.307" v="2063" actId="1076"/>
          <ac:picMkLst>
            <pc:docMk/>
            <pc:sldMk cId="3909744007" sldId="331"/>
            <ac:picMk id="4" creationId="{8510E687-3A0C-9A1A-D836-9B0A5B297024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1:11.978" v="2071" actId="1076"/>
        <pc:sldMkLst>
          <pc:docMk/>
          <pc:sldMk cId="2231625366" sldId="332"/>
        </pc:sldMkLst>
        <pc:spChg chg="del mod">
          <ac:chgData name="Luke Pulaski" userId="50ef1bfb-b847-4b03-b994-0e643f64fa1a" providerId="ADAL" clId="{6505EB32-82E3-B84E-B277-7C0308D5DBEE}" dt="2025-04-29T16:00:58.826" v="2064" actId="478"/>
          <ac:spMkLst>
            <pc:docMk/>
            <pc:sldMk cId="2231625366" sldId="332"/>
            <ac:spMk id="3" creationId="{E3EB1284-1FCC-906D-F945-E11B95E980F9}"/>
          </ac:spMkLst>
        </pc:spChg>
        <pc:picChg chg="add mod">
          <ac:chgData name="Luke Pulaski" userId="50ef1bfb-b847-4b03-b994-0e643f64fa1a" providerId="ADAL" clId="{6505EB32-82E3-B84E-B277-7C0308D5DBEE}" dt="2025-04-29T16:01:11.978" v="2071" actId="1076"/>
          <ac:picMkLst>
            <pc:docMk/>
            <pc:sldMk cId="2231625366" sldId="332"/>
            <ac:picMk id="4" creationId="{155CB6DA-1968-BF49-ADDB-BEC630064EFF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6:01:27.250" v="2079" actId="1076"/>
        <pc:sldMkLst>
          <pc:docMk/>
          <pc:sldMk cId="1757536122" sldId="333"/>
        </pc:sldMkLst>
        <pc:spChg chg="del mod">
          <ac:chgData name="Luke Pulaski" userId="50ef1bfb-b847-4b03-b994-0e643f64fa1a" providerId="ADAL" clId="{6505EB32-82E3-B84E-B277-7C0308D5DBEE}" dt="2025-04-29T16:01:14.900" v="2072" actId="478"/>
          <ac:spMkLst>
            <pc:docMk/>
            <pc:sldMk cId="1757536122" sldId="333"/>
            <ac:spMk id="3" creationId="{69771F5D-198C-149A-7F97-C5E7F762478D}"/>
          </ac:spMkLst>
        </pc:spChg>
        <pc:picChg chg="add mod">
          <ac:chgData name="Luke Pulaski" userId="50ef1bfb-b847-4b03-b994-0e643f64fa1a" providerId="ADAL" clId="{6505EB32-82E3-B84E-B277-7C0308D5DBEE}" dt="2025-04-29T16:01:27.250" v="2079" actId="1076"/>
          <ac:picMkLst>
            <pc:docMk/>
            <pc:sldMk cId="1757536122" sldId="333"/>
            <ac:picMk id="4" creationId="{5177F479-F27F-C642-5E97-29637AF646B5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5:59:12.966" v="2023" actId="1076"/>
        <pc:sldMkLst>
          <pc:docMk/>
          <pc:sldMk cId="1735380517" sldId="334"/>
        </pc:sldMkLst>
        <pc:spChg chg="del mod">
          <ac:chgData name="Luke Pulaski" userId="50ef1bfb-b847-4b03-b994-0e643f64fa1a" providerId="ADAL" clId="{6505EB32-82E3-B84E-B277-7C0308D5DBEE}" dt="2025-04-29T15:58:59.516" v="2017" actId="478"/>
          <ac:spMkLst>
            <pc:docMk/>
            <pc:sldMk cId="1735380517" sldId="334"/>
            <ac:spMk id="3" creationId="{937493DC-3062-94B2-ED94-9D1F081F8BEE}"/>
          </ac:spMkLst>
        </pc:spChg>
        <pc:picChg chg="add mod">
          <ac:chgData name="Luke Pulaski" userId="50ef1bfb-b847-4b03-b994-0e643f64fa1a" providerId="ADAL" clId="{6505EB32-82E3-B84E-B277-7C0308D5DBEE}" dt="2025-04-29T15:59:12.966" v="2023" actId="1076"/>
          <ac:picMkLst>
            <pc:docMk/>
            <pc:sldMk cId="1735380517" sldId="334"/>
            <ac:picMk id="4" creationId="{1FBE17A6-28D5-A2A3-B325-AA4078C6B68E}"/>
          </ac:picMkLst>
        </pc:picChg>
      </pc:sldChg>
      <pc:sldChg chg="addSp delSp modSp add mod">
        <pc:chgData name="Luke Pulaski" userId="50ef1bfb-b847-4b03-b994-0e643f64fa1a" providerId="ADAL" clId="{6505EB32-82E3-B84E-B277-7C0308D5DBEE}" dt="2025-04-29T15:59:27.364" v="2030" actId="1076"/>
        <pc:sldMkLst>
          <pc:docMk/>
          <pc:sldMk cId="511924060" sldId="335"/>
        </pc:sldMkLst>
        <pc:spChg chg="del mod">
          <ac:chgData name="Luke Pulaski" userId="50ef1bfb-b847-4b03-b994-0e643f64fa1a" providerId="ADAL" clId="{6505EB32-82E3-B84E-B277-7C0308D5DBEE}" dt="2025-04-29T15:59:17.053" v="2024" actId="478"/>
          <ac:spMkLst>
            <pc:docMk/>
            <pc:sldMk cId="511924060" sldId="335"/>
            <ac:spMk id="3" creationId="{ACD0E8C6-0BBB-9507-D6F2-97378D26BA15}"/>
          </ac:spMkLst>
        </pc:spChg>
        <pc:picChg chg="add mod">
          <ac:chgData name="Luke Pulaski" userId="50ef1bfb-b847-4b03-b994-0e643f64fa1a" providerId="ADAL" clId="{6505EB32-82E3-B84E-B277-7C0308D5DBEE}" dt="2025-04-29T15:59:27.364" v="2030" actId="1076"/>
          <ac:picMkLst>
            <pc:docMk/>
            <pc:sldMk cId="511924060" sldId="335"/>
            <ac:picMk id="4" creationId="{80BF3FD7-E1EA-F298-9000-8B7DA68956E2}"/>
          </ac:picMkLst>
        </pc:picChg>
      </pc:sldChg>
      <pc:sldChg chg="addSp delSp modSp new mod setBg">
        <pc:chgData name="Luke Pulaski" userId="50ef1bfb-b847-4b03-b994-0e643f64fa1a" providerId="ADAL" clId="{6505EB32-82E3-B84E-B277-7C0308D5DBEE}" dt="2025-04-27T02:44:54.829" v="1674" actId="1076"/>
        <pc:sldMkLst>
          <pc:docMk/>
          <pc:sldMk cId="569096488" sldId="336"/>
        </pc:sldMkLst>
      </pc:sldChg>
      <pc:sldChg chg="addSp modSp add mod">
        <pc:chgData name="Luke Pulaski" userId="50ef1bfb-b847-4b03-b994-0e643f64fa1a" providerId="ADAL" clId="{6505EB32-82E3-B84E-B277-7C0308D5DBEE}" dt="2025-04-27T02:45:22.445" v="1679" actId="1076"/>
        <pc:sldMkLst>
          <pc:docMk/>
          <pc:sldMk cId="806989751" sldId="337"/>
        </pc:sldMkLst>
      </pc:sldChg>
      <pc:sldChg chg="addSp modSp add mod">
        <pc:chgData name="Luke Pulaski" userId="50ef1bfb-b847-4b03-b994-0e643f64fa1a" providerId="ADAL" clId="{6505EB32-82E3-B84E-B277-7C0308D5DBEE}" dt="2025-04-27T02:45:35.279" v="1683" actId="1076"/>
        <pc:sldMkLst>
          <pc:docMk/>
          <pc:sldMk cId="850160085" sldId="338"/>
        </pc:sldMkLst>
      </pc:sldChg>
      <pc:sldChg chg="addSp modSp add mod">
        <pc:chgData name="Luke Pulaski" userId="50ef1bfb-b847-4b03-b994-0e643f64fa1a" providerId="ADAL" clId="{6505EB32-82E3-B84E-B277-7C0308D5DBEE}" dt="2025-04-27T02:45:58.602" v="1687" actId="1076"/>
        <pc:sldMkLst>
          <pc:docMk/>
          <pc:sldMk cId="835906304" sldId="339"/>
        </pc:sldMkLst>
      </pc:sldChg>
      <pc:sldChg chg="addSp modSp add mod">
        <pc:chgData name="Luke Pulaski" userId="50ef1bfb-b847-4b03-b994-0e643f64fa1a" providerId="ADAL" clId="{6505EB32-82E3-B84E-B277-7C0308D5DBEE}" dt="2025-04-27T02:46:21.563" v="1691" actId="1076"/>
        <pc:sldMkLst>
          <pc:docMk/>
          <pc:sldMk cId="3426807794" sldId="340"/>
        </pc:sldMkLst>
      </pc:sldChg>
      <pc:sldChg chg="addSp modSp add mod">
        <pc:chgData name="Luke Pulaski" userId="50ef1bfb-b847-4b03-b994-0e643f64fa1a" providerId="ADAL" clId="{6505EB32-82E3-B84E-B277-7C0308D5DBEE}" dt="2025-04-27T02:46:40.477" v="1695" actId="1076"/>
        <pc:sldMkLst>
          <pc:docMk/>
          <pc:sldMk cId="2164479967" sldId="341"/>
        </pc:sldMkLst>
      </pc:sldChg>
      <pc:sldChg chg="addSp modSp add mod">
        <pc:chgData name="Luke Pulaski" userId="50ef1bfb-b847-4b03-b994-0e643f64fa1a" providerId="ADAL" clId="{6505EB32-82E3-B84E-B277-7C0308D5DBEE}" dt="2025-04-27T02:47:08.163" v="1700" actId="1076"/>
        <pc:sldMkLst>
          <pc:docMk/>
          <pc:sldMk cId="1770843887" sldId="342"/>
        </pc:sldMkLst>
      </pc:sldChg>
      <pc:sldChg chg="addSp modSp add mod">
        <pc:chgData name="Luke Pulaski" userId="50ef1bfb-b847-4b03-b994-0e643f64fa1a" providerId="ADAL" clId="{6505EB32-82E3-B84E-B277-7C0308D5DBEE}" dt="2025-04-27T02:47:21.626" v="1704" actId="1076"/>
        <pc:sldMkLst>
          <pc:docMk/>
          <pc:sldMk cId="383236789" sldId="343"/>
        </pc:sldMkLst>
      </pc:sldChg>
      <pc:sldChg chg="addSp modSp add mod">
        <pc:chgData name="Luke Pulaski" userId="50ef1bfb-b847-4b03-b994-0e643f64fa1a" providerId="ADAL" clId="{6505EB32-82E3-B84E-B277-7C0308D5DBEE}" dt="2025-04-27T02:47:34.145" v="1708" actId="1076"/>
        <pc:sldMkLst>
          <pc:docMk/>
          <pc:sldMk cId="2037151899" sldId="344"/>
        </pc:sldMkLst>
      </pc:sldChg>
      <pc:sldChg chg="addSp modSp add mod">
        <pc:chgData name="Luke Pulaski" userId="50ef1bfb-b847-4b03-b994-0e643f64fa1a" providerId="ADAL" clId="{6505EB32-82E3-B84E-B277-7C0308D5DBEE}" dt="2025-04-27T02:48:22.461" v="1713" actId="1076"/>
        <pc:sldMkLst>
          <pc:docMk/>
          <pc:sldMk cId="1848969291" sldId="345"/>
        </pc:sldMkLst>
      </pc:sldChg>
      <pc:sldChg chg="addSp delSp modSp add mod">
        <pc:chgData name="Luke Pulaski" userId="50ef1bfb-b847-4b03-b994-0e643f64fa1a" providerId="ADAL" clId="{6505EB32-82E3-B84E-B277-7C0308D5DBEE}" dt="2025-04-27T02:55:35.297" v="1724" actId="1076"/>
        <pc:sldMkLst>
          <pc:docMk/>
          <pc:sldMk cId="1757129307" sldId="346"/>
        </pc:sldMkLst>
      </pc:sldChg>
      <pc:sldChg chg="addSp modSp add mod">
        <pc:chgData name="Luke Pulaski" userId="50ef1bfb-b847-4b03-b994-0e643f64fa1a" providerId="ADAL" clId="{6505EB32-82E3-B84E-B277-7C0308D5DBEE}" dt="2025-04-27T02:55:50.998" v="1729" actId="1076"/>
        <pc:sldMkLst>
          <pc:docMk/>
          <pc:sldMk cId="2572351741" sldId="347"/>
        </pc:sldMkLst>
      </pc:sldChg>
      <pc:sldChg chg="addSp modSp add mod">
        <pc:chgData name="Luke Pulaski" userId="50ef1bfb-b847-4b03-b994-0e643f64fa1a" providerId="ADAL" clId="{6505EB32-82E3-B84E-B277-7C0308D5DBEE}" dt="2025-04-27T02:56:22.450" v="1735" actId="1076"/>
        <pc:sldMkLst>
          <pc:docMk/>
          <pc:sldMk cId="668736027" sldId="348"/>
        </pc:sldMkLst>
      </pc:sldChg>
      <pc:sldChg chg="addSp modSp add mod">
        <pc:chgData name="Luke Pulaski" userId="50ef1bfb-b847-4b03-b994-0e643f64fa1a" providerId="ADAL" clId="{6505EB32-82E3-B84E-B277-7C0308D5DBEE}" dt="2025-04-27T02:58:54.191" v="1740" actId="1076"/>
        <pc:sldMkLst>
          <pc:docMk/>
          <pc:sldMk cId="3127923650" sldId="349"/>
        </pc:sldMkLst>
      </pc:sldChg>
      <pc:sldChg chg="addSp modSp add mod">
        <pc:chgData name="Luke Pulaski" userId="50ef1bfb-b847-4b03-b994-0e643f64fa1a" providerId="ADAL" clId="{6505EB32-82E3-B84E-B277-7C0308D5DBEE}" dt="2025-04-27T02:59:08.378" v="1744" actId="1076"/>
        <pc:sldMkLst>
          <pc:docMk/>
          <pc:sldMk cId="598501065" sldId="350"/>
        </pc:sldMkLst>
      </pc:sldChg>
      <pc:sldChg chg="addSp modSp add mod">
        <pc:chgData name="Luke Pulaski" userId="50ef1bfb-b847-4b03-b994-0e643f64fa1a" providerId="ADAL" clId="{6505EB32-82E3-B84E-B277-7C0308D5DBEE}" dt="2025-04-27T02:59:33.815" v="1751" actId="1076"/>
        <pc:sldMkLst>
          <pc:docMk/>
          <pc:sldMk cId="1467039703" sldId="351"/>
        </pc:sldMkLst>
      </pc:sldChg>
      <pc:sldChg chg="addSp modSp add mod">
        <pc:chgData name="Luke Pulaski" userId="50ef1bfb-b847-4b03-b994-0e643f64fa1a" providerId="ADAL" clId="{6505EB32-82E3-B84E-B277-7C0308D5DBEE}" dt="2025-04-27T02:59:46.632" v="1755" actId="1076"/>
        <pc:sldMkLst>
          <pc:docMk/>
          <pc:sldMk cId="2792466120" sldId="352"/>
        </pc:sldMkLst>
      </pc:sldChg>
      <pc:sldChg chg="addSp modSp add mod">
        <pc:chgData name="Luke Pulaski" userId="50ef1bfb-b847-4b03-b994-0e643f64fa1a" providerId="ADAL" clId="{6505EB32-82E3-B84E-B277-7C0308D5DBEE}" dt="2025-04-27T03:00:03.615" v="1760" actId="1076"/>
        <pc:sldMkLst>
          <pc:docMk/>
          <pc:sldMk cId="1499142921" sldId="353"/>
        </pc:sldMkLst>
      </pc:sldChg>
      <pc:sldChg chg="addSp modSp add mod">
        <pc:chgData name="Luke Pulaski" userId="50ef1bfb-b847-4b03-b994-0e643f64fa1a" providerId="ADAL" clId="{6505EB32-82E3-B84E-B277-7C0308D5DBEE}" dt="2025-04-27T03:00:16.761" v="1765" actId="1076"/>
        <pc:sldMkLst>
          <pc:docMk/>
          <pc:sldMk cId="3000261433" sldId="354"/>
        </pc:sldMkLst>
      </pc:sldChg>
      <pc:sldChg chg="addSp modSp add mod">
        <pc:chgData name="Luke Pulaski" userId="50ef1bfb-b847-4b03-b994-0e643f64fa1a" providerId="ADAL" clId="{6505EB32-82E3-B84E-B277-7C0308D5DBEE}" dt="2025-04-27T03:00:35.178" v="1771" actId="1076"/>
        <pc:sldMkLst>
          <pc:docMk/>
          <pc:sldMk cId="2356849700" sldId="355"/>
        </pc:sldMkLst>
      </pc:sldChg>
      <pc:sldChg chg="addSp modSp add mod">
        <pc:chgData name="Luke Pulaski" userId="50ef1bfb-b847-4b03-b994-0e643f64fa1a" providerId="ADAL" clId="{6505EB32-82E3-B84E-B277-7C0308D5DBEE}" dt="2025-04-27T03:00:53.609" v="1777" actId="1076"/>
        <pc:sldMkLst>
          <pc:docMk/>
          <pc:sldMk cId="554960925" sldId="356"/>
        </pc:sldMkLst>
      </pc:sldChg>
      <pc:sldChg chg="addSp modSp add mod">
        <pc:chgData name="Luke Pulaski" userId="50ef1bfb-b847-4b03-b994-0e643f64fa1a" providerId="ADAL" clId="{6505EB32-82E3-B84E-B277-7C0308D5DBEE}" dt="2025-04-27T03:01:59.101" v="1782" actId="1076"/>
        <pc:sldMkLst>
          <pc:docMk/>
          <pc:sldMk cId="1180001293" sldId="357"/>
        </pc:sldMkLst>
      </pc:sldChg>
      <pc:sldChg chg="addSp modSp add mod">
        <pc:chgData name="Luke Pulaski" userId="50ef1bfb-b847-4b03-b994-0e643f64fa1a" providerId="ADAL" clId="{6505EB32-82E3-B84E-B277-7C0308D5DBEE}" dt="2025-04-27T03:02:16.087" v="1788" actId="1076"/>
        <pc:sldMkLst>
          <pc:docMk/>
          <pc:sldMk cId="3348136994" sldId="358"/>
        </pc:sldMkLst>
      </pc:sldChg>
      <pc:sldChg chg="addSp modSp add mod">
        <pc:chgData name="Luke Pulaski" userId="50ef1bfb-b847-4b03-b994-0e643f64fa1a" providerId="ADAL" clId="{6505EB32-82E3-B84E-B277-7C0308D5DBEE}" dt="2025-04-27T03:02:36.883" v="1794" actId="1076"/>
        <pc:sldMkLst>
          <pc:docMk/>
          <pc:sldMk cId="987969219" sldId="359"/>
        </pc:sldMkLst>
      </pc:sldChg>
      <pc:sldChg chg="addSp modSp add mod">
        <pc:chgData name="Luke Pulaski" userId="50ef1bfb-b847-4b03-b994-0e643f64fa1a" providerId="ADAL" clId="{6505EB32-82E3-B84E-B277-7C0308D5DBEE}" dt="2025-04-27T03:03:05.833" v="1801" actId="1076"/>
        <pc:sldMkLst>
          <pc:docMk/>
          <pc:sldMk cId="3375764030" sldId="360"/>
        </pc:sldMkLst>
      </pc:sldChg>
      <pc:sldChg chg="addSp modSp add mod">
        <pc:chgData name="Luke Pulaski" userId="50ef1bfb-b847-4b03-b994-0e643f64fa1a" providerId="ADAL" clId="{6505EB32-82E3-B84E-B277-7C0308D5DBEE}" dt="2025-04-27T03:03:29.809" v="1808" actId="1076"/>
        <pc:sldMkLst>
          <pc:docMk/>
          <pc:sldMk cId="1754237959" sldId="361"/>
        </pc:sldMkLst>
      </pc:sldChg>
      <pc:sldChg chg="addSp modSp add mod">
        <pc:chgData name="Luke Pulaski" userId="50ef1bfb-b847-4b03-b994-0e643f64fa1a" providerId="ADAL" clId="{6505EB32-82E3-B84E-B277-7C0308D5DBEE}" dt="2025-04-27T03:03:54.492" v="1813" actId="1076"/>
        <pc:sldMkLst>
          <pc:docMk/>
          <pc:sldMk cId="3886852604" sldId="362"/>
        </pc:sldMkLst>
      </pc:sldChg>
      <pc:sldChg chg="addSp modSp add mod">
        <pc:chgData name="Luke Pulaski" userId="50ef1bfb-b847-4b03-b994-0e643f64fa1a" providerId="ADAL" clId="{6505EB32-82E3-B84E-B277-7C0308D5DBEE}" dt="2025-04-27T03:04:11.491" v="1818" actId="1076"/>
        <pc:sldMkLst>
          <pc:docMk/>
          <pc:sldMk cId="1165198922" sldId="363"/>
        </pc:sldMkLst>
      </pc:sldChg>
      <pc:sldChg chg="addSp modSp add mod">
        <pc:chgData name="Luke Pulaski" userId="50ef1bfb-b847-4b03-b994-0e643f64fa1a" providerId="ADAL" clId="{6505EB32-82E3-B84E-B277-7C0308D5DBEE}" dt="2025-04-27T03:04:24.606" v="1822" actId="1076"/>
        <pc:sldMkLst>
          <pc:docMk/>
          <pc:sldMk cId="2616133860" sldId="364"/>
        </pc:sldMkLst>
      </pc:sldChg>
      <pc:sldChg chg="addSp modSp add mod">
        <pc:chgData name="Luke Pulaski" userId="50ef1bfb-b847-4b03-b994-0e643f64fa1a" providerId="ADAL" clId="{6505EB32-82E3-B84E-B277-7C0308D5DBEE}" dt="2025-04-27T03:04:52.870" v="1826" actId="1076"/>
        <pc:sldMkLst>
          <pc:docMk/>
          <pc:sldMk cId="4139479791" sldId="365"/>
        </pc:sldMkLst>
      </pc:sldChg>
      <pc:sldChg chg="addSp modSp add mod">
        <pc:chgData name="Luke Pulaski" userId="50ef1bfb-b847-4b03-b994-0e643f64fa1a" providerId="ADAL" clId="{6505EB32-82E3-B84E-B277-7C0308D5DBEE}" dt="2025-04-27T03:05:09.479" v="1832" actId="1076"/>
        <pc:sldMkLst>
          <pc:docMk/>
          <pc:sldMk cId="1689434921" sldId="366"/>
        </pc:sldMkLst>
      </pc:sldChg>
      <pc:sldChg chg="addSp modSp add mod">
        <pc:chgData name="Luke Pulaski" userId="50ef1bfb-b847-4b03-b994-0e643f64fa1a" providerId="ADAL" clId="{6505EB32-82E3-B84E-B277-7C0308D5DBEE}" dt="2025-04-27T03:05:22.091" v="1837" actId="1076"/>
        <pc:sldMkLst>
          <pc:docMk/>
          <pc:sldMk cId="727310036" sldId="367"/>
        </pc:sldMkLst>
      </pc:sldChg>
      <pc:sldChg chg="add del">
        <pc:chgData name="Luke Pulaski" userId="50ef1bfb-b847-4b03-b994-0e643f64fa1a" providerId="ADAL" clId="{6505EB32-82E3-B84E-B277-7C0308D5DBEE}" dt="2025-04-23T04:25:45.319" v="1566" actId="2890"/>
        <pc:sldMkLst>
          <pc:docMk/>
          <pc:sldMk cId="2873397349" sldId="368"/>
        </pc:sldMkLst>
      </pc:sldChg>
      <pc:sldChg chg="addSp delSp modSp add mod">
        <pc:chgData name="Luke Pulaski" userId="50ef1bfb-b847-4b03-b994-0e643f64fa1a" providerId="ADAL" clId="{6505EB32-82E3-B84E-B277-7C0308D5DBEE}" dt="2025-04-29T16:10:13.368" v="2160" actId="1076"/>
        <pc:sldMkLst>
          <pc:docMk/>
          <pc:sldMk cId="4077099936" sldId="368"/>
        </pc:sldMkLst>
        <pc:graphicFrameChg chg="add mod">
          <ac:chgData name="Luke Pulaski" userId="50ef1bfb-b847-4b03-b994-0e643f64fa1a" providerId="ADAL" clId="{6505EB32-82E3-B84E-B277-7C0308D5DBEE}" dt="2025-04-29T16:10:13.368" v="2160" actId="1076"/>
          <ac:graphicFrameMkLst>
            <pc:docMk/>
            <pc:sldMk cId="4077099936" sldId="368"/>
            <ac:graphicFrameMk id="2" creationId="{A87DC952-79CB-F6AA-500B-834A77A452A9}"/>
          </ac:graphicFrameMkLst>
        </pc:graphicFrameChg>
        <pc:graphicFrameChg chg="del">
          <ac:chgData name="Luke Pulaski" userId="50ef1bfb-b847-4b03-b994-0e643f64fa1a" providerId="ADAL" clId="{6505EB32-82E3-B84E-B277-7C0308D5DBEE}" dt="2025-04-29T16:09:57.446" v="2158" actId="478"/>
          <ac:graphicFrameMkLst>
            <pc:docMk/>
            <pc:sldMk cId="4077099936" sldId="368"/>
            <ac:graphicFrameMk id="3" creationId="{175B4791-919E-B383-40A1-B74A5A391B4D}"/>
          </ac:graphicFrameMkLst>
        </pc:graphicFrameChg>
        <pc:graphicFrameChg chg="add mod">
          <ac:chgData name="Luke Pulaski" userId="50ef1bfb-b847-4b03-b994-0e643f64fa1a" providerId="ADAL" clId="{6505EB32-82E3-B84E-B277-7C0308D5DBEE}" dt="2025-04-29T16:10:13.368" v="2160" actId="1076"/>
          <ac:graphicFrameMkLst>
            <pc:docMk/>
            <pc:sldMk cId="4077099936" sldId="368"/>
            <ac:graphicFrameMk id="4" creationId="{FEA68DEE-76E2-F90F-2A3B-EC48806F9EC8}"/>
          </ac:graphicFrameMkLst>
        </pc:graphicFrameChg>
        <pc:graphicFrameChg chg="del modGraphic">
          <ac:chgData name="Luke Pulaski" userId="50ef1bfb-b847-4b03-b994-0e643f64fa1a" providerId="ADAL" clId="{6505EB32-82E3-B84E-B277-7C0308D5DBEE}" dt="2025-04-29T16:09:55.496" v="2157" actId="478"/>
          <ac:graphicFrameMkLst>
            <pc:docMk/>
            <pc:sldMk cId="4077099936" sldId="368"/>
            <ac:graphicFrameMk id="7" creationId="{870E4003-052A-8C32-C0D1-976E44DFF4AD}"/>
          </ac:graphicFrameMkLst>
        </pc:graphicFrameChg>
      </pc:sldChg>
      <pc:sldChg chg="add del">
        <pc:chgData name="Luke Pulaski" userId="50ef1bfb-b847-4b03-b994-0e643f64fa1a" providerId="ADAL" clId="{6505EB32-82E3-B84E-B277-7C0308D5DBEE}" dt="2025-04-29T16:04:18.274" v="2126" actId="2696"/>
        <pc:sldMkLst>
          <pc:docMk/>
          <pc:sldMk cId="3062854644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A77D2-9DF5-D04C-8184-CEABB2310C8F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F900B-EF6E-EC48-B6B8-452E915C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6FE0-09A0-03E0-DB80-572E4B11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70E7A-5343-D9B1-E04D-B5ED2882E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5609-CB4C-9C34-63CF-BC228082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8762-7E7D-F3C1-F2A3-349FAC80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D341-142C-1113-D00C-D036FD38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7738-C970-80FC-5D12-48F8204C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0101-4566-17A2-E6D2-104A43FC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3927-F9B0-E64B-3E2C-B4EE1ADF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EE74-F395-5D9E-1339-E6FBE85D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4A23-9D65-A129-2CBF-36DCED16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062D1-6BA7-99CD-C1DB-E06B9E101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D60A8-EE54-B8AE-A370-8F89A0DB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3740-D31A-699D-8FF9-270B6DAB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F9D7-D87C-9279-30CD-9BC98A07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3E1C-9D49-F6D5-7323-581D224A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3346-73AE-ED89-2EEE-86554AFD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33B8-BF88-E923-FC1D-CE9B25BB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E0F4-7863-E34B-3006-509A610C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FA3E-3E82-6FF4-6D75-88E5C745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7A81-3EBF-EB44-6E8A-432DA622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7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910B-6DD5-9B4C-D7BC-D60301B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0AACD-95DB-F712-8EE5-FFBF6C80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6240-6DA6-6ACE-D31A-D97043A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AD08-DECD-A168-ED5E-726DB7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D0DC-068B-867D-3E83-86C4DB82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F323-A3E0-7640-B3B8-9C4F6122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0FEC-A7F6-D240-F7EC-83DA01EA7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4886A-0745-8C14-101D-B144DF08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C5937-8079-2350-0B53-AF233ECE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E3ACA-A1A4-3ABE-0F3C-BDADA44C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F5E5-69FC-E77D-8017-B9CE4802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53D1-4DC7-FF92-2497-670F8434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6147-C3CC-7D78-FFF2-88FB945F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832A8-87A7-3629-6703-A47157F0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E2102-9FCC-EBB6-F764-546D7556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CD952-7FE9-E7E4-FA07-4BCEC9EA1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CCF03-BD39-0537-B0BD-49049C2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57104-2409-4691-0232-29ACA9EB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6FFD8-9944-4E40-EC7E-49EFD5A6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2012-6129-F096-45F2-79A60948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985F-738B-2D15-6A85-92CF79AA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1A1DB-8095-9DC6-B81D-14536F1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EE158-60AF-DBA8-5F71-7BA85864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644A9-B12F-88CF-548A-6347780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E98DC-AE22-A197-3F93-E7C7630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B56CC-CB04-CECA-B283-FB61E92C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6F33-0858-AA82-E215-6366034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19C6-E281-1DBC-AF9A-290666D6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8136-865D-6265-1396-D649E461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2A8B3-21FA-EDD1-B976-2320DB01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4B40-8E4E-62C3-CFC8-18BAAB2B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5AB06-A1FC-06C1-21D1-8F9CA3B5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C4B-9269-CB9C-0411-E20E77AC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64705-7913-8560-0BAB-D2BD8832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3935-40C1-047A-2281-D28F02E77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43B7-B4C5-C4D9-868B-02A7EE84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7C290-450A-A1F0-9E52-A5625D1E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6A691-F151-178D-7B3E-656AF0F5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FDCCE-67AE-4F58-310B-7B16A1A4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0D2E9-4C49-BA44-B70A-682EC032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4BD9-56B2-8C0D-AD86-1D3F158F7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7CC36-9138-DA4C-9FAF-7AAFC3CE0A8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9CF1-F2B7-91FC-B61F-102D012D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D136-FAB9-C6DE-4459-84A8521F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B88DE-B4F8-B289-DB5C-C3C5580E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C2B1E-22CC-BBDC-FB38-4F0F1B09FAC3}"/>
              </a:ext>
            </a:extLst>
          </p:cNvPr>
          <p:cNvSpPr txBox="1"/>
          <p:nvPr/>
        </p:nvSpPr>
        <p:spPr>
          <a:xfrm>
            <a:off x="844378" y="2413337"/>
            <a:ext cx="10503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 CONCENTRATION &amp; UPWARD MOBILITY</a:t>
            </a:r>
          </a:p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(National, county-level)</a:t>
            </a:r>
          </a:p>
        </p:txBody>
      </p:sp>
    </p:spTree>
    <p:extLst>
      <p:ext uri="{BB962C8B-B14F-4D97-AF65-F5344CB8AC3E}">
        <p14:creationId xmlns:p14="http://schemas.microsoft.com/office/powerpoint/2010/main" val="9680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EFF0A-FBFA-DAA8-565B-3E0857959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79087-05E5-155C-6761-7CFFBAEF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107"/>
            <a:ext cx="9043683" cy="542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B3200-A250-8EC5-F7C6-68D6222B834A}"/>
              </a:ext>
            </a:extLst>
          </p:cNvPr>
          <p:cNvSpPr txBox="1"/>
          <p:nvPr/>
        </p:nvSpPr>
        <p:spPr>
          <a:xfrm>
            <a:off x="9043683" y="1782394"/>
            <a:ext cx="29607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Interpretation of dep. var.:</a:t>
            </a:r>
          </a:p>
          <a:p>
            <a:r>
              <a:rPr lang="en-US" sz="1600" dirty="0"/>
              <a:t>Slope of OLS regression of child income percentile on the income percentile of their parents</a:t>
            </a:r>
          </a:p>
          <a:p>
            <a:endParaRPr lang="en-US" sz="1600" dirty="0"/>
          </a:p>
          <a:p>
            <a:r>
              <a:rPr lang="en-US" sz="1600" dirty="0"/>
              <a:t>Basically, the higher the value of the slope, the greater chance a child has of rising to a higher income percentile than their parents, regardless of where their parents are on the income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1277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05289-E8AF-F233-3F2B-A8476D634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mena concentration&#10;&#10;AI-generated content may be incorrect.">
            <a:extLst>
              <a:ext uri="{FF2B5EF4-FFF2-40B4-BE49-F238E27FC236}">
                <a16:creationId xmlns:a16="http://schemas.microsoft.com/office/drawing/2014/main" id="{14E7F779-127C-7D6B-5864-9B104C05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9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F7313-96B4-85FD-0947-0946584A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D9939-8C56-7864-EEE6-6856370B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1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7B838-4737-ADD3-4331-EA0A36DD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45BB5-0CD1-5DE6-36F7-94096FFD8EB7}"/>
              </a:ext>
            </a:extLst>
          </p:cNvPr>
          <p:cNvSpPr txBox="1"/>
          <p:nvPr/>
        </p:nvSpPr>
        <p:spPr>
          <a:xfrm>
            <a:off x="0" y="315200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SUMMARY STATISTICS OF MENA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66819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150C1-C517-45CF-2C15-23595612D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B5698A-09B8-1605-C4F1-B29017ADC77C}"/>
              </a:ext>
            </a:extLst>
          </p:cNvPr>
          <p:cNvSpPr txBox="1"/>
          <p:nvPr/>
        </p:nvSpPr>
        <p:spPr>
          <a:xfrm>
            <a:off x="1464733" y="458014"/>
            <a:ext cx="926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Summary Stats – All Counties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59258-F65A-7348-EC1D-9660D61E0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05790"/>
              </p:ext>
            </p:extLst>
          </p:nvPr>
        </p:nvGraphicFramePr>
        <p:xfrm>
          <a:off x="6938434" y="1705576"/>
          <a:ext cx="3149600" cy="404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95">
                  <a:extLst>
                    <a:ext uri="{9D8B030D-6E8A-4147-A177-3AD203B41FA5}">
                      <a16:colId xmlns:a16="http://schemas.microsoft.com/office/drawing/2014/main" val="815065829"/>
                    </a:ext>
                  </a:extLst>
                </a:gridCol>
                <a:gridCol w="1810705">
                  <a:extLst>
                    <a:ext uri="{9D8B030D-6E8A-4147-A177-3AD203B41FA5}">
                      <a16:colId xmlns:a16="http://schemas.microsoft.com/office/drawing/2014/main" val="1344204147"/>
                    </a:ext>
                  </a:extLst>
                </a:gridCol>
              </a:tblGrid>
              <a:tr h="6322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MENA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09647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41071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80437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00274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69590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55815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72122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942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53566D-522A-0C93-28C8-A20FF990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33161"/>
              </p:ext>
            </p:extLst>
          </p:nvPr>
        </p:nvGraphicFramePr>
        <p:xfrm>
          <a:off x="2103966" y="1713424"/>
          <a:ext cx="3179234" cy="403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17">
                  <a:extLst>
                    <a:ext uri="{9D8B030D-6E8A-4147-A177-3AD203B41FA5}">
                      <a16:colId xmlns:a16="http://schemas.microsoft.com/office/drawing/2014/main" val="3842423900"/>
                    </a:ext>
                  </a:extLst>
                </a:gridCol>
                <a:gridCol w="1589617">
                  <a:extLst>
                    <a:ext uri="{9D8B030D-6E8A-4147-A177-3AD203B41FA5}">
                      <a16:colId xmlns:a16="http://schemas.microsoft.com/office/drawing/2014/main" val="2444052964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 of counties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3,127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0007"/>
                  </a:ext>
                </a:extLst>
              </a:tr>
              <a:tr h="460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0.000799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832843"/>
                  </a:ext>
                </a:extLst>
              </a:tr>
              <a:tr h="885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Std. Dev.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0.0036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62994"/>
                  </a:ext>
                </a:extLst>
              </a:tr>
              <a:tr h="885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382633"/>
                  </a:ext>
                </a:extLst>
              </a:tr>
              <a:tr h="460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805125"/>
                  </a:ext>
                </a:extLst>
              </a:tr>
              <a:tr h="460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0.07226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0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4155-84D6-3AF4-8892-FB01F21F5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869D6E-8671-059E-F022-420FEB74A481}"/>
              </a:ext>
            </a:extLst>
          </p:cNvPr>
          <p:cNvSpPr txBox="1"/>
          <p:nvPr/>
        </p:nvSpPr>
        <p:spPr>
          <a:xfrm>
            <a:off x="1464733" y="458014"/>
            <a:ext cx="926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Summary Stats – Counties w/ Nonzero MENA Concentration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1B35B2-40D1-5528-72B5-48C863F8C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06077"/>
              </p:ext>
            </p:extLst>
          </p:nvPr>
        </p:nvGraphicFramePr>
        <p:xfrm>
          <a:off x="6938434" y="1705576"/>
          <a:ext cx="3149600" cy="404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95">
                  <a:extLst>
                    <a:ext uri="{9D8B030D-6E8A-4147-A177-3AD203B41FA5}">
                      <a16:colId xmlns:a16="http://schemas.microsoft.com/office/drawing/2014/main" val="815065829"/>
                    </a:ext>
                  </a:extLst>
                </a:gridCol>
                <a:gridCol w="1810705">
                  <a:extLst>
                    <a:ext uri="{9D8B030D-6E8A-4147-A177-3AD203B41FA5}">
                      <a16:colId xmlns:a16="http://schemas.microsoft.com/office/drawing/2014/main" val="1344204147"/>
                    </a:ext>
                  </a:extLst>
                </a:gridCol>
              </a:tblGrid>
              <a:tr h="6322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MENA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09647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41071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80437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00274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69590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55815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72122"/>
                  </a:ext>
                </a:extLst>
              </a:tr>
              <a:tr h="486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942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F7944B-1ED0-30E2-2BF6-BEE847FD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05683"/>
              </p:ext>
            </p:extLst>
          </p:nvPr>
        </p:nvGraphicFramePr>
        <p:xfrm>
          <a:off x="2103966" y="1713424"/>
          <a:ext cx="3179234" cy="403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17">
                  <a:extLst>
                    <a:ext uri="{9D8B030D-6E8A-4147-A177-3AD203B41FA5}">
                      <a16:colId xmlns:a16="http://schemas.microsoft.com/office/drawing/2014/main" val="3842423900"/>
                    </a:ext>
                  </a:extLst>
                </a:gridCol>
                <a:gridCol w="1589617">
                  <a:extLst>
                    <a:ext uri="{9D8B030D-6E8A-4147-A177-3AD203B41FA5}">
                      <a16:colId xmlns:a16="http://schemas.microsoft.com/office/drawing/2014/main" val="2444052964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 of counties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0007"/>
                  </a:ext>
                </a:extLst>
              </a:tr>
              <a:tr h="460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0.0055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832843"/>
                  </a:ext>
                </a:extLst>
              </a:tr>
              <a:tr h="885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Std. Dev.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62994"/>
                  </a:ext>
                </a:extLst>
              </a:tr>
              <a:tr h="885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382633"/>
                  </a:ext>
                </a:extLst>
              </a:tr>
              <a:tr h="460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0.00013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805125"/>
                  </a:ext>
                </a:extLst>
              </a:tr>
              <a:tr h="4600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0.07226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83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1AAB7356-3279-E167-5A40-093D3BF3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57" y="234461"/>
            <a:ext cx="8308485" cy="63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ED856D-EDD2-6E21-3BA4-1B12C157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56D5D1-A777-0081-2AF0-F06CEBBCD460}"/>
              </a:ext>
            </a:extLst>
          </p:cNvPr>
          <p:cNvSpPr txBox="1"/>
          <p:nvPr/>
        </p:nvSpPr>
        <p:spPr>
          <a:xfrm>
            <a:off x="0" y="315200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NOTES ABOUT CHARTS</a:t>
            </a:r>
          </a:p>
        </p:txBody>
      </p:sp>
    </p:spTree>
    <p:extLst>
      <p:ext uri="{BB962C8B-B14F-4D97-AF65-F5344CB8AC3E}">
        <p14:creationId xmlns:p14="http://schemas.microsoft.com/office/powerpoint/2010/main" val="25052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6D31A-28C6-A5BE-BC01-DEEB1079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50839-3C0B-0008-AFC2-8B4E4FDDECD2}"/>
              </a:ext>
            </a:extLst>
          </p:cNvPr>
          <p:cNvSpPr txBox="1"/>
          <p:nvPr/>
        </p:nvSpPr>
        <p:spPr>
          <a:xfrm>
            <a:off x="2459892" y="650451"/>
            <a:ext cx="72722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For coefficients of all scatterplots: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Universe is all tracts with a nonzero MENA concentration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Standard errors in parentheses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***p &lt; 0.01, **p &lt; 0.05, *p &lt; 0.1</a:t>
            </a:r>
          </a:p>
          <a:p>
            <a:pPr lvl="2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all bar charts: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95% confidence intervals shown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”Median” refers to median MENA concentration of tracts with nonzero MENA concentration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For Michigan, this is 0.0518</a:t>
            </a:r>
          </a:p>
          <a:p>
            <a:pPr lvl="2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health outcome data sourced from CDC PLACES datasets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2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3ECF6-9843-5E56-C11C-5545842C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D7F33-C5BD-840D-A161-A15F692EB636}"/>
              </a:ext>
            </a:extLst>
          </p:cNvPr>
          <p:cNvSpPr txBox="1"/>
          <p:nvPr/>
        </p:nvSpPr>
        <p:spPr>
          <a:xfrm>
            <a:off x="0" y="315200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UPWARD MOBILITY CHARTS</a:t>
            </a:r>
          </a:p>
        </p:txBody>
      </p:sp>
    </p:spTree>
    <p:extLst>
      <p:ext uri="{BB962C8B-B14F-4D97-AF65-F5344CB8AC3E}">
        <p14:creationId xmlns:p14="http://schemas.microsoft.com/office/powerpoint/2010/main" val="331685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31AF6-6A93-5924-E849-8FE688EF4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F6367733-A88A-3203-18A8-824CA499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7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9570</TotalTime>
  <Words>241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Pulaski</dc:creator>
  <cp:lastModifiedBy>Luke Pulaski</cp:lastModifiedBy>
  <cp:revision>1</cp:revision>
  <dcterms:created xsi:type="dcterms:W3CDTF">2025-03-19T16:43:34Z</dcterms:created>
  <dcterms:modified xsi:type="dcterms:W3CDTF">2025-04-30T16:43:17Z</dcterms:modified>
</cp:coreProperties>
</file>