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2" autoAdjust="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3A85928-C781-4523-BDF1-FCE543D2A6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67E0DA52-1FA2-4AF6-946A-E6547BBEF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2AF211D-A3C0-46AD-96C0-522B17930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8AD0-ECFE-40D9-B5CF-75F70568B895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6B5E271-C4D3-4C5E-A83F-D8ED20A60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024FCA9-D243-4E6F-867A-D4F558A7E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B5E5-D3A2-41ED-879A-1FF787533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4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FE9FD11-30AD-4A80-BF2E-1332A8290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67F7E858-1475-48D4-955E-B59967828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F6A6C11-E885-48B1-91B0-FDB5E7C09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8AD0-ECFE-40D9-B5CF-75F70568B895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7768326-DEDF-4947-8799-CA5F73B86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AB80288-827A-426C-8017-7EF934111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B5E5-D3A2-41ED-879A-1FF787533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1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78FCD098-D19F-46B9-893A-F36181F91F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5F7B6099-0585-43FA-BCB2-550F8D659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325C2CE-3757-44DA-9D2E-C4EC6B163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8AD0-ECFE-40D9-B5CF-75F70568B895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F02BE27-CD44-4F5F-AA65-9440FA8C5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2D3471A-36F4-4FAE-BE90-176593DA0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B5E5-D3A2-41ED-879A-1FF787533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92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0F0ED14-1942-4B0B-85BC-ED5009952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6F9B7B9-D34E-4AB7-AF78-A61FAE485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6B55F3E-E236-4DB6-B0D9-CB47A05F0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8AD0-ECFE-40D9-B5CF-75F70568B895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5ECE425-B23F-4077-8ABE-A3B706B02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61EA254-27CB-479A-A2D9-72F84C388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B5E5-D3A2-41ED-879A-1FF787533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22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2F66B96-85B6-4ECA-8650-4138D8D15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24E2618-9FEA-4CA2-A7A0-F51B38F29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D3E3027-CFB3-40CE-8F56-062F78AF6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8AD0-ECFE-40D9-B5CF-75F70568B895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B184B7E-CC61-49C8-89BB-AB5E4753D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A0CF7A0-2161-4C60-B367-293C2FAA8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B5E5-D3A2-41ED-879A-1FF787533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62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0357D89-660F-4D8E-B55C-50F3BF34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E5EF5B9-C1FF-4761-AC1E-13F37CF919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A9A9EFF3-E3ED-4A28-B55C-1D9214F11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A2A2C117-D2C4-4E5B-B0B4-A35472C5B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8AD0-ECFE-40D9-B5CF-75F70568B895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9A71D08F-6176-40DC-B456-DD60FA636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6D6A233-895E-4D84-9FC6-F7F966658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B5E5-D3A2-41ED-879A-1FF787533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03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CB330B2-C24E-4385-ABD3-C205E5FE3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DF7EE788-51FB-4A7F-AB94-7F02358FC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2E1F7EF6-155F-4438-8227-7C83A8712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6E4B1A5D-E829-4062-9E6A-7F99096671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2FB16C0F-B662-4435-B1E2-C32F77AE55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22336DE1-483E-427A-A7B9-A2BD65223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8AD0-ECFE-40D9-B5CF-75F70568B895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4B68EC7D-BB52-47E2-9CCA-03AB068DC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60D93FCA-59BE-4066-A79D-4CABB1B6D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B5E5-D3A2-41ED-879A-1FF787533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45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131A387-5D8D-4FA0-8EF7-00D19846E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9C4E9C9A-723A-4F1A-97F3-9708A76E7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8AD0-ECFE-40D9-B5CF-75F70568B895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8F3BE82F-6359-461C-81D2-BD319FE9D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5DE545BA-D9CA-4241-93FF-7C280023A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B5E5-D3A2-41ED-879A-1FF787533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43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6DC2AF2A-BE1D-4B72-B8C2-00297942C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8AD0-ECFE-40D9-B5CF-75F70568B895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DF4D375A-0E07-4438-BFF2-423531DAD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882DB33D-5636-4744-80D7-EFE46E75F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B5E5-D3A2-41ED-879A-1FF787533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63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A9CF7B5-E75E-471E-A29C-ADDEC14A4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A6A35EC-2099-4795-B2F4-76FFF24BE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6806C617-AABD-4D18-A0B6-6FD11EF71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3F182927-EEA5-4A9C-A16A-D2A9E29BA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8AD0-ECFE-40D9-B5CF-75F70568B895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1FF5DFDE-3DD2-422F-AD90-458A4E906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B71827AD-217E-4509-BA98-D18DA32B5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B5E5-D3A2-41ED-879A-1FF787533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93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6FA20D4-8F64-4AC3-BCCA-87F3DC9EC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C54FB71E-1708-49CE-A638-64148B6AF2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A6646F23-BCC4-46C5-9D18-5043EA94B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6ABB5A0A-24C3-48F5-BD01-5D9B457E7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8AD0-ECFE-40D9-B5CF-75F70568B895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DFCBA3F6-1C06-490C-972A-A6AED2370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33915684-AB4E-44B5-9826-2C654928F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B5E5-D3A2-41ED-879A-1FF787533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7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81694F96-4F1C-4C60-B4A9-991F0FE50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70AC85BC-38A7-41D0-AB5A-CD40E9DAE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08AA875-AB66-4A11-B208-F4A0A1C697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78AD0-ECFE-40D9-B5CF-75F70568B895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D4AA909-0A94-4587-86BE-E21D26B335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28C034B-8852-44A5-868B-2DF33F5C05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8B5E5-D3A2-41ED-879A-1FF787533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9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5000/00000001101001110011001011000110011001001010011111010111101001111001110001110100011101001001110000000001101001110000000110011001101000011101101000000001100111001110111101111110001001001001110010011100100110011010000101111110101000001011001111011010101000011100011000100100101000010010001110100111011101001001110001000001101000010111111000000001011111101101011111010111101001111110111110100111100111001001100111011010000000011001110011101111011111100010010010100111110110100100000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AFE2E6C-D984-4337-8506-8044E49BC1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 1 DAT510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9DC20646-53A6-4A97-B109-861621E81D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Cryptography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741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E6AEA44-30FD-44E4-9651-EB72DD98A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6F50EDE-ECBB-4413-89A6-FB708BFB9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Autokey cipher </a:t>
            </a:r>
          </a:p>
          <a:p>
            <a:endParaRPr lang="en-US" dirty="0"/>
          </a:p>
        </p:txBody>
      </p:sp>
      <p:pic>
        <p:nvPicPr>
          <p:cNvPr id="5" name="Bilde 4" descr="Et bilde som inneholder tekst, avis, dokument&#10;&#10;Automatisk generert beskrivelse">
            <a:extLst>
              <a:ext uri="{FF2B5EF4-FFF2-40B4-BE49-F238E27FC236}">
                <a16:creationId xmlns:a16="http://schemas.microsoft.com/office/drawing/2014/main" id="{2C431D01-67CF-4705-A8E6-32BEF2C166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78" y="2458210"/>
            <a:ext cx="4553585" cy="3505689"/>
          </a:xfrm>
          <a:prstGeom prst="rect">
            <a:avLst/>
          </a:prstGeom>
        </p:spPr>
      </p:pic>
      <p:sp>
        <p:nvSpPr>
          <p:cNvPr id="6" name="Pil: høyre 5">
            <a:extLst>
              <a:ext uri="{FF2B5EF4-FFF2-40B4-BE49-F238E27FC236}">
                <a16:creationId xmlns:a16="http://schemas.microsoft.com/office/drawing/2014/main" id="{BB4E4782-1BF2-4B27-93E4-46041EABF19E}"/>
              </a:ext>
            </a:extLst>
          </p:cNvPr>
          <p:cNvSpPr/>
          <p:nvPr/>
        </p:nvSpPr>
        <p:spPr>
          <a:xfrm>
            <a:off x="5606796" y="3516662"/>
            <a:ext cx="978408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Bilde 7" descr="Et bilde som inneholder tekst&#10;&#10;Automatisk generert beskrivelse">
            <a:extLst>
              <a:ext uri="{FF2B5EF4-FFF2-40B4-BE49-F238E27FC236}">
                <a16:creationId xmlns:a16="http://schemas.microsoft.com/office/drawing/2014/main" id="{C398DE48-6D7A-4D5F-BD5B-2042EF72C0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500" y="2670235"/>
            <a:ext cx="5040733" cy="185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729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5D71F20-044C-44EE-842C-1270368D1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758"/>
            <a:ext cx="10515600" cy="1325563"/>
          </a:xfrm>
        </p:spPr>
        <p:txBody>
          <a:bodyPr/>
          <a:lstStyle/>
          <a:p>
            <a:r>
              <a:rPr lang="en-US" dirty="0"/>
              <a:t>Autokey encoder cryptanalysis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5F13F35-20D5-46A0-938F-5533CD14A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Plaintext is its own keyword</a:t>
            </a:r>
          </a:p>
          <a:p>
            <a:r>
              <a:rPr lang="en-US" dirty="0"/>
              <a:t>Lets see the code</a:t>
            </a:r>
          </a:p>
        </p:txBody>
      </p:sp>
      <p:pic>
        <p:nvPicPr>
          <p:cNvPr id="5" name="Bilde 4" descr="Et bilde som inneholder tekst, innendørs, skjermbilde&#10;&#10;Automatisk generert beskrivelse">
            <a:extLst>
              <a:ext uri="{FF2B5EF4-FFF2-40B4-BE49-F238E27FC236}">
                <a16:creationId xmlns:a16="http://schemas.microsoft.com/office/drawing/2014/main" id="{62B6A51F-2402-4414-90C1-C2A24F509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89162"/>
            <a:ext cx="5402425" cy="467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229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7FE140C-149B-44E6-A8EB-F2C7A6CC6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 Simple DES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1514F39-AFB5-40B0-8A9A-D874599EB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Simple block cipher algorithm</a:t>
            </a:r>
          </a:p>
          <a:p>
            <a:r>
              <a:rPr lang="en-US" dirty="0"/>
              <a:t>Triple SDES</a:t>
            </a:r>
          </a:p>
          <a:p>
            <a:r>
              <a:rPr lang="en-US" dirty="0"/>
              <a:t>Brute Forcing </a:t>
            </a:r>
            <a:r>
              <a:rPr lang="en-US" dirty="0" err="1"/>
              <a:t>SimpleDES</a:t>
            </a:r>
            <a:r>
              <a:rPr lang="en-US" dirty="0"/>
              <a:t> and </a:t>
            </a:r>
            <a:r>
              <a:rPr lang="en-US" dirty="0" err="1"/>
              <a:t>TripleSDES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Using </a:t>
            </a:r>
            <a:r>
              <a:rPr lang="en-US" dirty="0" err="1"/>
              <a:t>TripleSDES</a:t>
            </a:r>
            <a:r>
              <a:rPr lang="en-US" dirty="0"/>
              <a:t> in webpage: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127.0.0.1:5000/0000000110100111001100101100011001100100101001111101011110100111100111000111010001110100100111000000000110100111000000011001100110100001110110100000000110011100111011110111111000100100100111001001110010011001101000010111111010100000101100111101101010100001110001100010010010100001001000111010011101110100100111000100000110100001011111100000000101111110110101111101011110100111111011111010011110011100100110011101101000000001100111001110111101111110001001001010011111011010010000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18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43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Office-tema</vt:lpstr>
      <vt:lpstr>Assignment 1 DAT510</vt:lpstr>
      <vt:lpstr>Part 1</vt:lpstr>
      <vt:lpstr>Autokey encoder cryptanalysis</vt:lpstr>
      <vt:lpstr>Part 2 Simple 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 DAT510</dc:title>
  <dc:creator>Lars Belbo Lukerstuen</dc:creator>
  <cp:lastModifiedBy>Lars Belbo Lukerstuen</cp:lastModifiedBy>
  <cp:revision>6</cp:revision>
  <dcterms:created xsi:type="dcterms:W3CDTF">2021-09-30T16:06:46Z</dcterms:created>
  <dcterms:modified xsi:type="dcterms:W3CDTF">2021-09-30T17:39:59Z</dcterms:modified>
</cp:coreProperties>
</file>