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96" y="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FB60-D2B9-4DD7-8920-7D6AFDF45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901EF-BFFE-4040-8C28-18E25A122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1A49D-063E-43BF-9DE5-7B867095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384C-3783-4D3E-9042-4AD08952D4E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70F1F-1025-4C77-BCD7-CD39F6F1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349E7-EFCA-4814-A354-D17D1A04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5C24-8F33-447D-9918-203C4F0B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6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06E7-316E-4276-8657-D42D4556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61853-272A-4C4A-A2D1-843C1763C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67EE0-8BF3-409D-B1D7-2E0D2F97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384C-3783-4D3E-9042-4AD08952D4E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49DC6-3F4A-4C64-82EB-5A099CED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B4D3F-6ECB-4D76-AAC5-7F5F57EC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5C24-8F33-447D-9918-203C4F0B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8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0F530-B558-42ED-A978-62AC99687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DA392-5A9B-4A6E-B670-F9C6B10BF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60102-A77D-4EA6-BDFA-D80ED5CA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384C-3783-4D3E-9042-4AD08952D4E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A67F2-3847-4981-8444-243442EC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95C53-6BB7-46FA-9A4C-5696BB0D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5C24-8F33-447D-9918-203C4F0B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1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A4DF-3A6A-46A8-B4BF-9D2BA57D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7043C-B638-47BC-B9D4-F4517289A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0F0CC-CBBB-472A-AE00-F12E0865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384C-3783-4D3E-9042-4AD08952D4E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6DF79-103B-42B3-92C0-35B514A73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9B07B-746B-473C-B103-99DF121C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5C24-8F33-447D-9918-203C4F0B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4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5668-F2A3-4B6C-AEB2-ACC02B71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9289A-B1CA-4F95-AE35-B97D05AB7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CE4EC-6F4E-4029-9AED-E96ECC65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384C-3783-4D3E-9042-4AD08952D4E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7939D-B033-40F8-9042-C7F16E44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705FD-E077-4073-8244-622D8A1B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5C24-8F33-447D-9918-203C4F0B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8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4478-56CB-4B48-A8AC-8D41BEB8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7D65-6E62-4F45-873D-C908C8EDA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79B3A-CFD4-4F68-B211-1CFE41398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57B51-45B6-482C-91C6-65032999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384C-3783-4D3E-9042-4AD08952D4E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ED475-927E-4D00-8C73-C7021584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CA8FC-9678-49CB-A4B4-4814491A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5C24-8F33-447D-9918-203C4F0B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6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A0C5-C135-4252-846A-9C88EF255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34A05-A294-4A4A-B62B-173CFAB34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E8580-2867-4B8F-BAD4-F888EC9D2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96560-EFEF-476A-BCA5-1D3D8EB5B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18693-0E9F-46D2-A413-80F2C4952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776E00-1AA3-45C2-853B-C3809A25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384C-3783-4D3E-9042-4AD08952D4E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CBFAA-2883-4133-BBF3-49DFA093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C54CE-88AE-4829-852B-ACB5D6A4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5C24-8F33-447D-9918-203C4F0B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2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B353-FCA8-4C3A-8C23-822494AB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9C1343-C381-4C9B-A7E2-E6D71B44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384C-3783-4D3E-9042-4AD08952D4E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D4F45-1180-4F69-8494-40BE6C70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0AA70-1C7C-4C6D-BF8B-FA473C3E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5C24-8F33-447D-9918-203C4F0B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5956D-A277-4B61-8B04-4FC3A7CF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384C-3783-4D3E-9042-4AD08952D4E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55CD5-9073-4258-BD4F-CDAADDC1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97752-4AAF-44F3-9EE1-6E57B31B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5C24-8F33-447D-9918-203C4F0B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9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D391-C6A8-4A6F-A991-FDC94CA0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D3AA8-9942-40B1-9069-3F8D17C47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0E939-4BD3-4C21-A188-860E73FBA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FBE88-692D-4383-A9FE-F942AE99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384C-3783-4D3E-9042-4AD08952D4E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E02E4-B5DE-4AC0-8A60-A2D78F3D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701A2-C709-4122-9F61-A1119260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5C24-8F33-447D-9918-203C4F0B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3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C26E-BA9D-4D00-9A2C-DAD7A7452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862BB-723A-4680-9A27-5A42AF813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3C7CD-B23C-4183-A913-91C3056FF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82829-4A85-42FF-BABD-4E694D87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384C-3783-4D3E-9042-4AD08952D4E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9E9FE-400C-4910-B6BE-415FBE97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F1C6B-0126-4253-93D4-D5CE1B60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5C24-8F33-447D-9918-203C4F0B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8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F757E-EF5E-4444-82DB-68296D22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8CA63-25C6-4E40-AB96-C24C7CF41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E9A41-B4A4-4F13-8EE6-5DA8F804B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A384C-3783-4D3E-9042-4AD08952D4E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51A16-2076-43F4-A907-EA68A0F77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A645E-EBC4-4993-80CC-509AE3F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B5C24-8F33-447D-9918-203C4F0B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5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310E-5522-4B47-86EE-CDB91DA17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040F5-0A7A-4DF9-AFD8-C0EE0136E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7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41C92B3F-B701-4687-AF17-39BFEF02F110}"/>
              </a:ext>
            </a:extLst>
          </p:cNvPr>
          <p:cNvGrpSpPr/>
          <p:nvPr/>
        </p:nvGrpSpPr>
        <p:grpSpPr>
          <a:xfrm>
            <a:off x="3067986" y="1527151"/>
            <a:ext cx="4928814" cy="5209390"/>
            <a:chOff x="3067986" y="1527151"/>
            <a:chExt cx="4928814" cy="520939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D7B2DF3-8809-4A02-946B-22A969710241}"/>
                </a:ext>
              </a:extLst>
            </p:cNvPr>
            <p:cNvGrpSpPr/>
            <p:nvPr/>
          </p:nvGrpSpPr>
          <p:grpSpPr>
            <a:xfrm>
              <a:off x="3067986" y="1527151"/>
              <a:ext cx="4928814" cy="5209390"/>
              <a:chOff x="3067986" y="1527151"/>
              <a:chExt cx="4928814" cy="520939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AFFDDAC-1688-4412-9B6D-3A344D107243}"/>
                  </a:ext>
                </a:extLst>
              </p:cNvPr>
              <p:cNvSpPr/>
              <p:nvPr/>
            </p:nvSpPr>
            <p:spPr>
              <a:xfrm>
                <a:off x="6074401" y="3393000"/>
                <a:ext cx="54000" cy="54000"/>
              </a:xfrm>
              <a:prstGeom prst="ellipse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6B323D1-F0E5-4227-9D78-9B78F5C22E89}"/>
                  </a:ext>
                </a:extLst>
              </p:cNvPr>
              <p:cNvSpPr/>
              <p:nvPr/>
            </p:nvSpPr>
            <p:spPr>
              <a:xfrm>
                <a:off x="6016800" y="3348751"/>
                <a:ext cx="158400" cy="158400"/>
              </a:xfrm>
              <a:prstGeom prst="ellipse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94055D4-808D-4BD8-80FE-9DF1E7679303}"/>
                  </a:ext>
                </a:extLst>
              </p:cNvPr>
              <p:cNvSpPr/>
              <p:nvPr/>
            </p:nvSpPr>
            <p:spPr>
              <a:xfrm>
                <a:off x="5869200" y="3202200"/>
                <a:ext cx="453600" cy="453600"/>
              </a:xfrm>
              <a:prstGeom prst="ellipse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B313EF4-A3CA-49FB-B4BD-1416B6DCD88C}"/>
                  </a:ext>
                </a:extLst>
              </p:cNvPr>
              <p:cNvSpPr/>
              <p:nvPr/>
            </p:nvSpPr>
            <p:spPr>
              <a:xfrm>
                <a:off x="4195200" y="1527151"/>
                <a:ext cx="3801600" cy="3801600"/>
              </a:xfrm>
              <a:prstGeom prst="ellipse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7343214-960B-43F9-93D3-877652E2389D}"/>
                  </a:ext>
                </a:extLst>
              </p:cNvPr>
              <p:cNvSpPr/>
              <p:nvPr/>
            </p:nvSpPr>
            <p:spPr>
              <a:xfrm>
                <a:off x="5437200" y="2770200"/>
                <a:ext cx="1317600" cy="1317600"/>
              </a:xfrm>
              <a:prstGeom prst="ellipse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A399DBD-6786-4BD4-8CE3-42E39B5C3A00}"/>
                  </a:ext>
                </a:extLst>
              </p:cNvPr>
              <p:cNvSpPr/>
              <p:nvPr/>
            </p:nvSpPr>
            <p:spPr>
              <a:xfrm>
                <a:off x="4885416" y="3396036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D7EE30E-67F0-4156-BD7C-7BA913847D65}"/>
                  </a:ext>
                </a:extLst>
              </p:cNvPr>
              <p:cNvSpPr/>
              <p:nvPr/>
            </p:nvSpPr>
            <p:spPr>
              <a:xfrm>
                <a:off x="5685600" y="3391951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A060E6D-0A7B-4766-B9B3-9681E6475150}"/>
                  </a:ext>
                </a:extLst>
              </p:cNvPr>
              <p:cNvSpPr/>
              <p:nvPr/>
            </p:nvSpPr>
            <p:spPr>
              <a:xfrm>
                <a:off x="5925397" y="3393000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9062DCC-2289-4965-B654-D330F07BFD41}"/>
                  </a:ext>
                </a:extLst>
              </p:cNvPr>
              <p:cNvSpPr/>
              <p:nvPr/>
            </p:nvSpPr>
            <p:spPr>
              <a:xfrm>
                <a:off x="6016799" y="3391841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C2A6659-55F5-4CAA-A1D4-0AA7E08D8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3151" y="3427951"/>
                <a:ext cx="0" cy="287743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4958704-632F-420C-8304-36DAE33F91B5}"/>
                  </a:ext>
                </a:extLst>
              </p:cNvPr>
              <p:cNvSpPr/>
              <p:nvPr/>
            </p:nvSpPr>
            <p:spPr>
              <a:xfrm>
                <a:off x="4207177" y="5601725"/>
                <a:ext cx="475200" cy="691763"/>
              </a:xfrm>
              <a:prstGeom prst="rect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CAE751-31EA-45C6-9724-B9E052B6EBE5}"/>
                  </a:ext>
                </a:extLst>
              </p:cNvPr>
              <p:cNvSpPr/>
              <p:nvPr/>
            </p:nvSpPr>
            <p:spPr>
              <a:xfrm>
                <a:off x="4683816" y="5605670"/>
                <a:ext cx="475200" cy="691763"/>
              </a:xfrm>
              <a:prstGeom prst="rect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22EABD3-D56D-4D40-9CBF-FB71F6969823}"/>
                  </a:ext>
                </a:extLst>
              </p:cNvPr>
              <p:cNvSpPr/>
              <p:nvPr/>
            </p:nvSpPr>
            <p:spPr>
              <a:xfrm>
                <a:off x="5159016" y="5604393"/>
                <a:ext cx="475200" cy="691763"/>
              </a:xfrm>
              <a:prstGeom prst="rect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8F83B81-8C44-4C8A-B13E-55C6D01DE95D}"/>
                  </a:ext>
                </a:extLst>
              </p:cNvPr>
              <p:cNvSpPr/>
              <p:nvPr/>
            </p:nvSpPr>
            <p:spPr>
              <a:xfrm>
                <a:off x="5634216" y="5601724"/>
                <a:ext cx="475200" cy="691763"/>
              </a:xfrm>
              <a:prstGeom prst="rect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F5B8611-58C9-45CF-BB93-ACDA33B2421F}"/>
                  </a:ext>
                </a:extLst>
              </p:cNvPr>
              <p:cNvSpPr/>
              <p:nvPr/>
            </p:nvSpPr>
            <p:spPr>
              <a:xfrm>
                <a:off x="5374199" y="5930486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123FF5D-9D29-4417-BB79-203E5F3978E6}"/>
                  </a:ext>
                </a:extLst>
              </p:cNvPr>
              <p:cNvSpPr/>
              <p:nvPr/>
            </p:nvSpPr>
            <p:spPr>
              <a:xfrm>
                <a:off x="4408777" y="5930486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7CFC55B-FF09-47FE-8E4A-B90ACA24A4BC}"/>
                  </a:ext>
                </a:extLst>
              </p:cNvPr>
              <p:cNvSpPr/>
              <p:nvPr/>
            </p:nvSpPr>
            <p:spPr>
              <a:xfrm>
                <a:off x="4885416" y="5930486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F20237F-EB31-4B40-92E9-7E356EBCDE44}"/>
                  </a:ext>
                </a:extLst>
              </p:cNvPr>
              <p:cNvSpPr/>
              <p:nvPr/>
            </p:nvSpPr>
            <p:spPr>
              <a:xfrm>
                <a:off x="5852856" y="5934848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5A424A5-5923-47DE-9608-E7CCAC144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416" y="3429000"/>
                <a:ext cx="0" cy="287743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0885962E-1884-46FE-9753-F264746CC936}"/>
                  </a:ext>
                </a:extLst>
              </p:cNvPr>
              <p:cNvCxnSpPr/>
              <p:nvPr/>
            </p:nvCxnSpPr>
            <p:spPr>
              <a:xfrm flipH="1">
                <a:off x="4203151" y="6551875"/>
                <a:ext cx="188564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888FB1D2-4AFC-48C1-8567-9F838A0E5C65}"/>
                      </a:ext>
                    </a:extLst>
                  </p:cNvPr>
                  <p:cNvSpPr txBox="1"/>
                  <p:nvPr/>
                </p:nvSpPr>
                <p:spPr>
                  <a:xfrm>
                    <a:off x="3067986" y="4866667"/>
                    <a:ext cx="939681" cy="52104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888FB1D2-4AFC-48C1-8567-9F838A0E5C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7986" y="4866667"/>
                    <a:ext cx="939681" cy="52104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588D2550-CF41-46D2-941C-F8477493086C}"/>
                      </a:ext>
                    </a:extLst>
                  </p:cNvPr>
                  <p:cNvSpPr/>
                  <p:nvPr/>
                </p:nvSpPr>
                <p:spPr>
                  <a:xfrm>
                    <a:off x="3906579" y="6367209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588D2550-CF41-46D2-941C-F847749308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6579" y="6367209"/>
                    <a:ext cx="37138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D98AF36-9140-4641-B80A-26638AF2E8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25795" y="3427841"/>
                <a:ext cx="2515790" cy="92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13703EE2-A6F3-4A25-866A-6B3C83CD3E1A}"/>
                      </a:ext>
                    </a:extLst>
                  </p:cNvPr>
                  <p:cNvSpPr/>
                  <p:nvPr/>
                </p:nvSpPr>
                <p:spPr>
                  <a:xfrm>
                    <a:off x="3478708" y="3022509"/>
                    <a:ext cx="3516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13703EE2-A6F3-4A25-866A-6B3C83CD3E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8708" y="3022509"/>
                    <a:ext cx="35163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6D0ECA26-C618-4944-8212-64A5E0AEA67D}"/>
                      </a:ext>
                    </a:extLst>
                  </p:cNvPr>
                  <p:cNvSpPr/>
                  <p:nvPr/>
                </p:nvSpPr>
                <p:spPr>
                  <a:xfrm>
                    <a:off x="4236546" y="5577645"/>
                    <a:ext cx="4658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6D0ECA26-C618-4944-8212-64A5E0AEA6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6546" y="5577645"/>
                    <a:ext cx="46583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840D77FB-BCA8-4310-A918-0ECA82CF8BAE}"/>
                      </a:ext>
                    </a:extLst>
                  </p:cNvPr>
                  <p:cNvSpPr/>
                  <p:nvPr/>
                </p:nvSpPr>
                <p:spPr>
                  <a:xfrm>
                    <a:off x="4707149" y="5589298"/>
                    <a:ext cx="4658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840D77FB-BCA8-4310-A918-0ECA82CF8B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7149" y="5589298"/>
                    <a:ext cx="46583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58D81702-C10B-44B6-BB57-9177BB1DBB0E}"/>
                      </a:ext>
                    </a:extLst>
                  </p:cNvPr>
                  <p:cNvSpPr/>
                  <p:nvPr/>
                </p:nvSpPr>
                <p:spPr>
                  <a:xfrm>
                    <a:off x="5192659" y="5591163"/>
                    <a:ext cx="46051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58D81702-C10B-44B6-BB57-9177BB1DBB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2659" y="5591163"/>
                    <a:ext cx="46051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1D888E92-A474-44E0-873B-FC66EBD0CABA}"/>
                      </a:ext>
                    </a:extLst>
                  </p:cNvPr>
                  <p:cNvSpPr/>
                  <p:nvPr/>
                </p:nvSpPr>
                <p:spPr>
                  <a:xfrm>
                    <a:off x="5638097" y="5584470"/>
                    <a:ext cx="4658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1D888E92-A474-44E0-873B-FC66EBD0CA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8097" y="5584470"/>
                    <a:ext cx="46583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C84C0E06-BB35-463E-8BD4-F41630EAC5EE}"/>
                      </a:ext>
                    </a:extLst>
                  </p:cNvPr>
                  <p:cNvSpPr/>
                  <p:nvPr/>
                </p:nvSpPr>
                <p:spPr>
                  <a:xfrm>
                    <a:off x="4647042" y="5111343"/>
                    <a:ext cx="50924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C84C0E06-BB35-463E-8BD4-F41630EAC5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7042" y="5111343"/>
                    <a:ext cx="50924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891CDF4-40F9-46D9-9405-19A441B9B4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94428" y="5489879"/>
                <a:ext cx="495242" cy="71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2CFBD39-CF4C-4C70-9681-9A8A5C6E66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84407" y="3350640"/>
                <a:ext cx="1296000" cy="71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611D80B4-D4C3-4A17-8A5C-3D3337BB0D18}"/>
                      </a:ext>
                    </a:extLst>
                  </p:cNvPr>
                  <p:cNvSpPr/>
                  <p:nvPr/>
                </p:nvSpPr>
                <p:spPr>
                  <a:xfrm>
                    <a:off x="4693748" y="2992421"/>
                    <a:ext cx="56637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611D80B4-D4C3-4A17-8A5C-3D3337BB0D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3748" y="2992421"/>
                    <a:ext cx="56637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58645EE9-9A2F-4A97-9DF2-C98861A6B813}"/>
                    </a:ext>
                  </a:extLst>
                </p:cNvPr>
                <p:cNvSpPr/>
                <p:nvPr/>
              </p:nvSpPr>
              <p:spPr>
                <a:xfrm>
                  <a:off x="5997397" y="5588778"/>
                  <a:ext cx="5084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58645EE9-9A2F-4A97-9DF2-C98861A6B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7397" y="5588778"/>
                  <a:ext cx="508473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2DFF86-0EC3-452A-A184-D44BB9B8C1FD}"/>
                </a:ext>
              </a:extLst>
            </p:cNvPr>
            <p:cNvSpPr/>
            <p:nvPr/>
          </p:nvSpPr>
          <p:spPr>
            <a:xfrm>
              <a:off x="6077316" y="59304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D42106A-71C1-44E7-8097-E870320E47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9200" y="6091234"/>
              <a:ext cx="2801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37796792-0982-42E8-99D9-60964E5EA5D6}"/>
                    </a:ext>
                  </a:extLst>
                </p:cNvPr>
                <p:cNvSpPr/>
                <p:nvPr/>
              </p:nvSpPr>
              <p:spPr>
                <a:xfrm>
                  <a:off x="5765937" y="6241945"/>
                  <a:ext cx="7512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37796792-0982-42E8-99D9-60964E5EA5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5937" y="6241945"/>
                  <a:ext cx="751296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3044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Aksel Hiorth</dc:creator>
  <cp:lastModifiedBy>Aksel Hiorth</cp:lastModifiedBy>
  <cp:revision>7</cp:revision>
  <dcterms:created xsi:type="dcterms:W3CDTF">2020-09-21T15:33:04Z</dcterms:created>
  <dcterms:modified xsi:type="dcterms:W3CDTF">2020-09-21T16:58:30Z</dcterms:modified>
</cp:coreProperties>
</file>