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sdn.microsoft.com/en-us/library/ms182289.aspx" TargetMode="External"/><Relationship Id="rId3" Type="http://schemas.openxmlformats.org/officeDocument/2006/relationships/hyperlink" Target="https://msdn.microsoft.com/en-us/library/ms182212.aspx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Static code analysis. Based on the .NET Framework Guidelines.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GB"/>
              <a:t>Analyses the IL.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For vNext (VS15) there is a roslyn-based (compiler as a service) version available as nuget packages that is better with LINQ etc.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GB"/>
              <a:t>Rules fall into groups: Compiler, Design, Globalisation, Interop, Maintainability, Mobility, Naming, Performance, Portability, Reliability, Security, Style, Usage.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GB"/>
              <a:t>(DEMO)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GB"/>
              <a:t>Some of my favourites: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CA2000 - dispose objects before losing scope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https://msdn.microsoft.com/en-us/library/ms182289.aspx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CA1502: Avoid excessive complexity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https://msdn.microsoft.com/en-us/library/ms182212.aspx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GB"/>
              <a:t>You can write your own rules.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nfluence.inside.xero.com/pages/viewpage.action?pageId=80120666" TargetMode="External"/><Relationship Id="rId4" Type="http://schemas.openxmlformats.org/officeDocument/2006/relationships/hyperlink" Target="https://confluence.inside.xero.com/pages/viewpage.action?pageId=119048458" TargetMode="External"/><Relationship Id="rId5" Type="http://schemas.openxmlformats.org/officeDocument/2006/relationships/hyperlink" Target="https://msdn.microsoft.com/en-us/library/ms229042(v=vs.110).aspx" TargetMode="External"/><Relationship Id="rId6" Type="http://schemas.openxmlformats.org/officeDocument/2006/relationships/hyperlink" Target="https://github.com/lukeryannetnz/StaticCodeAnalysis.Present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Why FXCop is Awesome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and how it will make you a better developer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It teaches you good practice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Combined with treat warnings as errors it forces you to use good practice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That’s all.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Links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Configuring Code Analysis/FXCop and TeamCity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https://confluence.inside.xero.com/pages/viewpage.action?pageId=80120666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Writing a custom Code Analysis/FXCop Rule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https://confluence.inside.xero.com/pages/viewpage.action?pageId=119048458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.NET Framework Design Guidelines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https://msdn.microsoft.com/en-us/library/ms229042(v=vs.110).aspx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Code and slides from this talk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https://github.com/lukeryannetnz/StaticCodeAnalysis.Presentation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