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0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3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41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6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1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69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88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0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336A-EF62-484F-A343-2C04F41208B6}" type="datetimeFigureOut">
              <a:rPr lang="en-AU" smtClean="0"/>
              <a:t>10/10/2013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CD70-0933-447F-9B77-AA66F44FA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21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3" y="476672"/>
            <a:ext cx="33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VGA Machine – Horizontal Scan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689981" y="1770558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Front Porch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61556" y="5301208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 – 808 counter</a:t>
            </a:r>
            <a:endParaRPr lang="en-AU" dirty="0"/>
          </a:p>
        </p:txBody>
      </p:sp>
      <p:sp>
        <p:nvSpPr>
          <p:cNvPr id="5" name="Diamond 4"/>
          <p:cNvSpPr/>
          <p:nvPr/>
        </p:nvSpPr>
        <p:spPr>
          <a:xfrm>
            <a:off x="1797993" y="3140968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0 - 23</a:t>
            </a:r>
            <a:endParaRPr lang="en-AU" sz="1400" dirty="0"/>
          </a:p>
        </p:txBody>
      </p:sp>
      <p:cxnSp>
        <p:nvCxnSpPr>
          <p:cNvPr id="7" name="Straight Arrow Connector 6"/>
          <p:cNvCxnSpPr>
            <a:stCxn id="5" idx="0"/>
            <a:endCxn id="3" idx="2"/>
          </p:cNvCxnSpPr>
          <p:nvPr/>
        </p:nvCxnSpPr>
        <p:spPr>
          <a:xfrm flipV="1">
            <a:off x="2446065" y="2778670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0"/>
            <a:endCxn id="5" idx="2"/>
          </p:cNvCxnSpPr>
          <p:nvPr/>
        </p:nvCxnSpPr>
        <p:spPr>
          <a:xfrm rot="16200000" flipV="1">
            <a:off x="3001833" y="3881344"/>
            <a:ext cx="864096" cy="19756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33881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Sync Pulse</a:t>
            </a:r>
            <a:endParaRPr lang="en-AU" dirty="0"/>
          </a:p>
        </p:txBody>
      </p:sp>
      <p:sp>
        <p:nvSpPr>
          <p:cNvPr id="17" name="Diamond 16"/>
          <p:cNvSpPr/>
          <p:nvPr/>
        </p:nvSpPr>
        <p:spPr>
          <a:xfrm>
            <a:off x="3541893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24 - 119</a:t>
            </a:r>
            <a:endParaRPr lang="en-AU" sz="1400" dirty="0"/>
          </a:p>
        </p:txBody>
      </p:sp>
      <p:cxnSp>
        <p:nvCxnSpPr>
          <p:cNvPr id="18" name="Straight Arrow Connector 17"/>
          <p:cNvCxnSpPr>
            <a:stCxn id="17" idx="0"/>
            <a:endCxn id="16" idx="2"/>
          </p:cNvCxnSpPr>
          <p:nvPr/>
        </p:nvCxnSpPr>
        <p:spPr>
          <a:xfrm flipV="1">
            <a:off x="4189965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8064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 Porch</a:t>
            </a:r>
            <a:endParaRPr lang="en-AU" dirty="0"/>
          </a:p>
        </p:txBody>
      </p:sp>
      <p:sp>
        <p:nvSpPr>
          <p:cNvPr id="20" name="Diamond 19"/>
          <p:cNvSpPr/>
          <p:nvPr/>
        </p:nvSpPr>
        <p:spPr>
          <a:xfrm>
            <a:off x="5256076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120 - 167</a:t>
            </a:r>
            <a:endParaRPr lang="en-AU" sz="1400" dirty="0"/>
          </a:p>
        </p:txBody>
      </p:sp>
      <p:cxnSp>
        <p:nvCxnSpPr>
          <p:cNvPr id="21" name="Straight Arrow Connector 20"/>
          <p:cNvCxnSpPr>
            <a:stCxn id="20" idx="0"/>
            <a:endCxn id="19" idx="2"/>
          </p:cNvCxnSpPr>
          <p:nvPr/>
        </p:nvCxnSpPr>
        <p:spPr>
          <a:xfrm flipV="1">
            <a:off x="5904148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6256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Active Video</a:t>
            </a:r>
          </a:p>
          <a:p>
            <a:pPr algn="ctr"/>
            <a:r>
              <a:rPr lang="en-AU" dirty="0" smtClean="0"/>
              <a:t>/ Pixel Transfer</a:t>
            </a:r>
            <a:endParaRPr lang="en-AU" dirty="0"/>
          </a:p>
        </p:txBody>
      </p:sp>
      <p:sp>
        <p:nvSpPr>
          <p:cNvPr id="23" name="Diamond 22"/>
          <p:cNvSpPr/>
          <p:nvPr/>
        </p:nvSpPr>
        <p:spPr>
          <a:xfrm>
            <a:off x="6984268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168 - 807</a:t>
            </a:r>
            <a:endParaRPr lang="en-AU" sz="1400" dirty="0"/>
          </a:p>
        </p:txBody>
      </p:sp>
      <p:cxnSp>
        <p:nvCxnSpPr>
          <p:cNvPr id="24" name="Straight Arrow Connector 23"/>
          <p:cNvCxnSpPr>
            <a:stCxn id="23" idx="0"/>
            <a:endCxn id="22" idx="2"/>
          </p:cNvCxnSpPr>
          <p:nvPr/>
        </p:nvCxnSpPr>
        <p:spPr>
          <a:xfrm flipV="1">
            <a:off x="7632340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17" idx="2"/>
          </p:cNvCxnSpPr>
          <p:nvPr/>
        </p:nvCxnSpPr>
        <p:spPr>
          <a:xfrm rot="16200000" flipV="1">
            <a:off x="3863501" y="4743012"/>
            <a:ext cx="884660" cy="2317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0"/>
            <a:endCxn id="20" idx="2"/>
          </p:cNvCxnSpPr>
          <p:nvPr/>
        </p:nvCxnSpPr>
        <p:spPr>
          <a:xfrm rot="5400000" flipH="1" flipV="1">
            <a:off x="4720592" y="4117652"/>
            <a:ext cx="884660" cy="14824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0"/>
            <a:endCxn id="23" idx="2"/>
          </p:cNvCxnSpPr>
          <p:nvPr/>
        </p:nvCxnSpPr>
        <p:spPr>
          <a:xfrm rot="5400000" flipH="1" flipV="1">
            <a:off x="5584688" y="3253556"/>
            <a:ext cx="884660" cy="3210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67544" y="5589240"/>
            <a:ext cx="1222437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25 MHz Clock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1" idx="3"/>
            <a:endCxn id="4" idx="1"/>
          </p:cNvCxnSpPr>
          <p:nvPr/>
        </p:nvCxnSpPr>
        <p:spPr>
          <a:xfrm>
            <a:off x="1689981" y="6021288"/>
            <a:ext cx="1471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3" y="476672"/>
            <a:ext cx="33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VGA Machine – Vertical Scan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689981" y="1770558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Front Porch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61556" y="5301208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 – 638 counter</a:t>
            </a:r>
            <a:endParaRPr lang="en-AU" dirty="0"/>
          </a:p>
        </p:txBody>
      </p:sp>
      <p:sp>
        <p:nvSpPr>
          <p:cNvPr id="5" name="Diamond 4"/>
          <p:cNvSpPr/>
          <p:nvPr/>
        </p:nvSpPr>
        <p:spPr>
          <a:xfrm>
            <a:off x="1797993" y="3140968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0 - 8</a:t>
            </a:r>
            <a:endParaRPr lang="en-AU" sz="1400" dirty="0"/>
          </a:p>
        </p:txBody>
      </p:sp>
      <p:cxnSp>
        <p:nvCxnSpPr>
          <p:cNvPr id="7" name="Straight Arrow Connector 6"/>
          <p:cNvCxnSpPr>
            <a:stCxn id="5" idx="0"/>
            <a:endCxn id="3" idx="2"/>
          </p:cNvCxnSpPr>
          <p:nvPr/>
        </p:nvCxnSpPr>
        <p:spPr>
          <a:xfrm flipV="1">
            <a:off x="2446065" y="2778670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0"/>
            <a:endCxn id="5" idx="2"/>
          </p:cNvCxnSpPr>
          <p:nvPr/>
        </p:nvCxnSpPr>
        <p:spPr>
          <a:xfrm rot="16200000" flipV="1">
            <a:off x="3001833" y="3881344"/>
            <a:ext cx="864096" cy="19756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33881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Sync Pulse</a:t>
            </a:r>
            <a:endParaRPr lang="en-AU" dirty="0"/>
          </a:p>
        </p:txBody>
      </p:sp>
      <p:sp>
        <p:nvSpPr>
          <p:cNvPr id="17" name="Diamond 16"/>
          <p:cNvSpPr/>
          <p:nvPr/>
        </p:nvSpPr>
        <p:spPr>
          <a:xfrm>
            <a:off x="3541893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9 - 233</a:t>
            </a:r>
            <a:endParaRPr lang="en-AU" sz="1400" dirty="0"/>
          </a:p>
        </p:txBody>
      </p:sp>
      <p:cxnSp>
        <p:nvCxnSpPr>
          <p:cNvPr id="18" name="Straight Arrow Connector 17"/>
          <p:cNvCxnSpPr>
            <a:stCxn id="17" idx="0"/>
            <a:endCxn id="16" idx="2"/>
          </p:cNvCxnSpPr>
          <p:nvPr/>
        </p:nvCxnSpPr>
        <p:spPr>
          <a:xfrm flipV="1">
            <a:off x="4189965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8064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Back Porch</a:t>
            </a:r>
            <a:endParaRPr lang="en-AU" dirty="0"/>
          </a:p>
        </p:txBody>
      </p:sp>
      <p:sp>
        <p:nvSpPr>
          <p:cNvPr id="20" name="Diamond 19"/>
          <p:cNvSpPr/>
          <p:nvPr/>
        </p:nvSpPr>
        <p:spPr>
          <a:xfrm>
            <a:off x="5256076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234 - 258</a:t>
            </a:r>
            <a:endParaRPr lang="en-AU" sz="1400" dirty="0"/>
          </a:p>
        </p:txBody>
      </p:sp>
      <p:cxnSp>
        <p:nvCxnSpPr>
          <p:cNvPr id="21" name="Straight Arrow Connector 20"/>
          <p:cNvCxnSpPr>
            <a:stCxn id="20" idx="0"/>
            <a:endCxn id="19" idx="2"/>
          </p:cNvCxnSpPr>
          <p:nvPr/>
        </p:nvCxnSpPr>
        <p:spPr>
          <a:xfrm flipV="1">
            <a:off x="5904148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6256" y="1749994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Active Video</a:t>
            </a:r>
          </a:p>
          <a:p>
            <a:pPr algn="ctr"/>
            <a:r>
              <a:rPr lang="en-AU" dirty="0" smtClean="0"/>
              <a:t>/ Row Processing</a:t>
            </a:r>
            <a:endParaRPr lang="en-AU" dirty="0"/>
          </a:p>
        </p:txBody>
      </p:sp>
      <p:sp>
        <p:nvSpPr>
          <p:cNvPr id="23" name="Diamond 22"/>
          <p:cNvSpPr/>
          <p:nvPr/>
        </p:nvSpPr>
        <p:spPr>
          <a:xfrm>
            <a:off x="6984268" y="3120404"/>
            <a:ext cx="129614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259 - 637</a:t>
            </a:r>
            <a:endParaRPr lang="en-AU" sz="1400" dirty="0"/>
          </a:p>
        </p:txBody>
      </p:sp>
      <p:cxnSp>
        <p:nvCxnSpPr>
          <p:cNvPr id="24" name="Straight Arrow Connector 23"/>
          <p:cNvCxnSpPr>
            <a:stCxn id="23" idx="0"/>
            <a:endCxn id="22" idx="2"/>
          </p:cNvCxnSpPr>
          <p:nvPr/>
        </p:nvCxnSpPr>
        <p:spPr>
          <a:xfrm flipV="1">
            <a:off x="7632340" y="2758106"/>
            <a:ext cx="0" cy="362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17" idx="2"/>
          </p:cNvCxnSpPr>
          <p:nvPr/>
        </p:nvCxnSpPr>
        <p:spPr>
          <a:xfrm rot="16200000" flipV="1">
            <a:off x="3863501" y="4743012"/>
            <a:ext cx="884660" cy="2317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0"/>
            <a:endCxn id="20" idx="2"/>
          </p:cNvCxnSpPr>
          <p:nvPr/>
        </p:nvCxnSpPr>
        <p:spPr>
          <a:xfrm rot="5400000" flipH="1" flipV="1">
            <a:off x="4720592" y="4117652"/>
            <a:ext cx="884660" cy="14824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0"/>
            <a:endCxn id="23" idx="2"/>
          </p:cNvCxnSpPr>
          <p:nvPr/>
        </p:nvCxnSpPr>
        <p:spPr>
          <a:xfrm rot="5400000" flipH="1" flipV="1">
            <a:off x="5584688" y="3253556"/>
            <a:ext cx="884660" cy="3210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467544" y="5589240"/>
            <a:ext cx="1222437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25 </a:t>
            </a:r>
            <a:r>
              <a:rPr lang="en-AU" dirty="0"/>
              <a:t>k</a:t>
            </a:r>
            <a:r>
              <a:rPr lang="en-AU" dirty="0" smtClean="0"/>
              <a:t>Hz </a:t>
            </a:r>
            <a:r>
              <a:rPr lang="en-AU" dirty="0" smtClean="0"/>
              <a:t>Clock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1" idx="3"/>
            <a:endCxn id="4" idx="1"/>
          </p:cNvCxnSpPr>
          <p:nvPr/>
        </p:nvCxnSpPr>
        <p:spPr>
          <a:xfrm>
            <a:off x="1689981" y="6021288"/>
            <a:ext cx="1471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Griffith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Griffith Student</dc:creator>
  <cp:lastModifiedBy>Lukes</cp:lastModifiedBy>
  <cp:revision>3</cp:revision>
  <dcterms:created xsi:type="dcterms:W3CDTF">2013-10-10T03:46:22Z</dcterms:created>
  <dcterms:modified xsi:type="dcterms:W3CDTF">2013-10-10T06:46:58Z</dcterms:modified>
</cp:coreProperties>
</file>