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3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1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8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4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42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9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7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3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58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4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A410-7791-435A-81A5-2ADAA5DD62AC}" type="datetimeFigureOut">
              <a:rPr lang="en-AU" smtClean="0"/>
              <a:t>31/10/2013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326F-C3E3-4889-B356-E17CEBC4D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4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4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925" y="2512976"/>
            <a:ext cx="1728192" cy="22816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Microcontroller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709291" y="2512977"/>
            <a:ext cx="1800200" cy="10575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Video Frame Buffer (SRAM)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1516" y="3138466"/>
            <a:ext cx="4981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09291" y="3786538"/>
            <a:ext cx="1800200" cy="100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SRAM Main Memory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11117" y="4146578"/>
            <a:ext cx="4981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11117" y="4578626"/>
            <a:ext cx="4981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82925" y="1410274"/>
            <a:ext cx="1728192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Program Instructions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81099" y="2202362"/>
            <a:ext cx="0" cy="3106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01179" y="2202362"/>
            <a:ext cx="0" cy="3106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1539" y="2512976"/>
            <a:ext cx="1008112" cy="228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VGA Driver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7237682" y="2512976"/>
            <a:ext cx="934717" cy="1057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DAC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7237683" y="3786538"/>
            <a:ext cx="934716" cy="1008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Screen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1482925" y="5085184"/>
            <a:ext cx="1718591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Mouse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0"/>
            <a:endCxn id="2" idx="2"/>
          </p:cNvCxnSpPr>
          <p:nvPr/>
        </p:nvCxnSpPr>
        <p:spPr>
          <a:xfrm flipV="1">
            <a:off x="2342221" y="4794649"/>
            <a:ext cx="4800" cy="290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" idx="3"/>
            <a:endCxn id="22" idx="1"/>
          </p:cNvCxnSpPr>
          <p:nvPr/>
        </p:nvCxnSpPr>
        <p:spPr>
          <a:xfrm>
            <a:off x="5509491" y="3041746"/>
            <a:ext cx="432048" cy="612067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3"/>
            <a:endCxn id="23" idx="1"/>
          </p:cNvCxnSpPr>
          <p:nvPr/>
        </p:nvCxnSpPr>
        <p:spPr>
          <a:xfrm flipV="1">
            <a:off x="6949651" y="3041745"/>
            <a:ext cx="288031" cy="61206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4" idx="0"/>
          </p:cNvCxnSpPr>
          <p:nvPr/>
        </p:nvCxnSpPr>
        <p:spPr>
          <a:xfrm>
            <a:off x="7705041" y="357051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8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Lukes</dc:creator>
  <cp:lastModifiedBy>Lukes</cp:lastModifiedBy>
  <cp:revision>2</cp:revision>
  <dcterms:created xsi:type="dcterms:W3CDTF">2013-10-31T03:43:24Z</dcterms:created>
  <dcterms:modified xsi:type="dcterms:W3CDTF">2013-10-31T03:52:26Z</dcterms:modified>
</cp:coreProperties>
</file>